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78" r:id="rId3"/>
    <p:sldId id="274" r:id="rId4"/>
    <p:sldId id="277" r:id="rId5"/>
    <p:sldId id="276" r:id="rId6"/>
    <p:sldId id="270" r:id="rId7"/>
    <p:sldId id="271" r:id="rId8"/>
    <p:sldId id="273" r:id="rId9"/>
    <p:sldId id="272" r:id="rId10"/>
    <p:sldId id="279" r:id="rId11"/>
    <p:sldId id="280" r:id="rId12"/>
    <p:sldId id="281" r:id="rId13"/>
    <p:sldId id="269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83" r:id="rId26"/>
    <p:sldId id="268" r:id="rId27"/>
    <p:sldId id="284" r:id="rId28"/>
    <p:sldId id="285" r:id="rId29"/>
    <p:sldId id="282" r:id="rId30"/>
    <p:sldId id="275" r:id="rId3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F3A1BD-9041-4FDF-BE20-1640EAD5696A}">
          <p14:sldIdLst>
            <p14:sldId id="256"/>
            <p14:sldId id="278"/>
            <p14:sldId id="274"/>
            <p14:sldId id="277"/>
            <p14:sldId id="276"/>
            <p14:sldId id="270"/>
            <p14:sldId id="271"/>
            <p14:sldId id="273"/>
            <p14:sldId id="272"/>
            <p14:sldId id="279"/>
            <p14:sldId id="280"/>
            <p14:sldId id="281"/>
            <p14:sldId id="269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83"/>
            <p14:sldId id="268"/>
            <p14:sldId id="284"/>
            <p14:sldId id="285"/>
            <p14:sldId id="282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B58AE-2228-4D9C-8789-7B6797F03576}" type="datetimeFigureOut">
              <a:rPr kumimoji="1" lang="ja-JP" altLang="en-US" smtClean="0"/>
              <a:t>2016/6/19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2F4B2-4EFD-4B05-85C7-96FA61CDD6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03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仮書き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2F4B2-4EFD-4B05-85C7-96FA61CDD6E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01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絶対スモウを思い浮かべるハズだけど、意外感出す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2F4B2-4EFD-4B05-85C7-96FA61CDD6E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86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0" y="1643050"/>
            <a:ext cx="8920191" cy="3286147"/>
            <a:chOff x="9525" y="2233613"/>
            <a:chExt cx="9134475" cy="238918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9525" y="2233613"/>
              <a:ext cx="9134475" cy="2389187"/>
            </a:xfrm>
            <a:custGeom>
              <a:avLst/>
              <a:gdLst/>
              <a:ahLst/>
              <a:cxnLst>
                <a:cxn ang="0">
                  <a:pos x="5452" y="13"/>
                </a:cxn>
                <a:cxn ang="0">
                  <a:pos x="5304" y="7"/>
                </a:cxn>
                <a:cxn ang="0">
                  <a:pos x="5143" y="0"/>
                </a:cxn>
                <a:cxn ang="0">
                  <a:pos x="4462" y="7"/>
                </a:cxn>
                <a:cxn ang="0">
                  <a:pos x="4224" y="7"/>
                </a:cxn>
                <a:cxn ang="0">
                  <a:pos x="3896" y="7"/>
                </a:cxn>
                <a:cxn ang="0">
                  <a:pos x="3626" y="7"/>
                </a:cxn>
                <a:cxn ang="0">
                  <a:pos x="2977" y="0"/>
                </a:cxn>
                <a:cxn ang="0">
                  <a:pos x="2553" y="0"/>
                </a:cxn>
                <a:cxn ang="0">
                  <a:pos x="2353" y="7"/>
                </a:cxn>
                <a:cxn ang="0">
                  <a:pos x="2186" y="7"/>
                </a:cxn>
                <a:cxn ang="0">
                  <a:pos x="2083" y="7"/>
                </a:cxn>
                <a:cxn ang="0">
                  <a:pos x="1717" y="7"/>
                </a:cxn>
                <a:cxn ang="0">
                  <a:pos x="1530" y="0"/>
                </a:cxn>
                <a:cxn ang="0">
                  <a:pos x="1293" y="13"/>
                </a:cxn>
                <a:cxn ang="0">
                  <a:pos x="1003" y="7"/>
                </a:cxn>
                <a:cxn ang="0">
                  <a:pos x="958" y="13"/>
                </a:cxn>
                <a:cxn ang="0">
                  <a:pos x="907" y="20"/>
                </a:cxn>
                <a:cxn ang="0">
                  <a:pos x="592" y="7"/>
                </a:cxn>
                <a:cxn ang="0">
                  <a:pos x="0" y="1498"/>
                </a:cxn>
                <a:cxn ang="0">
                  <a:pos x="875" y="1492"/>
                </a:cxn>
                <a:cxn ang="0">
                  <a:pos x="1524" y="1505"/>
                </a:cxn>
                <a:cxn ang="0">
                  <a:pos x="2064" y="1498"/>
                </a:cxn>
                <a:cxn ang="0">
                  <a:pos x="2385" y="1498"/>
                </a:cxn>
                <a:cxn ang="0">
                  <a:pos x="2919" y="1498"/>
                </a:cxn>
                <a:cxn ang="0">
                  <a:pos x="3099" y="1498"/>
                </a:cxn>
                <a:cxn ang="0">
                  <a:pos x="3183" y="1492"/>
                </a:cxn>
                <a:cxn ang="0">
                  <a:pos x="3517" y="1492"/>
                </a:cxn>
                <a:cxn ang="0">
                  <a:pos x="3768" y="1505"/>
                </a:cxn>
                <a:cxn ang="0">
                  <a:pos x="4153" y="1498"/>
                </a:cxn>
                <a:cxn ang="0">
                  <a:pos x="4230" y="1498"/>
                </a:cxn>
                <a:cxn ang="0">
                  <a:pos x="4449" y="1498"/>
                </a:cxn>
                <a:cxn ang="0">
                  <a:pos x="4899" y="1492"/>
                </a:cxn>
                <a:cxn ang="0">
                  <a:pos x="5349" y="1498"/>
                </a:cxn>
                <a:cxn ang="0">
                  <a:pos x="5754" y="1170"/>
                </a:cxn>
                <a:cxn ang="0">
                  <a:pos x="5568" y="7"/>
                </a:cxn>
              </a:cxnLst>
              <a:rect l="0" t="0" r="0" b="0"/>
              <a:pathLst>
                <a:path w="5754" h="1505">
                  <a:moveTo>
                    <a:pt x="5561" y="7"/>
                  </a:moveTo>
                  <a:lnTo>
                    <a:pt x="5452" y="13"/>
                  </a:lnTo>
                  <a:lnTo>
                    <a:pt x="5375" y="13"/>
                  </a:lnTo>
                  <a:lnTo>
                    <a:pt x="5304" y="7"/>
                  </a:lnTo>
                  <a:lnTo>
                    <a:pt x="5227" y="7"/>
                  </a:lnTo>
                  <a:lnTo>
                    <a:pt x="5143" y="0"/>
                  </a:lnTo>
                  <a:lnTo>
                    <a:pt x="5028" y="7"/>
                  </a:lnTo>
                  <a:lnTo>
                    <a:pt x="4462" y="7"/>
                  </a:lnTo>
                  <a:lnTo>
                    <a:pt x="4340" y="0"/>
                  </a:lnTo>
                  <a:lnTo>
                    <a:pt x="4224" y="7"/>
                  </a:lnTo>
                  <a:lnTo>
                    <a:pt x="4057" y="7"/>
                  </a:lnTo>
                  <a:lnTo>
                    <a:pt x="3896" y="7"/>
                  </a:lnTo>
                  <a:lnTo>
                    <a:pt x="3761" y="7"/>
                  </a:lnTo>
                  <a:lnTo>
                    <a:pt x="3626" y="7"/>
                  </a:lnTo>
                  <a:lnTo>
                    <a:pt x="3163" y="7"/>
                  </a:lnTo>
                  <a:lnTo>
                    <a:pt x="2977" y="0"/>
                  </a:lnTo>
                  <a:lnTo>
                    <a:pt x="2816" y="0"/>
                  </a:lnTo>
                  <a:lnTo>
                    <a:pt x="2553" y="0"/>
                  </a:lnTo>
                  <a:lnTo>
                    <a:pt x="2450" y="7"/>
                  </a:lnTo>
                  <a:lnTo>
                    <a:pt x="2353" y="7"/>
                  </a:lnTo>
                  <a:lnTo>
                    <a:pt x="2270" y="7"/>
                  </a:lnTo>
                  <a:lnTo>
                    <a:pt x="2186" y="7"/>
                  </a:lnTo>
                  <a:lnTo>
                    <a:pt x="2135" y="7"/>
                  </a:lnTo>
                  <a:lnTo>
                    <a:pt x="2083" y="7"/>
                  </a:lnTo>
                  <a:lnTo>
                    <a:pt x="1845" y="7"/>
                  </a:lnTo>
                  <a:lnTo>
                    <a:pt x="1717" y="7"/>
                  </a:lnTo>
                  <a:lnTo>
                    <a:pt x="1582" y="7"/>
                  </a:lnTo>
                  <a:lnTo>
                    <a:pt x="1530" y="0"/>
                  </a:lnTo>
                  <a:lnTo>
                    <a:pt x="1492" y="7"/>
                  </a:lnTo>
                  <a:lnTo>
                    <a:pt x="1293" y="13"/>
                  </a:lnTo>
                  <a:lnTo>
                    <a:pt x="1068" y="7"/>
                  </a:lnTo>
                  <a:lnTo>
                    <a:pt x="1003" y="7"/>
                  </a:lnTo>
                  <a:lnTo>
                    <a:pt x="978" y="7"/>
                  </a:lnTo>
                  <a:lnTo>
                    <a:pt x="958" y="13"/>
                  </a:lnTo>
                  <a:lnTo>
                    <a:pt x="945" y="20"/>
                  </a:lnTo>
                  <a:lnTo>
                    <a:pt x="907" y="20"/>
                  </a:lnTo>
                  <a:lnTo>
                    <a:pt x="836" y="13"/>
                  </a:lnTo>
                  <a:lnTo>
                    <a:pt x="592" y="7"/>
                  </a:lnTo>
                  <a:lnTo>
                    <a:pt x="0" y="7"/>
                  </a:lnTo>
                  <a:lnTo>
                    <a:pt x="0" y="1498"/>
                  </a:lnTo>
                  <a:lnTo>
                    <a:pt x="573" y="1505"/>
                  </a:lnTo>
                  <a:lnTo>
                    <a:pt x="875" y="1492"/>
                  </a:lnTo>
                  <a:lnTo>
                    <a:pt x="1209" y="1485"/>
                  </a:lnTo>
                  <a:lnTo>
                    <a:pt x="1524" y="1505"/>
                  </a:lnTo>
                  <a:lnTo>
                    <a:pt x="1775" y="1492"/>
                  </a:lnTo>
                  <a:lnTo>
                    <a:pt x="2064" y="1498"/>
                  </a:lnTo>
                  <a:lnTo>
                    <a:pt x="2218" y="1498"/>
                  </a:lnTo>
                  <a:lnTo>
                    <a:pt x="2385" y="1498"/>
                  </a:lnTo>
                  <a:lnTo>
                    <a:pt x="2861" y="1498"/>
                  </a:lnTo>
                  <a:lnTo>
                    <a:pt x="2919" y="1498"/>
                  </a:lnTo>
                  <a:lnTo>
                    <a:pt x="2983" y="1492"/>
                  </a:lnTo>
                  <a:lnTo>
                    <a:pt x="3099" y="1498"/>
                  </a:lnTo>
                  <a:lnTo>
                    <a:pt x="3144" y="1492"/>
                  </a:lnTo>
                  <a:lnTo>
                    <a:pt x="3183" y="1492"/>
                  </a:lnTo>
                  <a:lnTo>
                    <a:pt x="3350" y="1492"/>
                  </a:lnTo>
                  <a:lnTo>
                    <a:pt x="3517" y="1492"/>
                  </a:lnTo>
                  <a:lnTo>
                    <a:pt x="3633" y="1492"/>
                  </a:lnTo>
                  <a:lnTo>
                    <a:pt x="3768" y="1505"/>
                  </a:lnTo>
                  <a:lnTo>
                    <a:pt x="3954" y="1505"/>
                  </a:lnTo>
                  <a:lnTo>
                    <a:pt x="4153" y="1498"/>
                  </a:lnTo>
                  <a:lnTo>
                    <a:pt x="4198" y="1498"/>
                  </a:lnTo>
                  <a:lnTo>
                    <a:pt x="4230" y="1498"/>
                  </a:lnTo>
                  <a:lnTo>
                    <a:pt x="4333" y="1505"/>
                  </a:lnTo>
                  <a:lnTo>
                    <a:pt x="4449" y="1498"/>
                  </a:lnTo>
                  <a:lnTo>
                    <a:pt x="4668" y="1492"/>
                  </a:lnTo>
                  <a:lnTo>
                    <a:pt x="4899" y="1492"/>
                  </a:lnTo>
                  <a:lnTo>
                    <a:pt x="5111" y="1498"/>
                  </a:lnTo>
                  <a:lnTo>
                    <a:pt x="5349" y="1498"/>
                  </a:lnTo>
                  <a:lnTo>
                    <a:pt x="5510" y="1492"/>
                  </a:lnTo>
                  <a:lnTo>
                    <a:pt x="5754" y="1170"/>
                  </a:lnTo>
                  <a:lnTo>
                    <a:pt x="5754" y="13"/>
                  </a:lnTo>
                  <a:lnTo>
                    <a:pt x="5568" y="7"/>
                  </a:lnTo>
                  <a:lnTo>
                    <a:pt x="5561" y="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8634413" y="4090988"/>
              <a:ext cx="509587" cy="511175"/>
            </a:xfrm>
            <a:custGeom>
              <a:avLst/>
              <a:gdLst/>
              <a:ahLst/>
              <a:cxnLst>
                <a:cxn ang="0">
                  <a:pos x="38" y="322"/>
                </a:cxn>
                <a:cxn ang="0">
                  <a:pos x="57" y="322"/>
                </a:cxn>
                <a:cxn ang="0">
                  <a:pos x="77" y="309"/>
                </a:cxn>
                <a:cxn ang="0">
                  <a:pos x="90" y="283"/>
                </a:cxn>
                <a:cxn ang="0">
                  <a:pos x="96" y="245"/>
                </a:cxn>
                <a:cxn ang="0">
                  <a:pos x="90" y="232"/>
                </a:cxn>
                <a:cxn ang="0">
                  <a:pos x="83" y="212"/>
                </a:cxn>
                <a:cxn ang="0">
                  <a:pos x="64" y="200"/>
                </a:cxn>
                <a:cxn ang="0">
                  <a:pos x="45" y="180"/>
                </a:cxn>
                <a:cxn ang="0">
                  <a:pos x="12" y="174"/>
                </a:cxn>
                <a:cxn ang="0">
                  <a:pos x="0" y="174"/>
                </a:cxn>
                <a:cxn ang="0">
                  <a:pos x="321" y="0"/>
                </a:cxn>
                <a:cxn ang="0">
                  <a:pos x="289" y="52"/>
                </a:cxn>
                <a:cxn ang="0">
                  <a:pos x="205" y="161"/>
                </a:cxn>
                <a:cxn ang="0">
                  <a:pos x="122" y="270"/>
                </a:cxn>
                <a:cxn ang="0">
                  <a:pos x="77" y="322"/>
                </a:cxn>
                <a:cxn ang="0">
                  <a:pos x="45" y="322"/>
                </a:cxn>
                <a:cxn ang="0">
                  <a:pos x="38" y="322"/>
                </a:cxn>
              </a:cxnLst>
              <a:rect l="0" t="0" r="0" b="0"/>
              <a:pathLst>
                <a:path w="321" h="322">
                  <a:moveTo>
                    <a:pt x="38" y="322"/>
                  </a:moveTo>
                  <a:lnTo>
                    <a:pt x="57" y="322"/>
                  </a:lnTo>
                  <a:lnTo>
                    <a:pt x="77" y="309"/>
                  </a:lnTo>
                  <a:lnTo>
                    <a:pt x="90" y="283"/>
                  </a:lnTo>
                  <a:lnTo>
                    <a:pt x="96" y="245"/>
                  </a:lnTo>
                  <a:lnTo>
                    <a:pt x="90" y="232"/>
                  </a:lnTo>
                  <a:lnTo>
                    <a:pt x="83" y="212"/>
                  </a:lnTo>
                  <a:lnTo>
                    <a:pt x="64" y="200"/>
                  </a:lnTo>
                  <a:lnTo>
                    <a:pt x="45" y="180"/>
                  </a:lnTo>
                  <a:lnTo>
                    <a:pt x="12" y="174"/>
                  </a:lnTo>
                  <a:lnTo>
                    <a:pt x="0" y="174"/>
                  </a:lnTo>
                  <a:lnTo>
                    <a:pt x="321" y="0"/>
                  </a:lnTo>
                  <a:lnTo>
                    <a:pt x="289" y="52"/>
                  </a:lnTo>
                  <a:lnTo>
                    <a:pt x="205" y="161"/>
                  </a:lnTo>
                  <a:lnTo>
                    <a:pt x="122" y="270"/>
                  </a:lnTo>
                  <a:lnTo>
                    <a:pt x="77" y="322"/>
                  </a:lnTo>
                  <a:lnTo>
                    <a:pt x="45" y="322"/>
                  </a:lnTo>
                  <a:lnTo>
                    <a:pt x="38" y="32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184150" y="2346325"/>
              <a:ext cx="8816975" cy="2255838"/>
            </a:xfrm>
            <a:custGeom>
              <a:avLst/>
              <a:gdLst/>
              <a:ahLst/>
              <a:cxnLst>
                <a:cxn ang="0">
                  <a:pos x="366" y="257"/>
                </a:cxn>
                <a:cxn ang="0">
                  <a:pos x="270" y="386"/>
                </a:cxn>
                <a:cxn ang="0">
                  <a:pos x="263" y="405"/>
                </a:cxn>
                <a:cxn ang="0">
                  <a:pos x="115" y="1144"/>
                </a:cxn>
                <a:cxn ang="0">
                  <a:pos x="96" y="1273"/>
                </a:cxn>
                <a:cxn ang="0">
                  <a:pos x="482" y="1131"/>
                </a:cxn>
                <a:cxn ang="0">
                  <a:pos x="533" y="1234"/>
                </a:cxn>
                <a:cxn ang="0">
                  <a:pos x="302" y="1356"/>
                </a:cxn>
                <a:cxn ang="0">
                  <a:pos x="160" y="1292"/>
                </a:cxn>
                <a:cxn ang="0">
                  <a:pos x="765" y="971"/>
                </a:cxn>
                <a:cxn ang="0">
                  <a:pos x="848" y="1131"/>
                </a:cxn>
                <a:cxn ang="0">
                  <a:pos x="1060" y="1138"/>
                </a:cxn>
                <a:cxn ang="0">
                  <a:pos x="990" y="1074"/>
                </a:cxn>
                <a:cxn ang="0">
                  <a:pos x="1105" y="951"/>
                </a:cxn>
                <a:cxn ang="0">
                  <a:pos x="1240" y="771"/>
                </a:cxn>
                <a:cxn ang="0">
                  <a:pos x="1285" y="521"/>
                </a:cxn>
                <a:cxn ang="0">
                  <a:pos x="1343" y="585"/>
                </a:cxn>
                <a:cxn ang="0">
                  <a:pos x="1453" y="816"/>
                </a:cxn>
                <a:cxn ang="0">
                  <a:pos x="1600" y="900"/>
                </a:cxn>
                <a:cxn ang="0">
                  <a:pos x="1922" y="823"/>
                </a:cxn>
                <a:cxn ang="0">
                  <a:pos x="1858" y="1138"/>
                </a:cxn>
                <a:cxn ang="0">
                  <a:pos x="1999" y="1009"/>
                </a:cxn>
                <a:cxn ang="0">
                  <a:pos x="2108" y="977"/>
                </a:cxn>
                <a:cxn ang="0">
                  <a:pos x="2770" y="418"/>
                </a:cxn>
                <a:cxn ang="0">
                  <a:pos x="2192" y="675"/>
                </a:cxn>
                <a:cxn ang="0">
                  <a:pos x="2327" y="836"/>
                </a:cxn>
                <a:cxn ang="0">
                  <a:pos x="2770" y="444"/>
                </a:cxn>
                <a:cxn ang="0">
                  <a:pos x="2905" y="328"/>
                </a:cxn>
                <a:cxn ang="0">
                  <a:pos x="2938" y="347"/>
                </a:cxn>
                <a:cxn ang="0">
                  <a:pos x="2320" y="939"/>
                </a:cxn>
                <a:cxn ang="0">
                  <a:pos x="2378" y="804"/>
                </a:cxn>
                <a:cxn ang="0">
                  <a:pos x="2449" y="823"/>
                </a:cxn>
                <a:cxn ang="0">
                  <a:pos x="360" y="257"/>
                </a:cxn>
                <a:cxn ang="0">
                  <a:pos x="2430" y="1183"/>
                </a:cxn>
                <a:cxn ang="0">
                  <a:pos x="2758" y="1041"/>
                </a:cxn>
                <a:cxn ang="0">
                  <a:pos x="2905" y="714"/>
                </a:cxn>
                <a:cxn ang="0">
                  <a:pos x="2995" y="894"/>
                </a:cxn>
                <a:cxn ang="0">
                  <a:pos x="3169" y="566"/>
                </a:cxn>
                <a:cxn ang="0">
                  <a:pos x="3137" y="328"/>
                </a:cxn>
                <a:cxn ang="0">
                  <a:pos x="2880" y="932"/>
                </a:cxn>
                <a:cxn ang="0">
                  <a:pos x="3593" y="302"/>
                </a:cxn>
                <a:cxn ang="0">
                  <a:pos x="3966" y="932"/>
                </a:cxn>
                <a:cxn ang="0">
                  <a:pos x="3844" y="797"/>
                </a:cxn>
                <a:cxn ang="0">
                  <a:pos x="4127" y="804"/>
                </a:cxn>
                <a:cxn ang="0">
                  <a:pos x="4281" y="797"/>
                </a:cxn>
                <a:cxn ang="0">
                  <a:pos x="360" y="257"/>
                </a:cxn>
                <a:cxn ang="0">
                  <a:pos x="4487" y="669"/>
                </a:cxn>
                <a:cxn ang="0">
                  <a:pos x="4609" y="617"/>
                </a:cxn>
                <a:cxn ang="0">
                  <a:pos x="4744" y="553"/>
                </a:cxn>
                <a:cxn ang="0">
                  <a:pos x="3754" y="142"/>
                </a:cxn>
                <a:cxn ang="0">
                  <a:pos x="4120" y="26"/>
                </a:cxn>
                <a:cxn ang="0">
                  <a:pos x="4268" y="270"/>
                </a:cxn>
                <a:cxn ang="0">
                  <a:pos x="4281" y="219"/>
                </a:cxn>
                <a:cxn ang="0">
                  <a:pos x="4847" y="508"/>
                </a:cxn>
                <a:cxn ang="0">
                  <a:pos x="5046" y="495"/>
                </a:cxn>
                <a:cxn ang="0">
                  <a:pos x="5117" y="315"/>
                </a:cxn>
                <a:cxn ang="0">
                  <a:pos x="5316" y="187"/>
                </a:cxn>
                <a:cxn ang="0">
                  <a:pos x="3458" y="1421"/>
                </a:cxn>
                <a:cxn ang="0">
                  <a:pos x="3664" y="1273"/>
                </a:cxn>
                <a:cxn ang="0">
                  <a:pos x="360" y="257"/>
                </a:cxn>
                <a:cxn ang="0">
                  <a:pos x="2314" y="161"/>
                </a:cxn>
              </a:cxnLst>
              <a:rect l="0" t="0" r="0" b="0"/>
              <a:pathLst>
                <a:path w="5554" h="1421">
                  <a:moveTo>
                    <a:pt x="360" y="257"/>
                  </a:moveTo>
                  <a:lnTo>
                    <a:pt x="328" y="244"/>
                  </a:lnTo>
                  <a:lnTo>
                    <a:pt x="308" y="244"/>
                  </a:lnTo>
                  <a:lnTo>
                    <a:pt x="295" y="251"/>
                  </a:lnTo>
                  <a:lnTo>
                    <a:pt x="283" y="257"/>
                  </a:lnTo>
                  <a:lnTo>
                    <a:pt x="276" y="283"/>
                  </a:lnTo>
                  <a:lnTo>
                    <a:pt x="276" y="296"/>
                  </a:lnTo>
                  <a:lnTo>
                    <a:pt x="283" y="302"/>
                  </a:lnTo>
                  <a:lnTo>
                    <a:pt x="302" y="322"/>
                  </a:lnTo>
                  <a:lnTo>
                    <a:pt x="328" y="328"/>
                  </a:lnTo>
                  <a:lnTo>
                    <a:pt x="340" y="328"/>
                  </a:lnTo>
                  <a:lnTo>
                    <a:pt x="360" y="315"/>
                  </a:lnTo>
                  <a:lnTo>
                    <a:pt x="373" y="296"/>
                  </a:lnTo>
                  <a:lnTo>
                    <a:pt x="373" y="270"/>
                  </a:lnTo>
                  <a:lnTo>
                    <a:pt x="366" y="257"/>
                  </a:lnTo>
                  <a:lnTo>
                    <a:pt x="360" y="257"/>
                  </a:lnTo>
                  <a:lnTo>
                    <a:pt x="527" y="469"/>
                  </a:lnTo>
                  <a:lnTo>
                    <a:pt x="540" y="463"/>
                  </a:lnTo>
                  <a:lnTo>
                    <a:pt x="546" y="457"/>
                  </a:lnTo>
                  <a:lnTo>
                    <a:pt x="540" y="437"/>
                  </a:lnTo>
                  <a:lnTo>
                    <a:pt x="527" y="418"/>
                  </a:lnTo>
                  <a:lnTo>
                    <a:pt x="520" y="418"/>
                  </a:lnTo>
                  <a:lnTo>
                    <a:pt x="514" y="418"/>
                  </a:lnTo>
                  <a:lnTo>
                    <a:pt x="495" y="437"/>
                  </a:lnTo>
                  <a:lnTo>
                    <a:pt x="495" y="444"/>
                  </a:lnTo>
                  <a:lnTo>
                    <a:pt x="495" y="457"/>
                  </a:lnTo>
                  <a:lnTo>
                    <a:pt x="514" y="469"/>
                  </a:lnTo>
                  <a:lnTo>
                    <a:pt x="527" y="469"/>
                  </a:lnTo>
                  <a:lnTo>
                    <a:pt x="360" y="257"/>
                  </a:lnTo>
                  <a:lnTo>
                    <a:pt x="270" y="386"/>
                  </a:lnTo>
                  <a:lnTo>
                    <a:pt x="263" y="373"/>
                  </a:lnTo>
                  <a:lnTo>
                    <a:pt x="257" y="367"/>
                  </a:lnTo>
                  <a:lnTo>
                    <a:pt x="250" y="360"/>
                  </a:lnTo>
                  <a:lnTo>
                    <a:pt x="250" y="347"/>
                  </a:lnTo>
                  <a:lnTo>
                    <a:pt x="238" y="334"/>
                  </a:lnTo>
                  <a:lnTo>
                    <a:pt x="225" y="328"/>
                  </a:lnTo>
                  <a:lnTo>
                    <a:pt x="205" y="334"/>
                  </a:lnTo>
                  <a:lnTo>
                    <a:pt x="205" y="341"/>
                  </a:lnTo>
                  <a:lnTo>
                    <a:pt x="205" y="354"/>
                  </a:lnTo>
                  <a:lnTo>
                    <a:pt x="212" y="367"/>
                  </a:lnTo>
                  <a:lnTo>
                    <a:pt x="225" y="373"/>
                  </a:lnTo>
                  <a:lnTo>
                    <a:pt x="231" y="373"/>
                  </a:lnTo>
                  <a:lnTo>
                    <a:pt x="238" y="386"/>
                  </a:lnTo>
                  <a:lnTo>
                    <a:pt x="250" y="399"/>
                  </a:lnTo>
                  <a:lnTo>
                    <a:pt x="263" y="405"/>
                  </a:lnTo>
                  <a:lnTo>
                    <a:pt x="270" y="399"/>
                  </a:lnTo>
                  <a:lnTo>
                    <a:pt x="270" y="386"/>
                  </a:lnTo>
                  <a:lnTo>
                    <a:pt x="360" y="257"/>
                  </a:lnTo>
                  <a:lnTo>
                    <a:pt x="51" y="1106"/>
                  </a:lnTo>
                  <a:lnTo>
                    <a:pt x="32" y="1112"/>
                  </a:lnTo>
                  <a:lnTo>
                    <a:pt x="19" y="1125"/>
                  </a:lnTo>
                  <a:lnTo>
                    <a:pt x="6" y="1138"/>
                  </a:lnTo>
                  <a:lnTo>
                    <a:pt x="6" y="1151"/>
                  </a:lnTo>
                  <a:lnTo>
                    <a:pt x="13" y="1170"/>
                  </a:lnTo>
                  <a:lnTo>
                    <a:pt x="25" y="1183"/>
                  </a:lnTo>
                  <a:lnTo>
                    <a:pt x="51" y="1183"/>
                  </a:lnTo>
                  <a:lnTo>
                    <a:pt x="77" y="1183"/>
                  </a:lnTo>
                  <a:lnTo>
                    <a:pt x="90" y="1170"/>
                  </a:lnTo>
                  <a:lnTo>
                    <a:pt x="109" y="1157"/>
                  </a:lnTo>
                  <a:lnTo>
                    <a:pt x="115" y="1144"/>
                  </a:lnTo>
                  <a:lnTo>
                    <a:pt x="115" y="1131"/>
                  </a:lnTo>
                  <a:lnTo>
                    <a:pt x="109" y="1119"/>
                  </a:lnTo>
                  <a:lnTo>
                    <a:pt x="96" y="1112"/>
                  </a:lnTo>
                  <a:lnTo>
                    <a:pt x="83" y="1106"/>
                  </a:lnTo>
                  <a:lnTo>
                    <a:pt x="51" y="1106"/>
                  </a:lnTo>
                  <a:lnTo>
                    <a:pt x="360" y="257"/>
                  </a:lnTo>
                  <a:lnTo>
                    <a:pt x="25" y="1241"/>
                  </a:lnTo>
                  <a:lnTo>
                    <a:pt x="6" y="1254"/>
                  </a:lnTo>
                  <a:lnTo>
                    <a:pt x="0" y="1266"/>
                  </a:lnTo>
                  <a:lnTo>
                    <a:pt x="6" y="1292"/>
                  </a:lnTo>
                  <a:lnTo>
                    <a:pt x="13" y="1299"/>
                  </a:lnTo>
                  <a:lnTo>
                    <a:pt x="45" y="1305"/>
                  </a:lnTo>
                  <a:lnTo>
                    <a:pt x="77" y="1299"/>
                  </a:lnTo>
                  <a:lnTo>
                    <a:pt x="90" y="1292"/>
                  </a:lnTo>
                  <a:lnTo>
                    <a:pt x="96" y="1273"/>
                  </a:lnTo>
                  <a:lnTo>
                    <a:pt x="90" y="1260"/>
                  </a:lnTo>
                  <a:lnTo>
                    <a:pt x="77" y="1247"/>
                  </a:lnTo>
                  <a:lnTo>
                    <a:pt x="51" y="1241"/>
                  </a:lnTo>
                  <a:lnTo>
                    <a:pt x="25" y="1241"/>
                  </a:lnTo>
                  <a:lnTo>
                    <a:pt x="360" y="257"/>
                  </a:lnTo>
                  <a:lnTo>
                    <a:pt x="514" y="1099"/>
                  </a:lnTo>
                  <a:lnTo>
                    <a:pt x="508" y="1074"/>
                  </a:lnTo>
                  <a:lnTo>
                    <a:pt x="501" y="1067"/>
                  </a:lnTo>
                  <a:lnTo>
                    <a:pt x="475" y="1067"/>
                  </a:lnTo>
                  <a:lnTo>
                    <a:pt x="437" y="1080"/>
                  </a:lnTo>
                  <a:lnTo>
                    <a:pt x="411" y="1112"/>
                  </a:lnTo>
                  <a:lnTo>
                    <a:pt x="418" y="1119"/>
                  </a:lnTo>
                  <a:lnTo>
                    <a:pt x="430" y="1125"/>
                  </a:lnTo>
                  <a:lnTo>
                    <a:pt x="463" y="1125"/>
                  </a:lnTo>
                  <a:lnTo>
                    <a:pt x="482" y="1131"/>
                  </a:lnTo>
                  <a:lnTo>
                    <a:pt x="495" y="1125"/>
                  </a:lnTo>
                  <a:lnTo>
                    <a:pt x="508" y="1112"/>
                  </a:lnTo>
                  <a:lnTo>
                    <a:pt x="514" y="1099"/>
                  </a:lnTo>
                  <a:lnTo>
                    <a:pt x="360" y="257"/>
                  </a:lnTo>
                  <a:lnTo>
                    <a:pt x="514" y="1144"/>
                  </a:lnTo>
                  <a:lnTo>
                    <a:pt x="495" y="1144"/>
                  </a:lnTo>
                  <a:lnTo>
                    <a:pt x="475" y="1157"/>
                  </a:lnTo>
                  <a:lnTo>
                    <a:pt x="463" y="1170"/>
                  </a:lnTo>
                  <a:lnTo>
                    <a:pt x="456" y="1183"/>
                  </a:lnTo>
                  <a:lnTo>
                    <a:pt x="456" y="1209"/>
                  </a:lnTo>
                  <a:lnTo>
                    <a:pt x="456" y="1221"/>
                  </a:lnTo>
                  <a:lnTo>
                    <a:pt x="469" y="1241"/>
                  </a:lnTo>
                  <a:lnTo>
                    <a:pt x="495" y="1254"/>
                  </a:lnTo>
                  <a:lnTo>
                    <a:pt x="514" y="1247"/>
                  </a:lnTo>
                  <a:lnTo>
                    <a:pt x="533" y="1234"/>
                  </a:lnTo>
                  <a:lnTo>
                    <a:pt x="565" y="1215"/>
                  </a:lnTo>
                  <a:lnTo>
                    <a:pt x="565" y="1183"/>
                  </a:lnTo>
                  <a:lnTo>
                    <a:pt x="559" y="1164"/>
                  </a:lnTo>
                  <a:lnTo>
                    <a:pt x="546" y="1151"/>
                  </a:lnTo>
                  <a:lnTo>
                    <a:pt x="533" y="1144"/>
                  </a:lnTo>
                  <a:lnTo>
                    <a:pt x="514" y="1144"/>
                  </a:lnTo>
                  <a:lnTo>
                    <a:pt x="360" y="257"/>
                  </a:lnTo>
                  <a:lnTo>
                    <a:pt x="334" y="1292"/>
                  </a:lnTo>
                  <a:lnTo>
                    <a:pt x="302" y="1279"/>
                  </a:lnTo>
                  <a:lnTo>
                    <a:pt x="289" y="1292"/>
                  </a:lnTo>
                  <a:lnTo>
                    <a:pt x="270" y="1305"/>
                  </a:lnTo>
                  <a:lnTo>
                    <a:pt x="263" y="1318"/>
                  </a:lnTo>
                  <a:lnTo>
                    <a:pt x="263" y="1331"/>
                  </a:lnTo>
                  <a:lnTo>
                    <a:pt x="276" y="1344"/>
                  </a:lnTo>
                  <a:lnTo>
                    <a:pt x="302" y="1356"/>
                  </a:lnTo>
                  <a:lnTo>
                    <a:pt x="328" y="1350"/>
                  </a:lnTo>
                  <a:lnTo>
                    <a:pt x="353" y="1337"/>
                  </a:lnTo>
                  <a:lnTo>
                    <a:pt x="360" y="1324"/>
                  </a:lnTo>
                  <a:lnTo>
                    <a:pt x="360" y="1299"/>
                  </a:lnTo>
                  <a:lnTo>
                    <a:pt x="334" y="1292"/>
                  </a:lnTo>
                  <a:lnTo>
                    <a:pt x="360" y="257"/>
                  </a:lnTo>
                  <a:lnTo>
                    <a:pt x="135" y="1292"/>
                  </a:lnTo>
                  <a:lnTo>
                    <a:pt x="135" y="1311"/>
                  </a:lnTo>
                  <a:lnTo>
                    <a:pt x="148" y="1318"/>
                  </a:lnTo>
                  <a:lnTo>
                    <a:pt x="154" y="1318"/>
                  </a:lnTo>
                  <a:lnTo>
                    <a:pt x="173" y="1318"/>
                  </a:lnTo>
                  <a:lnTo>
                    <a:pt x="180" y="1318"/>
                  </a:lnTo>
                  <a:lnTo>
                    <a:pt x="180" y="1305"/>
                  </a:lnTo>
                  <a:lnTo>
                    <a:pt x="173" y="1299"/>
                  </a:lnTo>
                  <a:lnTo>
                    <a:pt x="160" y="1292"/>
                  </a:lnTo>
                  <a:lnTo>
                    <a:pt x="148" y="1292"/>
                  </a:lnTo>
                  <a:lnTo>
                    <a:pt x="135" y="1292"/>
                  </a:lnTo>
                  <a:lnTo>
                    <a:pt x="360" y="257"/>
                  </a:lnTo>
                  <a:lnTo>
                    <a:pt x="874" y="1016"/>
                  </a:lnTo>
                  <a:lnTo>
                    <a:pt x="848" y="1022"/>
                  </a:lnTo>
                  <a:lnTo>
                    <a:pt x="842" y="1035"/>
                  </a:lnTo>
                  <a:lnTo>
                    <a:pt x="835" y="1035"/>
                  </a:lnTo>
                  <a:lnTo>
                    <a:pt x="835" y="1029"/>
                  </a:lnTo>
                  <a:lnTo>
                    <a:pt x="842" y="1003"/>
                  </a:lnTo>
                  <a:lnTo>
                    <a:pt x="842" y="977"/>
                  </a:lnTo>
                  <a:lnTo>
                    <a:pt x="835" y="964"/>
                  </a:lnTo>
                  <a:lnTo>
                    <a:pt x="823" y="951"/>
                  </a:lnTo>
                  <a:lnTo>
                    <a:pt x="803" y="951"/>
                  </a:lnTo>
                  <a:lnTo>
                    <a:pt x="784" y="958"/>
                  </a:lnTo>
                  <a:lnTo>
                    <a:pt x="765" y="971"/>
                  </a:lnTo>
                  <a:lnTo>
                    <a:pt x="745" y="1003"/>
                  </a:lnTo>
                  <a:lnTo>
                    <a:pt x="745" y="1029"/>
                  </a:lnTo>
                  <a:lnTo>
                    <a:pt x="752" y="1048"/>
                  </a:lnTo>
                  <a:lnTo>
                    <a:pt x="765" y="1061"/>
                  </a:lnTo>
                  <a:lnTo>
                    <a:pt x="778" y="1061"/>
                  </a:lnTo>
                  <a:lnTo>
                    <a:pt x="797" y="1061"/>
                  </a:lnTo>
                  <a:lnTo>
                    <a:pt x="816" y="1054"/>
                  </a:lnTo>
                  <a:lnTo>
                    <a:pt x="829" y="1048"/>
                  </a:lnTo>
                  <a:lnTo>
                    <a:pt x="829" y="1061"/>
                  </a:lnTo>
                  <a:lnTo>
                    <a:pt x="816" y="1080"/>
                  </a:lnTo>
                  <a:lnTo>
                    <a:pt x="810" y="1112"/>
                  </a:lnTo>
                  <a:lnTo>
                    <a:pt x="816" y="1125"/>
                  </a:lnTo>
                  <a:lnTo>
                    <a:pt x="823" y="1131"/>
                  </a:lnTo>
                  <a:lnTo>
                    <a:pt x="842" y="1138"/>
                  </a:lnTo>
                  <a:lnTo>
                    <a:pt x="848" y="1131"/>
                  </a:lnTo>
                  <a:lnTo>
                    <a:pt x="855" y="1125"/>
                  </a:lnTo>
                  <a:lnTo>
                    <a:pt x="880" y="1093"/>
                  </a:lnTo>
                  <a:lnTo>
                    <a:pt x="893" y="1067"/>
                  </a:lnTo>
                  <a:lnTo>
                    <a:pt x="893" y="1048"/>
                  </a:lnTo>
                  <a:lnTo>
                    <a:pt x="893" y="1029"/>
                  </a:lnTo>
                  <a:lnTo>
                    <a:pt x="887" y="1022"/>
                  </a:lnTo>
                  <a:lnTo>
                    <a:pt x="874" y="1016"/>
                  </a:lnTo>
                  <a:lnTo>
                    <a:pt x="360" y="257"/>
                  </a:lnTo>
                  <a:lnTo>
                    <a:pt x="1060" y="1093"/>
                  </a:lnTo>
                  <a:lnTo>
                    <a:pt x="1035" y="1099"/>
                  </a:lnTo>
                  <a:lnTo>
                    <a:pt x="1028" y="1106"/>
                  </a:lnTo>
                  <a:lnTo>
                    <a:pt x="1022" y="1119"/>
                  </a:lnTo>
                  <a:lnTo>
                    <a:pt x="1022" y="1125"/>
                  </a:lnTo>
                  <a:lnTo>
                    <a:pt x="1035" y="1131"/>
                  </a:lnTo>
                  <a:lnTo>
                    <a:pt x="1060" y="1138"/>
                  </a:lnTo>
                  <a:lnTo>
                    <a:pt x="1086" y="1131"/>
                  </a:lnTo>
                  <a:lnTo>
                    <a:pt x="1099" y="1125"/>
                  </a:lnTo>
                  <a:lnTo>
                    <a:pt x="1105" y="1106"/>
                  </a:lnTo>
                  <a:lnTo>
                    <a:pt x="1099" y="1099"/>
                  </a:lnTo>
                  <a:lnTo>
                    <a:pt x="1093" y="1093"/>
                  </a:lnTo>
                  <a:lnTo>
                    <a:pt x="1060" y="1093"/>
                  </a:lnTo>
                  <a:lnTo>
                    <a:pt x="360" y="257"/>
                  </a:lnTo>
                  <a:lnTo>
                    <a:pt x="1035" y="1061"/>
                  </a:lnTo>
                  <a:lnTo>
                    <a:pt x="1035" y="1041"/>
                  </a:lnTo>
                  <a:lnTo>
                    <a:pt x="1028" y="1041"/>
                  </a:lnTo>
                  <a:lnTo>
                    <a:pt x="1022" y="1041"/>
                  </a:lnTo>
                  <a:lnTo>
                    <a:pt x="1009" y="1048"/>
                  </a:lnTo>
                  <a:lnTo>
                    <a:pt x="996" y="1054"/>
                  </a:lnTo>
                  <a:lnTo>
                    <a:pt x="990" y="1061"/>
                  </a:lnTo>
                  <a:lnTo>
                    <a:pt x="990" y="1074"/>
                  </a:lnTo>
                  <a:lnTo>
                    <a:pt x="1003" y="1093"/>
                  </a:lnTo>
                  <a:lnTo>
                    <a:pt x="1015" y="1093"/>
                  </a:lnTo>
                  <a:lnTo>
                    <a:pt x="1022" y="1093"/>
                  </a:lnTo>
                  <a:lnTo>
                    <a:pt x="1035" y="1067"/>
                  </a:lnTo>
                  <a:lnTo>
                    <a:pt x="1035" y="1061"/>
                  </a:lnTo>
                  <a:lnTo>
                    <a:pt x="360" y="257"/>
                  </a:lnTo>
                  <a:lnTo>
                    <a:pt x="1054" y="932"/>
                  </a:lnTo>
                  <a:lnTo>
                    <a:pt x="1041" y="939"/>
                  </a:lnTo>
                  <a:lnTo>
                    <a:pt x="1035" y="945"/>
                  </a:lnTo>
                  <a:lnTo>
                    <a:pt x="1041" y="951"/>
                  </a:lnTo>
                  <a:lnTo>
                    <a:pt x="1054" y="964"/>
                  </a:lnTo>
                  <a:lnTo>
                    <a:pt x="1080" y="971"/>
                  </a:lnTo>
                  <a:lnTo>
                    <a:pt x="1093" y="971"/>
                  </a:lnTo>
                  <a:lnTo>
                    <a:pt x="1105" y="964"/>
                  </a:lnTo>
                  <a:lnTo>
                    <a:pt x="1105" y="951"/>
                  </a:lnTo>
                  <a:lnTo>
                    <a:pt x="1105" y="945"/>
                  </a:lnTo>
                  <a:lnTo>
                    <a:pt x="1093" y="932"/>
                  </a:lnTo>
                  <a:lnTo>
                    <a:pt x="1086" y="926"/>
                  </a:lnTo>
                  <a:lnTo>
                    <a:pt x="1054" y="932"/>
                  </a:lnTo>
                  <a:lnTo>
                    <a:pt x="360" y="257"/>
                  </a:lnTo>
                  <a:lnTo>
                    <a:pt x="1189" y="739"/>
                  </a:lnTo>
                  <a:lnTo>
                    <a:pt x="1157" y="752"/>
                  </a:lnTo>
                  <a:lnTo>
                    <a:pt x="1150" y="765"/>
                  </a:lnTo>
                  <a:lnTo>
                    <a:pt x="1150" y="778"/>
                  </a:lnTo>
                  <a:lnTo>
                    <a:pt x="1163" y="804"/>
                  </a:lnTo>
                  <a:lnTo>
                    <a:pt x="1183" y="816"/>
                  </a:lnTo>
                  <a:lnTo>
                    <a:pt x="1215" y="816"/>
                  </a:lnTo>
                  <a:lnTo>
                    <a:pt x="1228" y="810"/>
                  </a:lnTo>
                  <a:lnTo>
                    <a:pt x="1240" y="797"/>
                  </a:lnTo>
                  <a:lnTo>
                    <a:pt x="1240" y="771"/>
                  </a:lnTo>
                  <a:lnTo>
                    <a:pt x="1234" y="759"/>
                  </a:lnTo>
                  <a:lnTo>
                    <a:pt x="1221" y="746"/>
                  </a:lnTo>
                  <a:lnTo>
                    <a:pt x="1215" y="739"/>
                  </a:lnTo>
                  <a:lnTo>
                    <a:pt x="1189" y="739"/>
                  </a:lnTo>
                  <a:lnTo>
                    <a:pt x="360" y="257"/>
                  </a:lnTo>
                  <a:lnTo>
                    <a:pt x="1240" y="534"/>
                  </a:lnTo>
                  <a:lnTo>
                    <a:pt x="1228" y="553"/>
                  </a:lnTo>
                  <a:lnTo>
                    <a:pt x="1228" y="566"/>
                  </a:lnTo>
                  <a:lnTo>
                    <a:pt x="1234" y="585"/>
                  </a:lnTo>
                  <a:lnTo>
                    <a:pt x="1253" y="598"/>
                  </a:lnTo>
                  <a:lnTo>
                    <a:pt x="1279" y="592"/>
                  </a:lnTo>
                  <a:lnTo>
                    <a:pt x="1298" y="572"/>
                  </a:lnTo>
                  <a:lnTo>
                    <a:pt x="1305" y="553"/>
                  </a:lnTo>
                  <a:lnTo>
                    <a:pt x="1298" y="534"/>
                  </a:lnTo>
                  <a:lnTo>
                    <a:pt x="1285" y="521"/>
                  </a:lnTo>
                  <a:lnTo>
                    <a:pt x="1266" y="521"/>
                  </a:lnTo>
                  <a:lnTo>
                    <a:pt x="1253" y="527"/>
                  </a:lnTo>
                  <a:lnTo>
                    <a:pt x="1240" y="534"/>
                  </a:lnTo>
                  <a:lnTo>
                    <a:pt x="360" y="257"/>
                  </a:lnTo>
                  <a:lnTo>
                    <a:pt x="1343" y="585"/>
                  </a:lnTo>
                  <a:lnTo>
                    <a:pt x="1324" y="585"/>
                  </a:lnTo>
                  <a:lnTo>
                    <a:pt x="1318" y="592"/>
                  </a:lnTo>
                  <a:lnTo>
                    <a:pt x="1318" y="604"/>
                  </a:lnTo>
                  <a:lnTo>
                    <a:pt x="1318" y="617"/>
                  </a:lnTo>
                  <a:lnTo>
                    <a:pt x="1330" y="624"/>
                  </a:lnTo>
                  <a:lnTo>
                    <a:pt x="1343" y="624"/>
                  </a:lnTo>
                  <a:lnTo>
                    <a:pt x="1350" y="617"/>
                  </a:lnTo>
                  <a:lnTo>
                    <a:pt x="1356" y="611"/>
                  </a:lnTo>
                  <a:lnTo>
                    <a:pt x="1356" y="598"/>
                  </a:lnTo>
                  <a:lnTo>
                    <a:pt x="1343" y="585"/>
                  </a:lnTo>
                  <a:lnTo>
                    <a:pt x="360" y="257"/>
                  </a:lnTo>
                  <a:lnTo>
                    <a:pt x="1465" y="547"/>
                  </a:lnTo>
                  <a:lnTo>
                    <a:pt x="1446" y="553"/>
                  </a:lnTo>
                  <a:lnTo>
                    <a:pt x="1433" y="559"/>
                  </a:lnTo>
                  <a:lnTo>
                    <a:pt x="1427" y="566"/>
                  </a:lnTo>
                  <a:lnTo>
                    <a:pt x="1433" y="592"/>
                  </a:lnTo>
                  <a:lnTo>
                    <a:pt x="1446" y="598"/>
                  </a:lnTo>
                  <a:lnTo>
                    <a:pt x="1472" y="598"/>
                  </a:lnTo>
                  <a:lnTo>
                    <a:pt x="1504" y="585"/>
                  </a:lnTo>
                  <a:lnTo>
                    <a:pt x="1510" y="572"/>
                  </a:lnTo>
                  <a:lnTo>
                    <a:pt x="1510" y="559"/>
                  </a:lnTo>
                  <a:lnTo>
                    <a:pt x="1491" y="547"/>
                  </a:lnTo>
                  <a:lnTo>
                    <a:pt x="1465" y="547"/>
                  </a:lnTo>
                  <a:lnTo>
                    <a:pt x="360" y="257"/>
                  </a:lnTo>
                  <a:lnTo>
                    <a:pt x="1453" y="816"/>
                  </a:lnTo>
                  <a:lnTo>
                    <a:pt x="1433" y="810"/>
                  </a:lnTo>
                  <a:lnTo>
                    <a:pt x="1420" y="816"/>
                  </a:lnTo>
                  <a:lnTo>
                    <a:pt x="1414" y="829"/>
                  </a:lnTo>
                  <a:lnTo>
                    <a:pt x="1414" y="836"/>
                  </a:lnTo>
                  <a:lnTo>
                    <a:pt x="1427" y="842"/>
                  </a:lnTo>
                  <a:lnTo>
                    <a:pt x="1446" y="842"/>
                  </a:lnTo>
                  <a:lnTo>
                    <a:pt x="1465" y="829"/>
                  </a:lnTo>
                  <a:lnTo>
                    <a:pt x="1465" y="823"/>
                  </a:lnTo>
                  <a:lnTo>
                    <a:pt x="1453" y="816"/>
                  </a:lnTo>
                  <a:lnTo>
                    <a:pt x="360" y="257"/>
                  </a:lnTo>
                  <a:lnTo>
                    <a:pt x="1613" y="855"/>
                  </a:lnTo>
                  <a:lnTo>
                    <a:pt x="1600" y="861"/>
                  </a:lnTo>
                  <a:lnTo>
                    <a:pt x="1594" y="874"/>
                  </a:lnTo>
                  <a:lnTo>
                    <a:pt x="1594" y="894"/>
                  </a:lnTo>
                  <a:lnTo>
                    <a:pt x="1600" y="900"/>
                  </a:lnTo>
                  <a:lnTo>
                    <a:pt x="1613" y="900"/>
                  </a:lnTo>
                  <a:lnTo>
                    <a:pt x="1633" y="900"/>
                  </a:lnTo>
                  <a:lnTo>
                    <a:pt x="1639" y="887"/>
                  </a:lnTo>
                  <a:lnTo>
                    <a:pt x="1645" y="868"/>
                  </a:lnTo>
                  <a:lnTo>
                    <a:pt x="1645" y="855"/>
                  </a:lnTo>
                  <a:lnTo>
                    <a:pt x="1639" y="849"/>
                  </a:lnTo>
                  <a:lnTo>
                    <a:pt x="1613" y="855"/>
                  </a:lnTo>
                  <a:lnTo>
                    <a:pt x="360" y="257"/>
                  </a:lnTo>
                  <a:lnTo>
                    <a:pt x="1980" y="816"/>
                  </a:lnTo>
                  <a:lnTo>
                    <a:pt x="1967" y="810"/>
                  </a:lnTo>
                  <a:lnTo>
                    <a:pt x="1960" y="804"/>
                  </a:lnTo>
                  <a:lnTo>
                    <a:pt x="1948" y="804"/>
                  </a:lnTo>
                  <a:lnTo>
                    <a:pt x="1941" y="804"/>
                  </a:lnTo>
                  <a:lnTo>
                    <a:pt x="1928" y="810"/>
                  </a:lnTo>
                  <a:lnTo>
                    <a:pt x="1922" y="823"/>
                  </a:lnTo>
                  <a:lnTo>
                    <a:pt x="1928" y="842"/>
                  </a:lnTo>
                  <a:lnTo>
                    <a:pt x="1935" y="849"/>
                  </a:lnTo>
                  <a:lnTo>
                    <a:pt x="1948" y="849"/>
                  </a:lnTo>
                  <a:lnTo>
                    <a:pt x="1973" y="842"/>
                  </a:lnTo>
                  <a:lnTo>
                    <a:pt x="1980" y="829"/>
                  </a:lnTo>
                  <a:lnTo>
                    <a:pt x="1980" y="816"/>
                  </a:lnTo>
                  <a:lnTo>
                    <a:pt x="360" y="257"/>
                  </a:lnTo>
                  <a:lnTo>
                    <a:pt x="1819" y="1061"/>
                  </a:lnTo>
                  <a:lnTo>
                    <a:pt x="1793" y="1074"/>
                  </a:lnTo>
                  <a:lnTo>
                    <a:pt x="1768" y="1099"/>
                  </a:lnTo>
                  <a:lnTo>
                    <a:pt x="1768" y="1112"/>
                  </a:lnTo>
                  <a:lnTo>
                    <a:pt x="1780" y="1125"/>
                  </a:lnTo>
                  <a:lnTo>
                    <a:pt x="1806" y="1131"/>
                  </a:lnTo>
                  <a:lnTo>
                    <a:pt x="1838" y="1138"/>
                  </a:lnTo>
                  <a:lnTo>
                    <a:pt x="1858" y="1138"/>
                  </a:lnTo>
                  <a:lnTo>
                    <a:pt x="1877" y="1125"/>
                  </a:lnTo>
                  <a:lnTo>
                    <a:pt x="1896" y="1106"/>
                  </a:lnTo>
                  <a:lnTo>
                    <a:pt x="1883" y="1080"/>
                  </a:lnTo>
                  <a:lnTo>
                    <a:pt x="1864" y="1061"/>
                  </a:lnTo>
                  <a:lnTo>
                    <a:pt x="1851" y="1061"/>
                  </a:lnTo>
                  <a:lnTo>
                    <a:pt x="1819" y="1061"/>
                  </a:lnTo>
                  <a:lnTo>
                    <a:pt x="360" y="257"/>
                  </a:lnTo>
                  <a:lnTo>
                    <a:pt x="2108" y="977"/>
                  </a:lnTo>
                  <a:lnTo>
                    <a:pt x="2102" y="971"/>
                  </a:lnTo>
                  <a:lnTo>
                    <a:pt x="2083" y="964"/>
                  </a:lnTo>
                  <a:lnTo>
                    <a:pt x="2044" y="958"/>
                  </a:lnTo>
                  <a:lnTo>
                    <a:pt x="2018" y="964"/>
                  </a:lnTo>
                  <a:lnTo>
                    <a:pt x="2005" y="971"/>
                  </a:lnTo>
                  <a:lnTo>
                    <a:pt x="2005" y="977"/>
                  </a:lnTo>
                  <a:lnTo>
                    <a:pt x="1999" y="1009"/>
                  </a:lnTo>
                  <a:lnTo>
                    <a:pt x="1986" y="1022"/>
                  </a:lnTo>
                  <a:lnTo>
                    <a:pt x="1980" y="1035"/>
                  </a:lnTo>
                  <a:lnTo>
                    <a:pt x="1967" y="1048"/>
                  </a:lnTo>
                  <a:lnTo>
                    <a:pt x="1967" y="1054"/>
                  </a:lnTo>
                  <a:lnTo>
                    <a:pt x="1973" y="1061"/>
                  </a:lnTo>
                  <a:lnTo>
                    <a:pt x="2031" y="1080"/>
                  </a:lnTo>
                  <a:lnTo>
                    <a:pt x="2057" y="1093"/>
                  </a:lnTo>
                  <a:lnTo>
                    <a:pt x="2076" y="1093"/>
                  </a:lnTo>
                  <a:lnTo>
                    <a:pt x="2102" y="1080"/>
                  </a:lnTo>
                  <a:lnTo>
                    <a:pt x="2134" y="1061"/>
                  </a:lnTo>
                  <a:lnTo>
                    <a:pt x="2147" y="1054"/>
                  </a:lnTo>
                  <a:lnTo>
                    <a:pt x="2153" y="1041"/>
                  </a:lnTo>
                  <a:lnTo>
                    <a:pt x="2153" y="1029"/>
                  </a:lnTo>
                  <a:lnTo>
                    <a:pt x="2134" y="1009"/>
                  </a:lnTo>
                  <a:lnTo>
                    <a:pt x="2108" y="977"/>
                  </a:lnTo>
                  <a:lnTo>
                    <a:pt x="360" y="257"/>
                  </a:lnTo>
                  <a:lnTo>
                    <a:pt x="1144" y="1003"/>
                  </a:lnTo>
                  <a:lnTo>
                    <a:pt x="1138" y="1009"/>
                  </a:lnTo>
                  <a:lnTo>
                    <a:pt x="1131" y="1022"/>
                  </a:lnTo>
                  <a:lnTo>
                    <a:pt x="1138" y="1029"/>
                  </a:lnTo>
                  <a:lnTo>
                    <a:pt x="1150" y="1029"/>
                  </a:lnTo>
                  <a:lnTo>
                    <a:pt x="1157" y="1022"/>
                  </a:lnTo>
                  <a:lnTo>
                    <a:pt x="1157" y="1016"/>
                  </a:lnTo>
                  <a:lnTo>
                    <a:pt x="1150" y="1009"/>
                  </a:lnTo>
                  <a:lnTo>
                    <a:pt x="1144" y="1003"/>
                  </a:lnTo>
                  <a:lnTo>
                    <a:pt x="360" y="257"/>
                  </a:lnTo>
                  <a:lnTo>
                    <a:pt x="2790" y="386"/>
                  </a:lnTo>
                  <a:lnTo>
                    <a:pt x="2777" y="386"/>
                  </a:lnTo>
                  <a:lnTo>
                    <a:pt x="2777" y="399"/>
                  </a:lnTo>
                  <a:lnTo>
                    <a:pt x="2770" y="418"/>
                  </a:lnTo>
                  <a:lnTo>
                    <a:pt x="2732" y="437"/>
                  </a:lnTo>
                  <a:lnTo>
                    <a:pt x="2680" y="457"/>
                  </a:lnTo>
                  <a:lnTo>
                    <a:pt x="2629" y="476"/>
                  </a:lnTo>
                  <a:lnTo>
                    <a:pt x="2584" y="508"/>
                  </a:lnTo>
                  <a:lnTo>
                    <a:pt x="2552" y="534"/>
                  </a:lnTo>
                  <a:lnTo>
                    <a:pt x="2520" y="547"/>
                  </a:lnTo>
                  <a:lnTo>
                    <a:pt x="2488" y="553"/>
                  </a:lnTo>
                  <a:lnTo>
                    <a:pt x="2462" y="572"/>
                  </a:lnTo>
                  <a:lnTo>
                    <a:pt x="2346" y="656"/>
                  </a:lnTo>
                  <a:lnTo>
                    <a:pt x="2320" y="669"/>
                  </a:lnTo>
                  <a:lnTo>
                    <a:pt x="2295" y="675"/>
                  </a:lnTo>
                  <a:lnTo>
                    <a:pt x="2275" y="694"/>
                  </a:lnTo>
                  <a:lnTo>
                    <a:pt x="2263" y="694"/>
                  </a:lnTo>
                  <a:lnTo>
                    <a:pt x="2237" y="688"/>
                  </a:lnTo>
                  <a:lnTo>
                    <a:pt x="2192" y="675"/>
                  </a:lnTo>
                  <a:lnTo>
                    <a:pt x="2160" y="694"/>
                  </a:lnTo>
                  <a:lnTo>
                    <a:pt x="2128" y="707"/>
                  </a:lnTo>
                  <a:lnTo>
                    <a:pt x="2121" y="714"/>
                  </a:lnTo>
                  <a:lnTo>
                    <a:pt x="2115" y="720"/>
                  </a:lnTo>
                  <a:lnTo>
                    <a:pt x="2115" y="739"/>
                  </a:lnTo>
                  <a:lnTo>
                    <a:pt x="2128" y="791"/>
                  </a:lnTo>
                  <a:lnTo>
                    <a:pt x="2140" y="816"/>
                  </a:lnTo>
                  <a:lnTo>
                    <a:pt x="2147" y="836"/>
                  </a:lnTo>
                  <a:lnTo>
                    <a:pt x="2185" y="861"/>
                  </a:lnTo>
                  <a:lnTo>
                    <a:pt x="2218" y="868"/>
                  </a:lnTo>
                  <a:lnTo>
                    <a:pt x="2237" y="868"/>
                  </a:lnTo>
                  <a:lnTo>
                    <a:pt x="2269" y="861"/>
                  </a:lnTo>
                  <a:lnTo>
                    <a:pt x="2288" y="849"/>
                  </a:lnTo>
                  <a:lnTo>
                    <a:pt x="2314" y="842"/>
                  </a:lnTo>
                  <a:lnTo>
                    <a:pt x="2327" y="836"/>
                  </a:lnTo>
                  <a:lnTo>
                    <a:pt x="2333" y="823"/>
                  </a:lnTo>
                  <a:lnTo>
                    <a:pt x="2333" y="797"/>
                  </a:lnTo>
                  <a:lnTo>
                    <a:pt x="2333" y="771"/>
                  </a:lnTo>
                  <a:lnTo>
                    <a:pt x="2346" y="765"/>
                  </a:lnTo>
                  <a:lnTo>
                    <a:pt x="2365" y="752"/>
                  </a:lnTo>
                  <a:lnTo>
                    <a:pt x="2378" y="739"/>
                  </a:lnTo>
                  <a:lnTo>
                    <a:pt x="2385" y="726"/>
                  </a:lnTo>
                  <a:lnTo>
                    <a:pt x="2417" y="688"/>
                  </a:lnTo>
                  <a:lnTo>
                    <a:pt x="2443" y="656"/>
                  </a:lnTo>
                  <a:lnTo>
                    <a:pt x="2500" y="624"/>
                  </a:lnTo>
                  <a:lnTo>
                    <a:pt x="2558" y="585"/>
                  </a:lnTo>
                  <a:lnTo>
                    <a:pt x="2603" y="553"/>
                  </a:lnTo>
                  <a:lnTo>
                    <a:pt x="2661" y="521"/>
                  </a:lnTo>
                  <a:lnTo>
                    <a:pt x="2745" y="463"/>
                  </a:lnTo>
                  <a:lnTo>
                    <a:pt x="2770" y="444"/>
                  </a:lnTo>
                  <a:lnTo>
                    <a:pt x="2790" y="437"/>
                  </a:lnTo>
                  <a:lnTo>
                    <a:pt x="2809" y="437"/>
                  </a:lnTo>
                  <a:lnTo>
                    <a:pt x="2815" y="437"/>
                  </a:lnTo>
                  <a:lnTo>
                    <a:pt x="2815" y="431"/>
                  </a:lnTo>
                  <a:lnTo>
                    <a:pt x="2815" y="399"/>
                  </a:lnTo>
                  <a:lnTo>
                    <a:pt x="2803" y="392"/>
                  </a:lnTo>
                  <a:lnTo>
                    <a:pt x="2790" y="386"/>
                  </a:lnTo>
                  <a:lnTo>
                    <a:pt x="360" y="257"/>
                  </a:lnTo>
                  <a:lnTo>
                    <a:pt x="3008" y="302"/>
                  </a:lnTo>
                  <a:lnTo>
                    <a:pt x="2995" y="283"/>
                  </a:lnTo>
                  <a:lnTo>
                    <a:pt x="2983" y="270"/>
                  </a:lnTo>
                  <a:lnTo>
                    <a:pt x="2963" y="270"/>
                  </a:lnTo>
                  <a:lnTo>
                    <a:pt x="2950" y="283"/>
                  </a:lnTo>
                  <a:lnTo>
                    <a:pt x="2912" y="328"/>
                  </a:lnTo>
                  <a:lnTo>
                    <a:pt x="2905" y="328"/>
                  </a:lnTo>
                  <a:lnTo>
                    <a:pt x="2899" y="322"/>
                  </a:lnTo>
                  <a:lnTo>
                    <a:pt x="2886" y="322"/>
                  </a:lnTo>
                  <a:lnTo>
                    <a:pt x="2873" y="322"/>
                  </a:lnTo>
                  <a:lnTo>
                    <a:pt x="2841" y="341"/>
                  </a:lnTo>
                  <a:lnTo>
                    <a:pt x="2835" y="354"/>
                  </a:lnTo>
                  <a:lnTo>
                    <a:pt x="2835" y="367"/>
                  </a:lnTo>
                  <a:lnTo>
                    <a:pt x="2835" y="392"/>
                  </a:lnTo>
                  <a:lnTo>
                    <a:pt x="2848" y="405"/>
                  </a:lnTo>
                  <a:lnTo>
                    <a:pt x="2860" y="418"/>
                  </a:lnTo>
                  <a:lnTo>
                    <a:pt x="2880" y="418"/>
                  </a:lnTo>
                  <a:lnTo>
                    <a:pt x="2905" y="405"/>
                  </a:lnTo>
                  <a:lnTo>
                    <a:pt x="2931" y="386"/>
                  </a:lnTo>
                  <a:lnTo>
                    <a:pt x="2931" y="360"/>
                  </a:lnTo>
                  <a:lnTo>
                    <a:pt x="2938" y="354"/>
                  </a:lnTo>
                  <a:lnTo>
                    <a:pt x="2938" y="347"/>
                  </a:lnTo>
                  <a:lnTo>
                    <a:pt x="2957" y="354"/>
                  </a:lnTo>
                  <a:lnTo>
                    <a:pt x="2963" y="360"/>
                  </a:lnTo>
                  <a:lnTo>
                    <a:pt x="2976" y="354"/>
                  </a:lnTo>
                  <a:lnTo>
                    <a:pt x="3002" y="341"/>
                  </a:lnTo>
                  <a:lnTo>
                    <a:pt x="3008" y="328"/>
                  </a:lnTo>
                  <a:lnTo>
                    <a:pt x="3008" y="302"/>
                  </a:lnTo>
                  <a:lnTo>
                    <a:pt x="360" y="257"/>
                  </a:lnTo>
                  <a:lnTo>
                    <a:pt x="2288" y="887"/>
                  </a:lnTo>
                  <a:lnTo>
                    <a:pt x="2269" y="900"/>
                  </a:lnTo>
                  <a:lnTo>
                    <a:pt x="2250" y="913"/>
                  </a:lnTo>
                  <a:lnTo>
                    <a:pt x="2250" y="932"/>
                  </a:lnTo>
                  <a:lnTo>
                    <a:pt x="2256" y="939"/>
                  </a:lnTo>
                  <a:lnTo>
                    <a:pt x="2269" y="945"/>
                  </a:lnTo>
                  <a:lnTo>
                    <a:pt x="2288" y="945"/>
                  </a:lnTo>
                  <a:lnTo>
                    <a:pt x="2320" y="939"/>
                  </a:lnTo>
                  <a:lnTo>
                    <a:pt x="2333" y="932"/>
                  </a:lnTo>
                  <a:lnTo>
                    <a:pt x="2333" y="919"/>
                  </a:lnTo>
                  <a:lnTo>
                    <a:pt x="2333" y="906"/>
                  </a:lnTo>
                  <a:lnTo>
                    <a:pt x="2327" y="894"/>
                  </a:lnTo>
                  <a:lnTo>
                    <a:pt x="2320" y="874"/>
                  </a:lnTo>
                  <a:lnTo>
                    <a:pt x="2314" y="874"/>
                  </a:lnTo>
                  <a:lnTo>
                    <a:pt x="2288" y="887"/>
                  </a:lnTo>
                  <a:lnTo>
                    <a:pt x="360" y="257"/>
                  </a:lnTo>
                  <a:lnTo>
                    <a:pt x="2449" y="823"/>
                  </a:lnTo>
                  <a:lnTo>
                    <a:pt x="2443" y="810"/>
                  </a:lnTo>
                  <a:lnTo>
                    <a:pt x="2436" y="804"/>
                  </a:lnTo>
                  <a:lnTo>
                    <a:pt x="2423" y="791"/>
                  </a:lnTo>
                  <a:lnTo>
                    <a:pt x="2398" y="791"/>
                  </a:lnTo>
                  <a:lnTo>
                    <a:pt x="2385" y="797"/>
                  </a:lnTo>
                  <a:lnTo>
                    <a:pt x="2378" y="804"/>
                  </a:lnTo>
                  <a:lnTo>
                    <a:pt x="2372" y="816"/>
                  </a:lnTo>
                  <a:lnTo>
                    <a:pt x="2365" y="829"/>
                  </a:lnTo>
                  <a:lnTo>
                    <a:pt x="2365" y="849"/>
                  </a:lnTo>
                  <a:lnTo>
                    <a:pt x="2353" y="855"/>
                  </a:lnTo>
                  <a:lnTo>
                    <a:pt x="2346" y="868"/>
                  </a:lnTo>
                  <a:lnTo>
                    <a:pt x="2340" y="874"/>
                  </a:lnTo>
                  <a:lnTo>
                    <a:pt x="2340" y="887"/>
                  </a:lnTo>
                  <a:lnTo>
                    <a:pt x="2353" y="900"/>
                  </a:lnTo>
                  <a:lnTo>
                    <a:pt x="2372" y="900"/>
                  </a:lnTo>
                  <a:lnTo>
                    <a:pt x="2385" y="900"/>
                  </a:lnTo>
                  <a:lnTo>
                    <a:pt x="2391" y="894"/>
                  </a:lnTo>
                  <a:lnTo>
                    <a:pt x="2436" y="868"/>
                  </a:lnTo>
                  <a:lnTo>
                    <a:pt x="2443" y="861"/>
                  </a:lnTo>
                  <a:lnTo>
                    <a:pt x="2449" y="849"/>
                  </a:lnTo>
                  <a:lnTo>
                    <a:pt x="2449" y="823"/>
                  </a:lnTo>
                  <a:lnTo>
                    <a:pt x="360" y="257"/>
                  </a:lnTo>
                  <a:lnTo>
                    <a:pt x="2642" y="694"/>
                  </a:lnTo>
                  <a:lnTo>
                    <a:pt x="2629" y="701"/>
                  </a:lnTo>
                  <a:lnTo>
                    <a:pt x="2623" y="714"/>
                  </a:lnTo>
                  <a:lnTo>
                    <a:pt x="2616" y="739"/>
                  </a:lnTo>
                  <a:lnTo>
                    <a:pt x="2623" y="752"/>
                  </a:lnTo>
                  <a:lnTo>
                    <a:pt x="2635" y="759"/>
                  </a:lnTo>
                  <a:lnTo>
                    <a:pt x="2661" y="752"/>
                  </a:lnTo>
                  <a:lnTo>
                    <a:pt x="2668" y="746"/>
                  </a:lnTo>
                  <a:lnTo>
                    <a:pt x="2674" y="726"/>
                  </a:lnTo>
                  <a:lnTo>
                    <a:pt x="2674" y="707"/>
                  </a:lnTo>
                  <a:lnTo>
                    <a:pt x="2668" y="694"/>
                  </a:lnTo>
                  <a:lnTo>
                    <a:pt x="2648" y="694"/>
                  </a:lnTo>
                  <a:lnTo>
                    <a:pt x="2642" y="694"/>
                  </a:lnTo>
                  <a:lnTo>
                    <a:pt x="360" y="257"/>
                  </a:lnTo>
                  <a:lnTo>
                    <a:pt x="2243" y="521"/>
                  </a:lnTo>
                  <a:lnTo>
                    <a:pt x="2237" y="508"/>
                  </a:lnTo>
                  <a:lnTo>
                    <a:pt x="2218" y="514"/>
                  </a:lnTo>
                  <a:lnTo>
                    <a:pt x="2205" y="521"/>
                  </a:lnTo>
                  <a:lnTo>
                    <a:pt x="2205" y="527"/>
                  </a:lnTo>
                  <a:lnTo>
                    <a:pt x="2205" y="534"/>
                  </a:lnTo>
                  <a:lnTo>
                    <a:pt x="2218" y="540"/>
                  </a:lnTo>
                  <a:lnTo>
                    <a:pt x="2230" y="534"/>
                  </a:lnTo>
                  <a:lnTo>
                    <a:pt x="2243" y="527"/>
                  </a:lnTo>
                  <a:lnTo>
                    <a:pt x="2243" y="521"/>
                  </a:lnTo>
                  <a:lnTo>
                    <a:pt x="360" y="257"/>
                  </a:lnTo>
                  <a:lnTo>
                    <a:pt x="2481" y="1170"/>
                  </a:lnTo>
                  <a:lnTo>
                    <a:pt x="2462" y="1164"/>
                  </a:lnTo>
                  <a:lnTo>
                    <a:pt x="2443" y="1170"/>
                  </a:lnTo>
                  <a:lnTo>
                    <a:pt x="2430" y="1183"/>
                  </a:lnTo>
                  <a:lnTo>
                    <a:pt x="2430" y="1202"/>
                  </a:lnTo>
                  <a:lnTo>
                    <a:pt x="2430" y="1209"/>
                  </a:lnTo>
                  <a:lnTo>
                    <a:pt x="2455" y="1228"/>
                  </a:lnTo>
                  <a:lnTo>
                    <a:pt x="2462" y="1228"/>
                  </a:lnTo>
                  <a:lnTo>
                    <a:pt x="2475" y="1228"/>
                  </a:lnTo>
                  <a:lnTo>
                    <a:pt x="2488" y="1215"/>
                  </a:lnTo>
                  <a:lnTo>
                    <a:pt x="2494" y="1202"/>
                  </a:lnTo>
                  <a:lnTo>
                    <a:pt x="2494" y="1183"/>
                  </a:lnTo>
                  <a:lnTo>
                    <a:pt x="2481" y="1170"/>
                  </a:lnTo>
                  <a:lnTo>
                    <a:pt x="360" y="257"/>
                  </a:lnTo>
                  <a:lnTo>
                    <a:pt x="2719" y="1009"/>
                  </a:lnTo>
                  <a:lnTo>
                    <a:pt x="2719" y="1022"/>
                  </a:lnTo>
                  <a:lnTo>
                    <a:pt x="2725" y="1035"/>
                  </a:lnTo>
                  <a:lnTo>
                    <a:pt x="2738" y="1041"/>
                  </a:lnTo>
                  <a:lnTo>
                    <a:pt x="2758" y="1041"/>
                  </a:lnTo>
                  <a:lnTo>
                    <a:pt x="2764" y="1041"/>
                  </a:lnTo>
                  <a:lnTo>
                    <a:pt x="2770" y="1029"/>
                  </a:lnTo>
                  <a:lnTo>
                    <a:pt x="2770" y="1016"/>
                  </a:lnTo>
                  <a:lnTo>
                    <a:pt x="2764" y="1003"/>
                  </a:lnTo>
                  <a:lnTo>
                    <a:pt x="2751" y="996"/>
                  </a:lnTo>
                  <a:lnTo>
                    <a:pt x="2738" y="996"/>
                  </a:lnTo>
                  <a:lnTo>
                    <a:pt x="2725" y="1003"/>
                  </a:lnTo>
                  <a:lnTo>
                    <a:pt x="2719" y="1009"/>
                  </a:lnTo>
                  <a:lnTo>
                    <a:pt x="360" y="257"/>
                  </a:lnTo>
                  <a:lnTo>
                    <a:pt x="2918" y="643"/>
                  </a:lnTo>
                  <a:lnTo>
                    <a:pt x="2905" y="649"/>
                  </a:lnTo>
                  <a:lnTo>
                    <a:pt x="2893" y="662"/>
                  </a:lnTo>
                  <a:lnTo>
                    <a:pt x="2886" y="675"/>
                  </a:lnTo>
                  <a:lnTo>
                    <a:pt x="2886" y="694"/>
                  </a:lnTo>
                  <a:lnTo>
                    <a:pt x="2905" y="714"/>
                  </a:lnTo>
                  <a:lnTo>
                    <a:pt x="2918" y="720"/>
                  </a:lnTo>
                  <a:lnTo>
                    <a:pt x="2938" y="720"/>
                  </a:lnTo>
                  <a:lnTo>
                    <a:pt x="2963" y="707"/>
                  </a:lnTo>
                  <a:lnTo>
                    <a:pt x="2970" y="694"/>
                  </a:lnTo>
                  <a:lnTo>
                    <a:pt x="2970" y="675"/>
                  </a:lnTo>
                  <a:lnTo>
                    <a:pt x="2950" y="649"/>
                  </a:lnTo>
                  <a:lnTo>
                    <a:pt x="2938" y="643"/>
                  </a:lnTo>
                  <a:lnTo>
                    <a:pt x="2918" y="643"/>
                  </a:lnTo>
                  <a:lnTo>
                    <a:pt x="360" y="257"/>
                  </a:lnTo>
                  <a:lnTo>
                    <a:pt x="3008" y="849"/>
                  </a:lnTo>
                  <a:lnTo>
                    <a:pt x="2989" y="855"/>
                  </a:lnTo>
                  <a:lnTo>
                    <a:pt x="2983" y="861"/>
                  </a:lnTo>
                  <a:lnTo>
                    <a:pt x="2983" y="874"/>
                  </a:lnTo>
                  <a:lnTo>
                    <a:pt x="2989" y="887"/>
                  </a:lnTo>
                  <a:lnTo>
                    <a:pt x="2995" y="894"/>
                  </a:lnTo>
                  <a:lnTo>
                    <a:pt x="3015" y="900"/>
                  </a:lnTo>
                  <a:lnTo>
                    <a:pt x="3034" y="894"/>
                  </a:lnTo>
                  <a:lnTo>
                    <a:pt x="3047" y="874"/>
                  </a:lnTo>
                  <a:lnTo>
                    <a:pt x="3053" y="861"/>
                  </a:lnTo>
                  <a:lnTo>
                    <a:pt x="3053" y="849"/>
                  </a:lnTo>
                  <a:lnTo>
                    <a:pt x="3047" y="842"/>
                  </a:lnTo>
                  <a:lnTo>
                    <a:pt x="3040" y="842"/>
                  </a:lnTo>
                  <a:lnTo>
                    <a:pt x="3008" y="849"/>
                  </a:lnTo>
                  <a:lnTo>
                    <a:pt x="360" y="257"/>
                  </a:lnTo>
                  <a:lnTo>
                    <a:pt x="3150" y="514"/>
                  </a:lnTo>
                  <a:lnTo>
                    <a:pt x="3137" y="534"/>
                  </a:lnTo>
                  <a:lnTo>
                    <a:pt x="3137" y="547"/>
                  </a:lnTo>
                  <a:lnTo>
                    <a:pt x="3143" y="559"/>
                  </a:lnTo>
                  <a:lnTo>
                    <a:pt x="3156" y="566"/>
                  </a:lnTo>
                  <a:lnTo>
                    <a:pt x="3169" y="566"/>
                  </a:lnTo>
                  <a:lnTo>
                    <a:pt x="3182" y="553"/>
                  </a:lnTo>
                  <a:lnTo>
                    <a:pt x="3188" y="547"/>
                  </a:lnTo>
                  <a:lnTo>
                    <a:pt x="3188" y="527"/>
                  </a:lnTo>
                  <a:lnTo>
                    <a:pt x="3182" y="521"/>
                  </a:lnTo>
                  <a:lnTo>
                    <a:pt x="3169" y="514"/>
                  </a:lnTo>
                  <a:lnTo>
                    <a:pt x="3150" y="514"/>
                  </a:lnTo>
                  <a:lnTo>
                    <a:pt x="360" y="257"/>
                  </a:lnTo>
                  <a:lnTo>
                    <a:pt x="3163" y="347"/>
                  </a:lnTo>
                  <a:lnTo>
                    <a:pt x="3169" y="341"/>
                  </a:lnTo>
                  <a:lnTo>
                    <a:pt x="3175" y="334"/>
                  </a:lnTo>
                  <a:lnTo>
                    <a:pt x="3169" y="322"/>
                  </a:lnTo>
                  <a:lnTo>
                    <a:pt x="3156" y="309"/>
                  </a:lnTo>
                  <a:lnTo>
                    <a:pt x="3150" y="309"/>
                  </a:lnTo>
                  <a:lnTo>
                    <a:pt x="3143" y="315"/>
                  </a:lnTo>
                  <a:lnTo>
                    <a:pt x="3137" y="328"/>
                  </a:lnTo>
                  <a:lnTo>
                    <a:pt x="3137" y="341"/>
                  </a:lnTo>
                  <a:lnTo>
                    <a:pt x="3150" y="347"/>
                  </a:lnTo>
                  <a:lnTo>
                    <a:pt x="3163" y="347"/>
                  </a:lnTo>
                  <a:lnTo>
                    <a:pt x="360" y="257"/>
                  </a:lnTo>
                  <a:lnTo>
                    <a:pt x="2963" y="469"/>
                  </a:lnTo>
                  <a:lnTo>
                    <a:pt x="2950" y="469"/>
                  </a:lnTo>
                  <a:lnTo>
                    <a:pt x="2950" y="489"/>
                  </a:lnTo>
                  <a:lnTo>
                    <a:pt x="2950" y="495"/>
                  </a:lnTo>
                  <a:lnTo>
                    <a:pt x="2963" y="495"/>
                  </a:lnTo>
                  <a:lnTo>
                    <a:pt x="2970" y="495"/>
                  </a:lnTo>
                  <a:lnTo>
                    <a:pt x="2970" y="476"/>
                  </a:lnTo>
                  <a:lnTo>
                    <a:pt x="2970" y="469"/>
                  </a:lnTo>
                  <a:lnTo>
                    <a:pt x="2963" y="469"/>
                  </a:lnTo>
                  <a:lnTo>
                    <a:pt x="360" y="257"/>
                  </a:lnTo>
                  <a:lnTo>
                    <a:pt x="2880" y="932"/>
                  </a:lnTo>
                  <a:lnTo>
                    <a:pt x="2873" y="939"/>
                  </a:lnTo>
                  <a:lnTo>
                    <a:pt x="2873" y="945"/>
                  </a:lnTo>
                  <a:lnTo>
                    <a:pt x="2880" y="951"/>
                  </a:lnTo>
                  <a:lnTo>
                    <a:pt x="2886" y="951"/>
                  </a:lnTo>
                  <a:lnTo>
                    <a:pt x="2899" y="945"/>
                  </a:lnTo>
                  <a:lnTo>
                    <a:pt x="2899" y="932"/>
                  </a:lnTo>
                  <a:lnTo>
                    <a:pt x="2893" y="926"/>
                  </a:lnTo>
                  <a:lnTo>
                    <a:pt x="2880" y="932"/>
                  </a:lnTo>
                  <a:lnTo>
                    <a:pt x="360" y="257"/>
                  </a:lnTo>
                  <a:lnTo>
                    <a:pt x="3619" y="270"/>
                  </a:lnTo>
                  <a:lnTo>
                    <a:pt x="3600" y="270"/>
                  </a:lnTo>
                  <a:lnTo>
                    <a:pt x="3580" y="289"/>
                  </a:lnTo>
                  <a:lnTo>
                    <a:pt x="3580" y="296"/>
                  </a:lnTo>
                  <a:lnTo>
                    <a:pt x="3580" y="302"/>
                  </a:lnTo>
                  <a:lnTo>
                    <a:pt x="3593" y="302"/>
                  </a:lnTo>
                  <a:lnTo>
                    <a:pt x="3606" y="302"/>
                  </a:lnTo>
                  <a:lnTo>
                    <a:pt x="3619" y="302"/>
                  </a:lnTo>
                  <a:lnTo>
                    <a:pt x="3625" y="296"/>
                  </a:lnTo>
                  <a:lnTo>
                    <a:pt x="3625" y="283"/>
                  </a:lnTo>
                  <a:lnTo>
                    <a:pt x="3619" y="270"/>
                  </a:lnTo>
                  <a:lnTo>
                    <a:pt x="360" y="257"/>
                  </a:lnTo>
                  <a:lnTo>
                    <a:pt x="3934" y="829"/>
                  </a:lnTo>
                  <a:lnTo>
                    <a:pt x="3915" y="836"/>
                  </a:lnTo>
                  <a:lnTo>
                    <a:pt x="3902" y="849"/>
                  </a:lnTo>
                  <a:lnTo>
                    <a:pt x="3895" y="861"/>
                  </a:lnTo>
                  <a:lnTo>
                    <a:pt x="3908" y="906"/>
                  </a:lnTo>
                  <a:lnTo>
                    <a:pt x="3921" y="919"/>
                  </a:lnTo>
                  <a:lnTo>
                    <a:pt x="3934" y="926"/>
                  </a:lnTo>
                  <a:lnTo>
                    <a:pt x="3947" y="932"/>
                  </a:lnTo>
                  <a:lnTo>
                    <a:pt x="3966" y="932"/>
                  </a:lnTo>
                  <a:lnTo>
                    <a:pt x="3985" y="926"/>
                  </a:lnTo>
                  <a:lnTo>
                    <a:pt x="4011" y="900"/>
                  </a:lnTo>
                  <a:lnTo>
                    <a:pt x="4018" y="874"/>
                  </a:lnTo>
                  <a:lnTo>
                    <a:pt x="4018" y="855"/>
                  </a:lnTo>
                  <a:lnTo>
                    <a:pt x="4005" y="836"/>
                  </a:lnTo>
                  <a:lnTo>
                    <a:pt x="3979" y="829"/>
                  </a:lnTo>
                  <a:lnTo>
                    <a:pt x="3934" y="829"/>
                  </a:lnTo>
                  <a:lnTo>
                    <a:pt x="360" y="257"/>
                  </a:lnTo>
                  <a:lnTo>
                    <a:pt x="3831" y="739"/>
                  </a:lnTo>
                  <a:lnTo>
                    <a:pt x="3818" y="733"/>
                  </a:lnTo>
                  <a:lnTo>
                    <a:pt x="3812" y="746"/>
                  </a:lnTo>
                  <a:lnTo>
                    <a:pt x="3818" y="771"/>
                  </a:lnTo>
                  <a:lnTo>
                    <a:pt x="3831" y="797"/>
                  </a:lnTo>
                  <a:lnTo>
                    <a:pt x="3838" y="804"/>
                  </a:lnTo>
                  <a:lnTo>
                    <a:pt x="3844" y="797"/>
                  </a:lnTo>
                  <a:lnTo>
                    <a:pt x="3844" y="765"/>
                  </a:lnTo>
                  <a:lnTo>
                    <a:pt x="3844" y="752"/>
                  </a:lnTo>
                  <a:lnTo>
                    <a:pt x="3831" y="739"/>
                  </a:lnTo>
                  <a:lnTo>
                    <a:pt x="360" y="257"/>
                  </a:lnTo>
                  <a:lnTo>
                    <a:pt x="4249" y="752"/>
                  </a:lnTo>
                  <a:lnTo>
                    <a:pt x="4243" y="765"/>
                  </a:lnTo>
                  <a:lnTo>
                    <a:pt x="4243" y="771"/>
                  </a:lnTo>
                  <a:lnTo>
                    <a:pt x="4223" y="771"/>
                  </a:lnTo>
                  <a:lnTo>
                    <a:pt x="4210" y="778"/>
                  </a:lnTo>
                  <a:lnTo>
                    <a:pt x="4198" y="791"/>
                  </a:lnTo>
                  <a:lnTo>
                    <a:pt x="4185" y="791"/>
                  </a:lnTo>
                  <a:lnTo>
                    <a:pt x="4165" y="791"/>
                  </a:lnTo>
                  <a:lnTo>
                    <a:pt x="4146" y="797"/>
                  </a:lnTo>
                  <a:lnTo>
                    <a:pt x="4140" y="804"/>
                  </a:lnTo>
                  <a:lnTo>
                    <a:pt x="4127" y="804"/>
                  </a:lnTo>
                  <a:lnTo>
                    <a:pt x="4101" y="804"/>
                  </a:lnTo>
                  <a:lnTo>
                    <a:pt x="4082" y="810"/>
                  </a:lnTo>
                  <a:lnTo>
                    <a:pt x="4063" y="829"/>
                  </a:lnTo>
                  <a:lnTo>
                    <a:pt x="4063" y="836"/>
                  </a:lnTo>
                  <a:lnTo>
                    <a:pt x="4069" y="849"/>
                  </a:lnTo>
                  <a:lnTo>
                    <a:pt x="4082" y="861"/>
                  </a:lnTo>
                  <a:lnTo>
                    <a:pt x="4101" y="868"/>
                  </a:lnTo>
                  <a:lnTo>
                    <a:pt x="4120" y="855"/>
                  </a:lnTo>
                  <a:lnTo>
                    <a:pt x="4133" y="842"/>
                  </a:lnTo>
                  <a:lnTo>
                    <a:pt x="4153" y="836"/>
                  </a:lnTo>
                  <a:lnTo>
                    <a:pt x="4198" y="823"/>
                  </a:lnTo>
                  <a:lnTo>
                    <a:pt x="4236" y="797"/>
                  </a:lnTo>
                  <a:lnTo>
                    <a:pt x="4249" y="797"/>
                  </a:lnTo>
                  <a:lnTo>
                    <a:pt x="4255" y="797"/>
                  </a:lnTo>
                  <a:lnTo>
                    <a:pt x="4281" y="797"/>
                  </a:lnTo>
                  <a:lnTo>
                    <a:pt x="4294" y="778"/>
                  </a:lnTo>
                  <a:lnTo>
                    <a:pt x="4294" y="765"/>
                  </a:lnTo>
                  <a:lnTo>
                    <a:pt x="4281" y="746"/>
                  </a:lnTo>
                  <a:lnTo>
                    <a:pt x="4268" y="746"/>
                  </a:lnTo>
                  <a:lnTo>
                    <a:pt x="4255" y="746"/>
                  </a:lnTo>
                  <a:lnTo>
                    <a:pt x="4249" y="752"/>
                  </a:lnTo>
                  <a:lnTo>
                    <a:pt x="360" y="257"/>
                  </a:lnTo>
                  <a:lnTo>
                    <a:pt x="4313" y="739"/>
                  </a:lnTo>
                  <a:lnTo>
                    <a:pt x="4313" y="746"/>
                  </a:lnTo>
                  <a:lnTo>
                    <a:pt x="4313" y="752"/>
                  </a:lnTo>
                  <a:lnTo>
                    <a:pt x="4326" y="752"/>
                  </a:lnTo>
                  <a:lnTo>
                    <a:pt x="4333" y="746"/>
                  </a:lnTo>
                  <a:lnTo>
                    <a:pt x="4326" y="739"/>
                  </a:lnTo>
                  <a:lnTo>
                    <a:pt x="4313" y="739"/>
                  </a:lnTo>
                  <a:lnTo>
                    <a:pt x="360" y="257"/>
                  </a:lnTo>
                  <a:lnTo>
                    <a:pt x="4390" y="707"/>
                  </a:lnTo>
                  <a:lnTo>
                    <a:pt x="4378" y="707"/>
                  </a:lnTo>
                  <a:lnTo>
                    <a:pt x="4371" y="714"/>
                  </a:lnTo>
                  <a:lnTo>
                    <a:pt x="4371" y="726"/>
                  </a:lnTo>
                  <a:lnTo>
                    <a:pt x="4378" y="746"/>
                  </a:lnTo>
                  <a:lnTo>
                    <a:pt x="4390" y="746"/>
                  </a:lnTo>
                  <a:lnTo>
                    <a:pt x="4397" y="739"/>
                  </a:lnTo>
                  <a:lnTo>
                    <a:pt x="4403" y="726"/>
                  </a:lnTo>
                  <a:lnTo>
                    <a:pt x="4403" y="714"/>
                  </a:lnTo>
                  <a:lnTo>
                    <a:pt x="4390" y="707"/>
                  </a:lnTo>
                  <a:lnTo>
                    <a:pt x="360" y="257"/>
                  </a:lnTo>
                  <a:lnTo>
                    <a:pt x="4513" y="649"/>
                  </a:lnTo>
                  <a:lnTo>
                    <a:pt x="4506" y="662"/>
                  </a:lnTo>
                  <a:lnTo>
                    <a:pt x="4493" y="662"/>
                  </a:lnTo>
                  <a:lnTo>
                    <a:pt x="4487" y="669"/>
                  </a:lnTo>
                  <a:lnTo>
                    <a:pt x="4480" y="675"/>
                  </a:lnTo>
                  <a:lnTo>
                    <a:pt x="4487" y="694"/>
                  </a:lnTo>
                  <a:lnTo>
                    <a:pt x="4500" y="694"/>
                  </a:lnTo>
                  <a:lnTo>
                    <a:pt x="4519" y="675"/>
                  </a:lnTo>
                  <a:lnTo>
                    <a:pt x="4532" y="675"/>
                  </a:lnTo>
                  <a:lnTo>
                    <a:pt x="4538" y="669"/>
                  </a:lnTo>
                  <a:lnTo>
                    <a:pt x="4538" y="656"/>
                  </a:lnTo>
                  <a:lnTo>
                    <a:pt x="4532" y="649"/>
                  </a:lnTo>
                  <a:lnTo>
                    <a:pt x="4525" y="643"/>
                  </a:lnTo>
                  <a:lnTo>
                    <a:pt x="4513" y="649"/>
                  </a:lnTo>
                  <a:lnTo>
                    <a:pt x="360" y="257"/>
                  </a:lnTo>
                  <a:lnTo>
                    <a:pt x="4635" y="617"/>
                  </a:lnTo>
                  <a:lnTo>
                    <a:pt x="4622" y="611"/>
                  </a:lnTo>
                  <a:lnTo>
                    <a:pt x="4615" y="617"/>
                  </a:lnTo>
                  <a:lnTo>
                    <a:pt x="4609" y="617"/>
                  </a:lnTo>
                  <a:lnTo>
                    <a:pt x="4596" y="617"/>
                  </a:lnTo>
                  <a:lnTo>
                    <a:pt x="4583" y="630"/>
                  </a:lnTo>
                  <a:lnTo>
                    <a:pt x="4577" y="637"/>
                  </a:lnTo>
                  <a:lnTo>
                    <a:pt x="4583" y="649"/>
                  </a:lnTo>
                  <a:lnTo>
                    <a:pt x="4603" y="649"/>
                  </a:lnTo>
                  <a:lnTo>
                    <a:pt x="4609" y="649"/>
                  </a:lnTo>
                  <a:lnTo>
                    <a:pt x="4609" y="643"/>
                  </a:lnTo>
                  <a:lnTo>
                    <a:pt x="4615" y="637"/>
                  </a:lnTo>
                  <a:lnTo>
                    <a:pt x="4622" y="630"/>
                  </a:lnTo>
                  <a:lnTo>
                    <a:pt x="4635" y="630"/>
                  </a:lnTo>
                  <a:lnTo>
                    <a:pt x="4635" y="624"/>
                  </a:lnTo>
                  <a:lnTo>
                    <a:pt x="4635" y="617"/>
                  </a:lnTo>
                  <a:lnTo>
                    <a:pt x="360" y="257"/>
                  </a:lnTo>
                  <a:lnTo>
                    <a:pt x="4744" y="547"/>
                  </a:lnTo>
                  <a:lnTo>
                    <a:pt x="4744" y="553"/>
                  </a:lnTo>
                  <a:lnTo>
                    <a:pt x="4744" y="566"/>
                  </a:lnTo>
                  <a:lnTo>
                    <a:pt x="4744" y="572"/>
                  </a:lnTo>
                  <a:lnTo>
                    <a:pt x="4757" y="572"/>
                  </a:lnTo>
                  <a:lnTo>
                    <a:pt x="4770" y="566"/>
                  </a:lnTo>
                  <a:lnTo>
                    <a:pt x="4783" y="559"/>
                  </a:lnTo>
                  <a:lnTo>
                    <a:pt x="4789" y="547"/>
                  </a:lnTo>
                  <a:lnTo>
                    <a:pt x="4783" y="540"/>
                  </a:lnTo>
                  <a:lnTo>
                    <a:pt x="4763" y="540"/>
                  </a:lnTo>
                  <a:lnTo>
                    <a:pt x="4744" y="547"/>
                  </a:lnTo>
                  <a:lnTo>
                    <a:pt x="360" y="257"/>
                  </a:lnTo>
                  <a:lnTo>
                    <a:pt x="3838" y="90"/>
                  </a:lnTo>
                  <a:lnTo>
                    <a:pt x="3812" y="97"/>
                  </a:lnTo>
                  <a:lnTo>
                    <a:pt x="3786" y="109"/>
                  </a:lnTo>
                  <a:lnTo>
                    <a:pt x="3760" y="129"/>
                  </a:lnTo>
                  <a:lnTo>
                    <a:pt x="3754" y="142"/>
                  </a:lnTo>
                  <a:lnTo>
                    <a:pt x="3754" y="154"/>
                  </a:lnTo>
                  <a:lnTo>
                    <a:pt x="3760" y="167"/>
                  </a:lnTo>
                  <a:lnTo>
                    <a:pt x="3767" y="187"/>
                  </a:lnTo>
                  <a:lnTo>
                    <a:pt x="3780" y="193"/>
                  </a:lnTo>
                  <a:lnTo>
                    <a:pt x="3805" y="187"/>
                  </a:lnTo>
                  <a:lnTo>
                    <a:pt x="3825" y="180"/>
                  </a:lnTo>
                  <a:lnTo>
                    <a:pt x="3838" y="161"/>
                  </a:lnTo>
                  <a:lnTo>
                    <a:pt x="3863" y="122"/>
                  </a:lnTo>
                  <a:lnTo>
                    <a:pt x="3863" y="103"/>
                  </a:lnTo>
                  <a:lnTo>
                    <a:pt x="3857" y="97"/>
                  </a:lnTo>
                  <a:lnTo>
                    <a:pt x="3838" y="90"/>
                  </a:lnTo>
                  <a:lnTo>
                    <a:pt x="360" y="257"/>
                  </a:lnTo>
                  <a:lnTo>
                    <a:pt x="4075" y="71"/>
                  </a:lnTo>
                  <a:lnTo>
                    <a:pt x="4095" y="52"/>
                  </a:lnTo>
                  <a:lnTo>
                    <a:pt x="4120" y="26"/>
                  </a:lnTo>
                  <a:lnTo>
                    <a:pt x="4120" y="13"/>
                  </a:lnTo>
                  <a:lnTo>
                    <a:pt x="4120" y="7"/>
                  </a:lnTo>
                  <a:lnTo>
                    <a:pt x="4101" y="0"/>
                  </a:lnTo>
                  <a:lnTo>
                    <a:pt x="4069" y="7"/>
                  </a:lnTo>
                  <a:lnTo>
                    <a:pt x="4037" y="19"/>
                  </a:lnTo>
                  <a:lnTo>
                    <a:pt x="4030" y="32"/>
                  </a:lnTo>
                  <a:lnTo>
                    <a:pt x="4024" y="45"/>
                  </a:lnTo>
                  <a:lnTo>
                    <a:pt x="4030" y="52"/>
                  </a:lnTo>
                  <a:lnTo>
                    <a:pt x="4043" y="71"/>
                  </a:lnTo>
                  <a:lnTo>
                    <a:pt x="4075" y="71"/>
                  </a:lnTo>
                  <a:lnTo>
                    <a:pt x="360" y="257"/>
                  </a:lnTo>
                  <a:lnTo>
                    <a:pt x="4294" y="244"/>
                  </a:lnTo>
                  <a:lnTo>
                    <a:pt x="4275" y="251"/>
                  </a:lnTo>
                  <a:lnTo>
                    <a:pt x="4268" y="264"/>
                  </a:lnTo>
                  <a:lnTo>
                    <a:pt x="4268" y="270"/>
                  </a:lnTo>
                  <a:lnTo>
                    <a:pt x="4300" y="257"/>
                  </a:lnTo>
                  <a:lnTo>
                    <a:pt x="4307" y="251"/>
                  </a:lnTo>
                  <a:lnTo>
                    <a:pt x="4294" y="244"/>
                  </a:lnTo>
                  <a:lnTo>
                    <a:pt x="360" y="257"/>
                  </a:lnTo>
                  <a:lnTo>
                    <a:pt x="4030" y="161"/>
                  </a:lnTo>
                  <a:lnTo>
                    <a:pt x="4043" y="180"/>
                  </a:lnTo>
                  <a:lnTo>
                    <a:pt x="4050" y="180"/>
                  </a:lnTo>
                  <a:lnTo>
                    <a:pt x="4063" y="180"/>
                  </a:lnTo>
                  <a:lnTo>
                    <a:pt x="4050" y="167"/>
                  </a:lnTo>
                  <a:lnTo>
                    <a:pt x="4043" y="161"/>
                  </a:lnTo>
                  <a:lnTo>
                    <a:pt x="4037" y="161"/>
                  </a:lnTo>
                  <a:lnTo>
                    <a:pt x="4030" y="161"/>
                  </a:lnTo>
                  <a:lnTo>
                    <a:pt x="360" y="257"/>
                  </a:lnTo>
                  <a:lnTo>
                    <a:pt x="4275" y="225"/>
                  </a:lnTo>
                  <a:lnTo>
                    <a:pt x="4281" y="219"/>
                  </a:lnTo>
                  <a:lnTo>
                    <a:pt x="4281" y="212"/>
                  </a:lnTo>
                  <a:lnTo>
                    <a:pt x="4275" y="212"/>
                  </a:lnTo>
                  <a:lnTo>
                    <a:pt x="4268" y="219"/>
                  </a:lnTo>
                  <a:lnTo>
                    <a:pt x="4275" y="225"/>
                  </a:lnTo>
                  <a:lnTo>
                    <a:pt x="360" y="257"/>
                  </a:lnTo>
                  <a:lnTo>
                    <a:pt x="4847" y="508"/>
                  </a:lnTo>
                  <a:lnTo>
                    <a:pt x="4840" y="514"/>
                  </a:lnTo>
                  <a:lnTo>
                    <a:pt x="4834" y="521"/>
                  </a:lnTo>
                  <a:lnTo>
                    <a:pt x="4840" y="534"/>
                  </a:lnTo>
                  <a:lnTo>
                    <a:pt x="4847" y="534"/>
                  </a:lnTo>
                  <a:lnTo>
                    <a:pt x="4860" y="534"/>
                  </a:lnTo>
                  <a:lnTo>
                    <a:pt x="4866" y="527"/>
                  </a:lnTo>
                  <a:lnTo>
                    <a:pt x="4866" y="521"/>
                  </a:lnTo>
                  <a:lnTo>
                    <a:pt x="4860" y="514"/>
                  </a:lnTo>
                  <a:lnTo>
                    <a:pt x="4847" y="508"/>
                  </a:lnTo>
                  <a:lnTo>
                    <a:pt x="360" y="257"/>
                  </a:lnTo>
                  <a:lnTo>
                    <a:pt x="5091" y="450"/>
                  </a:lnTo>
                  <a:lnTo>
                    <a:pt x="5065" y="444"/>
                  </a:lnTo>
                  <a:lnTo>
                    <a:pt x="5046" y="444"/>
                  </a:lnTo>
                  <a:lnTo>
                    <a:pt x="5033" y="450"/>
                  </a:lnTo>
                  <a:lnTo>
                    <a:pt x="5020" y="450"/>
                  </a:lnTo>
                  <a:lnTo>
                    <a:pt x="5001" y="457"/>
                  </a:lnTo>
                  <a:lnTo>
                    <a:pt x="4988" y="457"/>
                  </a:lnTo>
                  <a:lnTo>
                    <a:pt x="4975" y="469"/>
                  </a:lnTo>
                  <a:lnTo>
                    <a:pt x="4975" y="476"/>
                  </a:lnTo>
                  <a:lnTo>
                    <a:pt x="4988" y="489"/>
                  </a:lnTo>
                  <a:lnTo>
                    <a:pt x="4995" y="495"/>
                  </a:lnTo>
                  <a:lnTo>
                    <a:pt x="5008" y="495"/>
                  </a:lnTo>
                  <a:lnTo>
                    <a:pt x="5027" y="495"/>
                  </a:lnTo>
                  <a:lnTo>
                    <a:pt x="5046" y="495"/>
                  </a:lnTo>
                  <a:lnTo>
                    <a:pt x="5065" y="489"/>
                  </a:lnTo>
                  <a:lnTo>
                    <a:pt x="5078" y="476"/>
                  </a:lnTo>
                  <a:lnTo>
                    <a:pt x="5098" y="463"/>
                  </a:lnTo>
                  <a:lnTo>
                    <a:pt x="5098" y="450"/>
                  </a:lnTo>
                  <a:lnTo>
                    <a:pt x="5091" y="450"/>
                  </a:lnTo>
                  <a:lnTo>
                    <a:pt x="360" y="257"/>
                  </a:lnTo>
                  <a:lnTo>
                    <a:pt x="5117" y="315"/>
                  </a:lnTo>
                  <a:lnTo>
                    <a:pt x="5110" y="322"/>
                  </a:lnTo>
                  <a:lnTo>
                    <a:pt x="5110" y="328"/>
                  </a:lnTo>
                  <a:lnTo>
                    <a:pt x="5117" y="334"/>
                  </a:lnTo>
                  <a:lnTo>
                    <a:pt x="5123" y="334"/>
                  </a:lnTo>
                  <a:lnTo>
                    <a:pt x="5130" y="328"/>
                  </a:lnTo>
                  <a:lnTo>
                    <a:pt x="5130" y="322"/>
                  </a:lnTo>
                  <a:lnTo>
                    <a:pt x="5123" y="315"/>
                  </a:lnTo>
                  <a:lnTo>
                    <a:pt x="5117" y="315"/>
                  </a:lnTo>
                  <a:lnTo>
                    <a:pt x="360" y="257"/>
                  </a:lnTo>
                  <a:lnTo>
                    <a:pt x="5316" y="187"/>
                  </a:lnTo>
                  <a:lnTo>
                    <a:pt x="5278" y="193"/>
                  </a:lnTo>
                  <a:lnTo>
                    <a:pt x="5258" y="206"/>
                  </a:lnTo>
                  <a:lnTo>
                    <a:pt x="5258" y="232"/>
                  </a:lnTo>
                  <a:lnTo>
                    <a:pt x="5265" y="251"/>
                  </a:lnTo>
                  <a:lnTo>
                    <a:pt x="5284" y="264"/>
                  </a:lnTo>
                  <a:lnTo>
                    <a:pt x="5310" y="264"/>
                  </a:lnTo>
                  <a:lnTo>
                    <a:pt x="5323" y="264"/>
                  </a:lnTo>
                  <a:lnTo>
                    <a:pt x="5335" y="251"/>
                  </a:lnTo>
                  <a:lnTo>
                    <a:pt x="5342" y="232"/>
                  </a:lnTo>
                  <a:lnTo>
                    <a:pt x="5348" y="219"/>
                  </a:lnTo>
                  <a:lnTo>
                    <a:pt x="5342" y="199"/>
                  </a:lnTo>
                  <a:lnTo>
                    <a:pt x="5335" y="193"/>
                  </a:lnTo>
                  <a:lnTo>
                    <a:pt x="5316" y="187"/>
                  </a:lnTo>
                  <a:lnTo>
                    <a:pt x="360" y="257"/>
                  </a:lnTo>
                  <a:lnTo>
                    <a:pt x="5535" y="804"/>
                  </a:lnTo>
                  <a:lnTo>
                    <a:pt x="5528" y="816"/>
                  </a:lnTo>
                  <a:lnTo>
                    <a:pt x="5528" y="823"/>
                  </a:lnTo>
                  <a:lnTo>
                    <a:pt x="5535" y="829"/>
                  </a:lnTo>
                  <a:lnTo>
                    <a:pt x="5548" y="829"/>
                  </a:lnTo>
                  <a:lnTo>
                    <a:pt x="5554" y="823"/>
                  </a:lnTo>
                  <a:lnTo>
                    <a:pt x="5554" y="816"/>
                  </a:lnTo>
                  <a:lnTo>
                    <a:pt x="5548" y="804"/>
                  </a:lnTo>
                  <a:lnTo>
                    <a:pt x="5535" y="804"/>
                  </a:lnTo>
                  <a:lnTo>
                    <a:pt x="360" y="257"/>
                  </a:lnTo>
                  <a:lnTo>
                    <a:pt x="3452" y="1401"/>
                  </a:lnTo>
                  <a:lnTo>
                    <a:pt x="3426" y="1414"/>
                  </a:lnTo>
                  <a:lnTo>
                    <a:pt x="3413" y="1421"/>
                  </a:lnTo>
                  <a:lnTo>
                    <a:pt x="3458" y="1421"/>
                  </a:lnTo>
                  <a:lnTo>
                    <a:pt x="3465" y="1401"/>
                  </a:lnTo>
                  <a:lnTo>
                    <a:pt x="3452" y="1401"/>
                  </a:lnTo>
                  <a:lnTo>
                    <a:pt x="360" y="257"/>
                  </a:lnTo>
                  <a:lnTo>
                    <a:pt x="3773" y="1106"/>
                  </a:lnTo>
                  <a:lnTo>
                    <a:pt x="3773" y="1119"/>
                  </a:lnTo>
                  <a:lnTo>
                    <a:pt x="3780" y="1119"/>
                  </a:lnTo>
                  <a:lnTo>
                    <a:pt x="3786" y="1119"/>
                  </a:lnTo>
                  <a:lnTo>
                    <a:pt x="3786" y="1112"/>
                  </a:lnTo>
                  <a:lnTo>
                    <a:pt x="3780" y="1106"/>
                  </a:lnTo>
                  <a:lnTo>
                    <a:pt x="3773" y="1106"/>
                  </a:lnTo>
                  <a:lnTo>
                    <a:pt x="360" y="257"/>
                  </a:lnTo>
                  <a:lnTo>
                    <a:pt x="3664" y="1254"/>
                  </a:lnTo>
                  <a:lnTo>
                    <a:pt x="3658" y="1260"/>
                  </a:lnTo>
                  <a:lnTo>
                    <a:pt x="3658" y="1266"/>
                  </a:lnTo>
                  <a:lnTo>
                    <a:pt x="3664" y="1273"/>
                  </a:lnTo>
                  <a:lnTo>
                    <a:pt x="3670" y="1260"/>
                  </a:lnTo>
                  <a:lnTo>
                    <a:pt x="3664" y="1254"/>
                  </a:lnTo>
                  <a:lnTo>
                    <a:pt x="360" y="257"/>
                  </a:lnTo>
                  <a:lnTo>
                    <a:pt x="3638" y="1215"/>
                  </a:lnTo>
                  <a:lnTo>
                    <a:pt x="3651" y="1221"/>
                  </a:lnTo>
                  <a:lnTo>
                    <a:pt x="3658" y="1215"/>
                  </a:lnTo>
                  <a:lnTo>
                    <a:pt x="3651" y="1209"/>
                  </a:lnTo>
                  <a:lnTo>
                    <a:pt x="3638" y="1215"/>
                  </a:lnTo>
                  <a:lnTo>
                    <a:pt x="360" y="257"/>
                  </a:lnTo>
                  <a:lnTo>
                    <a:pt x="3478" y="1151"/>
                  </a:lnTo>
                  <a:lnTo>
                    <a:pt x="3465" y="1157"/>
                  </a:lnTo>
                  <a:lnTo>
                    <a:pt x="3471" y="1164"/>
                  </a:lnTo>
                  <a:lnTo>
                    <a:pt x="3484" y="1157"/>
                  </a:lnTo>
                  <a:lnTo>
                    <a:pt x="3478" y="1151"/>
                  </a:lnTo>
                  <a:lnTo>
                    <a:pt x="360" y="257"/>
                  </a:lnTo>
                  <a:lnTo>
                    <a:pt x="2848" y="1074"/>
                  </a:lnTo>
                  <a:lnTo>
                    <a:pt x="2854" y="1099"/>
                  </a:lnTo>
                  <a:lnTo>
                    <a:pt x="2860" y="1106"/>
                  </a:lnTo>
                  <a:lnTo>
                    <a:pt x="2854" y="1080"/>
                  </a:lnTo>
                  <a:lnTo>
                    <a:pt x="2848" y="1074"/>
                  </a:lnTo>
                  <a:lnTo>
                    <a:pt x="360" y="257"/>
                  </a:lnTo>
                  <a:lnTo>
                    <a:pt x="2314" y="161"/>
                  </a:lnTo>
                  <a:lnTo>
                    <a:pt x="2320" y="161"/>
                  </a:lnTo>
                  <a:lnTo>
                    <a:pt x="2320" y="154"/>
                  </a:lnTo>
                  <a:lnTo>
                    <a:pt x="2320" y="148"/>
                  </a:lnTo>
                  <a:lnTo>
                    <a:pt x="2314" y="142"/>
                  </a:lnTo>
                  <a:lnTo>
                    <a:pt x="2308" y="148"/>
                  </a:lnTo>
                  <a:lnTo>
                    <a:pt x="2308" y="154"/>
                  </a:lnTo>
                  <a:lnTo>
                    <a:pt x="2308" y="161"/>
                  </a:lnTo>
                  <a:lnTo>
                    <a:pt x="2314" y="161"/>
                  </a:lnTo>
                  <a:lnTo>
                    <a:pt x="360" y="2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24" y="2143118"/>
            <a:ext cx="7458100" cy="1357321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428728" y="3643314"/>
            <a:ext cx="6272234" cy="857256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2">
                    <a:shade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2016/6/19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69930" y="3459164"/>
            <a:ext cx="8316912" cy="112712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2016/6/19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500044"/>
            <a:ext cx="1871690" cy="5286411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2910" y="500045"/>
            <a:ext cx="5834090" cy="5286411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2016/6/19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2016/6/19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8665" y="5143515"/>
            <a:ext cx="7000923" cy="7143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28663" y="3143248"/>
            <a:ext cx="7215238" cy="1835158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shade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shade val="1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shade val="1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shade val="1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2016/6/19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 flipV="1">
            <a:off x="928662" y="5072074"/>
            <a:ext cx="7358114" cy="77157"/>
            <a:chOff x="119" y="877"/>
            <a:chExt cx="5239" cy="71"/>
          </a:xfrm>
          <a:solidFill>
            <a:schemeClr val="tx2">
              <a:shade val="50000"/>
            </a:schemeClr>
          </a:solidFill>
        </p:grpSpPr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7224" y="571480"/>
            <a:ext cx="7500990" cy="1143008"/>
          </a:xfrm>
        </p:spPr>
        <p:txBody>
          <a:bodyPr rtlCol="0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57224" y="1981200"/>
            <a:ext cx="3711600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710014" cy="387669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 bwMode="auto"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40" tIns="45720" rIns="91440" bIns="45720" compatLnSpc="1"/>
          <a:lstStyle>
            <a:lvl1pPr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57224" y="1535113"/>
            <a:ext cx="3711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57224" y="2174876"/>
            <a:ext cx="3711600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13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3713189" cy="3683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2016/6/19</a:t>
            </a:fld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7858180" cy="857256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2016/6/19</a:t>
            </a:fld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2016/6/19</a:t>
            </a:fld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>
            <a:grpSpLocks/>
          </p:cNvGrpSpPr>
          <p:nvPr/>
        </p:nvGrpSpPr>
        <p:grpSpPr bwMode="auto">
          <a:xfrm>
            <a:off x="436555" y="285728"/>
            <a:ext cx="3054350" cy="5980112"/>
            <a:chOff x="386" y="293"/>
            <a:chExt cx="192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78" name="フリーフォーム 177"/>
            <p:cNvSpPr>
              <a:spLocks/>
            </p:cNvSpPr>
            <p:nvPr/>
          </p:nvSpPr>
          <p:spPr bwMode="auto">
            <a:xfrm>
              <a:off x="386" y="293"/>
              <a:ext cx="1924" cy="3767"/>
            </a:xfrm>
            <a:custGeom>
              <a:avLst/>
              <a:gdLst/>
              <a:ahLst/>
              <a:cxnLst>
                <a:cxn ang="0">
                  <a:pos x="1924" y="3016"/>
                </a:cxn>
                <a:cxn ang="0">
                  <a:pos x="1924" y="2486"/>
                </a:cxn>
                <a:cxn ang="0">
                  <a:pos x="1918" y="1849"/>
                </a:cxn>
                <a:cxn ang="0">
                  <a:pos x="1924" y="1565"/>
                </a:cxn>
                <a:cxn ang="0">
                  <a:pos x="1918" y="1376"/>
                </a:cxn>
                <a:cxn ang="0">
                  <a:pos x="1918" y="915"/>
                </a:cxn>
                <a:cxn ang="0">
                  <a:pos x="1924" y="669"/>
                </a:cxn>
                <a:cxn ang="0">
                  <a:pos x="1912" y="568"/>
                </a:cxn>
                <a:cxn ang="0">
                  <a:pos x="1918" y="272"/>
                </a:cxn>
                <a:cxn ang="0">
                  <a:pos x="1729" y="7"/>
                </a:cxn>
                <a:cxn ang="0">
                  <a:pos x="1502" y="7"/>
                </a:cxn>
                <a:cxn ang="0">
                  <a:pos x="1407" y="7"/>
                </a:cxn>
                <a:cxn ang="0">
                  <a:pos x="1237" y="7"/>
                </a:cxn>
                <a:cxn ang="0">
                  <a:pos x="997" y="7"/>
                </a:cxn>
                <a:cxn ang="0">
                  <a:pos x="738" y="7"/>
                </a:cxn>
                <a:cxn ang="0">
                  <a:pos x="518" y="19"/>
                </a:cxn>
                <a:cxn ang="0">
                  <a:pos x="486" y="26"/>
                </a:cxn>
                <a:cxn ang="0">
                  <a:pos x="429" y="19"/>
                </a:cxn>
                <a:cxn ang="0">
                  <a:pos x="215" y="7"/>
                </a:cxn>
                <a:cxn ang="0">
                  <a:pos x="7" y="70"/>
                </a:cxn>
                <a:cxn ang="0">
                  <a:pos x="13" y="436"/>
                </a:cxn>
                <a:cxn ang="0">
                  <a:pos x="13" y="745"/>
                </a:cxn>
                <a:cxn ang="0">
                  <a:pos x="13" y="922"/>
                </a:cxn>
                <a:cxn ang="0">
                  <a:pos x="13" y="1048"/>
                </a:cxn>
                <a:cxn ang="0">
                  <a:pos x="7" y="1319"/>
                </a:cxn>
                <a:cxn ang="0">
                  <a:pos x="13" y="1464"/>
                </a:cxn>
                <a:cxn ang="0">
                  <a:pos x="13" y="1603"/>
                </a:cxn>
                <a:cxn ang="0">
                  <a:pos x="7" y="1925"/>
                </a:cxn>
                <a:cxn ang="0">
                  <a:pos x="7" y="2158"/>
                </a:cxn>
                <a:cxn ang="0">
                  <a:pos x="0" y="2392"/>
                </a:cxn>
                <a:cxn ang="0">
                  <a:pos x="7" y="2764"/>
                </a:cxn>
                <a:cxn ang="0">
                  <a:pos x="13" y="2934"/>
                </a:cxn>
                <a:cxn ang="0">
                  <a:pos x="13" y="3155"/>
                </a:cxn>
                <a:cxn ang="0">
                  <a:pos x="0" y="3761"/>
                </a:cxn>
                <a:cxn ang="0">
                  <a:pos x="26" y="3761"/>
                </a:cxn>
                <a:cxn ang="0">
                  <a:pos x="246" y="3761"/>
                </a:cxn>
                <a:cxn ang="0">
                  <a:pos x="373" y="3748"/>
                </a:cxn>
                <a:cxn ang="0">
                  <a:pos x="858" y="3761"/>
                </a:cxn>
                <a:cxn ang="0">
                  <a:pos x="972" y="3761"/>
                </a:cxn>
                <a:cxn ang="0">
                  <a:pos x="1205" y="3748"/>
                </a:cxn>
                <a:cxn ang="0">
                  <a:pos x="1312" y="3761"/>
                </a:cxn>
                <a:cxn ang="0">
                  <a:pos x="1451" y="3761"/>
                </a:cxn>
                <a:cxn ang="0">
                  <a:pos x="1596" y="3761"/>
                </a:cxn>
                <a:cxn ang="0">
                  <a:pos x="1924" y="3547"/>
                </a:cxn>
              </a:cxnLst>
              <a:rect l="0" t="0" r="0" b="0"/>
              <a:pathLst>
                <a:path w="1924" h="3767">
                  <a:moveTo>
                    <a:pt x="1924" y="3547"/>
                  </a:moveTo>
                  <a:lnTo>
                    <a:pt x="1924" y="3016"/>
                  </a:lnTo>
                  <a:lnTo>
                    <a:pt x="1918" y="2695"/>
                  </a:lnTo>
                  <a:lnTo>
                    <a:pt x="1924" y="2486"/>
                  </a:lnTo>
                  <a:lnTo>
                    <a:pt x="1924" y="2367"/>
                  </a:lnTo>
                  <a:lnTo>
                    <a:pt x="1918" y="1849"/>
                  </a:lnTo>
                  <a:lnTo>
                    <a:pt x="1918" y="1710"/>
                  </a:lnTo>
                  <a:lnTo>
                    <a:pt x="1924" y="1565"/>
                  </a:lnTo>
                  <a:lnTo>
                    <a:pt x="1924" y="1471"/>
                  </a:lnTo>
                  <a:lnTo>
                    <a:pt x="1918" y="1376"/>
                  </a:lnTo>
                  <a:lnTo>
                    <a:pt x="1912" y="1142"/>
                  </a:lnTo>
                  <a:lnTo>
                    <a:pt x="1918" y="915"/>
                  </a:lnTo>
                  <a:lnTo>
                    <a:pt x="1924" y="739"/>
                  </a:lnTo>
                  <a:lnTo>
                    <a:pt x="1924" y="669"/>
                  </a:lnTo>
                  <a:lnTo>
                    <a:pt x="1918" y="619"/>
                  </a:lnTo>
                  <a:lnTo>
                    <a:pt x="1912" y="568"/>
                  </a:lnTo>
                  <a:lnTo>
                    <a:pt x="1918" y="524"/>
                  </a:lnTo>
                  <a:lnTo>
                    <a:pt x="1918" y="272"/>
                  </a:lnTo>
                  <a:lnTo>
                    <a:pt x="1918" y="7"/>
                  </a:lnTo>
                  <a:lnTo>
                    <a:pt x="1729" y="7"/>
                  </a:lnTo>
                  <a:lnTo>
                    <a:pt x="1552" y="7"/>
                  </a:lnTo>
                  <a:lnTo>
                    <a:pt x="1502" y="7"/>
                  </a:lnTo>
                  <a:lnTo>
                    <a:pt x="1458" y="0"/>
                  </a:lnTo>
                  <a:lnTo>
                    <a:pt x="1407" y="7"/>
                  </a:lnTo>
                  <a:lnTo>
                    <a:pt x="1357" y="7"/>
                  </a:lnTo>
                  <a:lnTo>
                    <a:pt x="1237" y="7"/>
                  </a:lnTo>
                  <a:lnTo>
                    <a:pt x="1104" y="7"/>
                  </a:lnTo>
                  <a:lnTo>
                    <a:pt x="997" y="7"/>
                  </a:lnTo>
                  <a:lnTo>
                    <a:pt x="909" y="0"/>
                  </a:lnTo>
                  <a:lnTo>
                    <a:pt x="738" y="7"/>
                  </a:lnTo>
                  <a:lnTo>
                    <a:pt x="562" y="13"/>
                  </a:lnTo>
                  <a:lnTo>
                    <a:pt x="518" y="19"/>
                  </a:lnTo>
                  <a:lnTo>
                    <a:pt x="492" y="26"/>
                  </a:lnTo>
                  <a:lnTo>
                    <a:pt x="486" y="26"/>
                  </a:lnTo>
                  <a:lnTo>
                    <a:pt x="467" y="26"/>
                  </a:lnTo>
                  <a:lnTo>
                    <a:pt x="429" y="19"/>
                  </a:lnTo>
                  <a:lnTo>
                    <a:pt x="354" y="13"/>
                  </a:lnTo>
                  <a:lnTo>
                    <a:pt x="215" y="7"/>
                  </a:lnTo>
                  <a:lnTo>
                    <a:pt x="7" y="7"/>
                  </a:lnTo>
                  <a:lnTo>
                    <a:pt x="7" y="70"/>
                  </a:lnTo>
                  <a:lnTo>
                    <a:pt x="13" y="259"/>
                  </a:lnTo>
                  <a:lnTo>
                    <a:pt x="13" y="436"/>
                  </a:lnTo>
                  <a:lnTo>
                    <a:pt x="13" y="650"/>
                  </a:lnTo>
                  <a:lnTo>
                    <a:pt x="13" y="745"/>
                  </a:lnTo>
                  <a:lnTo>
                    <a:pt x="13" y="827"/>
                  </a:lnTo>
                  <a:lnTo>
                    <a:pt x="13" y="922"/>
                  </a:lnTo>
                  <a:lnTo>
                    <a:pt x="13" y="972"/>
                  </a:lnTo>
                  <a:lnTo>
                    <a:pt x="13" y="1048"/>
                  </a:lnTo>
                  <a:lnTo>
                    <a:pt x="13" y="1174"/>
                  </a:lnTo>
                  <a:lnTo>
                    <a:pt x="7" y="1319"/>
                  </a:lnTo>
                  <a:lnTo>
                    <a:pt x="7" y="1395"/>
                  </a:lnTo>
                  <a:lnTo>
                    <a:pt x="13" y="1464"/>
                  </a:lnTo>
                  <a:lnTo>
                    <a:pt x="13" y="1534"/>
                  </a:lnTo>
                  <a:lnTo>
                    <a:pt x="13" y="1603"/>
                  </a:lnTo>
                  <a:lnTo>
                    <a:pt x="13" y="1773"/>
                  </a:lnTo>
                  <a:lnTo>
                    <a:pt x="7" y="1925"/>
                  </a:lnTo>
                  <a:lnTo>
                    <a:pt x="7" y="2083"/>
                  </a:lnTo>
                  <a:lnTo>
                    <a:pt x="7" y="2158"/>
                  </a:lnTo>
                  <a:lnTo>
                    <a:pt x="7" y="2234"/>
                  </a:lnTo>
                  <a:lnTo>
                    <a:pt x="0" y="2392"/>
                  </a:lnTo>
                  <a:lnTo>
                    <a:pt x="0" y="2575"/>
                  </a:lnTo>
                  <a:lnTo>
                    <a:pt x="7" y="2764"/>
                  </a:lnTo>
                  <a:lnTo>
                    <a:pt x="13" y="2903"/>
                  </a:lnTo>
                  <a:lnTo>
                    <a:pt x="13" y="2934"/>
                  </a:lnTo>
                  <a:lnTo>
                    <a:pt x="7" y="2947"/>
                  </a:lnTo>
                  <a:lnTo>
                    <a:pt x="13" y="3155"/>
                  </a:lnTo>
                  <a:lnTo>
                    <a:pt x="13" y="3490"/>
                  </a:lnTo>
                  <a:lnTo>
                    <a:pt x="0" y="3761"/>
                  </a:lnTo>
                  <a:lnTo>
                    <a:pt x="7" y="3761"/>
                  </a:lnTo>
                  <a:lnTo>
                    <a:pt x="26" y="3761"/>
                  </a:lnTo>
                  <a:lnTo>
                    <a:pt x="120" y="3761"/>
                  </a:lnTo>
                  <a:lnTo>
                    <a:pt x="246" y="3761"/>
                  </a:lnTo>
                  <a:lnTo>
                    <a:pt x="322" y="3755"/>
                  </a:lnTo>
                  <a:lnTo>
                    <a:pt x="373" y="3748"/>
                  </a:lnTo>
                  <a:lnTo>
                    <a:pt x="669" y="3748"/>
                  </a:lnTo>
                  <a:lnTo>
                    <a:pt x="858" y="3761"/>
                  </a:lnTo>
                  <a:lnTo>
                    <a:pt x="915" y="3761"/>
                  </a:lnTo>
                  <a:lnTo>
                    <a:pt x="972" y="3761"/>
                  </a:lnTo>
                  <a:lnTo>
                    <a:pt x="1117" y="3748"/>
                  </a:lnTo>
                  <a:lnTo>
                    <a:pt x="1205" y="3748"/>
                  </a:lnTo>
                  <a:lnTo>
                    <a:pt x="1287" y="3761"/>
                  </a:lnTo>
                  <a:lnTo>
                    <a:pt x="1312" y="3761"/>
                  </a:lnTo>
                  <a:lnTo>
                    <a:pt x="1369" y="3767"/>
                  </a:lnTo>
                  <a:lnTo>
                    <a:pt x="1451" y="3761"/>
                  </a:lnTo>
                  <a:lnTo>
                    <a:pt x="1527" y="3761"/>
                  </a:lnTo>
                  <a:lnTo>
                    <a:pt x="1596" y="3761"/>
                  </a:lnTo>
                  <a:lnTo>
                    <a:pt x="1805" y="3761"/>
                  </a:lnTo>
                  <a:lnTo>
                    <a:pt x="1924" y="354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9" name="フリーフォーム 178"/>
            <p:cNvSpPr>
              <a:spLocks/>
            </p:cNvSpPr>
            <p:nvPr/>
          </p:nvSpPr>
          <p:spPr bwMode="auto">
            <a:xfrm>
              <a:off x="2153" y="3827"/>
              <a:ext cx="157" cy="227"/>
            </a:xfrm>
            <a:custGeom>
              <a:avLst/>
              <a:gdLst/>
              <a:ahLst/>
              <a:cxnLst>
                <a:cxn ang="0">
                  <a:pos x="25" y="227"/>
                </a:cxn>
                <a:cxn ang="0">
                  <a:pos x="31" y="227"/>
                </a:cxn>
                <a:cxn ang="0">
                  <a:pos x="38" y="221"/>
                </a:cxn>
                <a:cxn ang="0">
                  <a:pos x="44" y="202"/>
                </a:cxn>
                <a:cxn ang="0">
                  <a:pos x="50" y="170"/>
                </a:cxn>
                <a:cxn ang="0">
                  <a:pos x="44" y="151"/>
                </a:cxn>
                <a:cxn ang="0">
                  <a:pos x="25" y="132"/>
                </a:cxn>
                <a:cxn ang="0">
                  <a:pos x="6" y="126"/>
                </a:cxn>
                <a:cxn ang="0">
                  <a:pos x="0" y="126"/>
                </a:cxn>
                <a:cxn ang="0">
                  <a:pos x="157" y="0"/>
                </a:cxn>
                <a:cxn ang="0">
                  <a:pos x="101" y="120"/>
                </a:cxn>
                <a:cxn ang="0">
                  <a:pos x="56" y="189"/>
                </a:cxn>
                <a:cxn ang="0">
                  <a:pos x="38" y="227"/>
                </a:cxn>
                <a:cxn ang="0">
                  <a:pos x="31" y="227"/>
                </a:cxn>
                <a:cxn ang="0">
                  <a:pos x="25" y="227"/>
                </a:cxn>
              </a:cxnLst>
              <a:rect l="0" t="0" r="0" b="0"/>
              <a:pathLst>
                <a:path w="157" h="227">
                  <a:moveTo>
                    <a:pt x="25" y="227"/>
                  </a:moveTo>
                  <a:lnTo>
                    <a:pt x="31" y="227"/>
                  </a:lnTo>
                  <a:lnTo>
                    <a:pt x="38" y="221"/>
                  </a:lnTo>
                  <a:lnTo>
                    <a:pt x="44" y="202"/>
                  </a:lnTo>
                  <a:lnTo>
                    <a:pt x="50" y="170"/>
                  </a:lnTo>
                  <a:lnTo>
                    <a:pt x="44" y="151"/>
                  </a:lnTo>
                  <a:lnTo>
                    <a:pt x="25" y="132"/>
                  </a:lnTo>
                  <a:lnTo>
                    <a:pt x="6" y="126"/>
                  </a:lnTo>
                  <a:lnTo>
                    <a:pt x="0" y="126"/>
                  </a:lnTo>
                  <a:lnTo>
                    <a:pt x="157" y="0"/>
                  </a:lnTo>
                  <a:lnTo>
                    <a:pt x="101" y="120"/>
                  </a:lnTo>
                  <a:lnTo>
                    <a:pt x="56" y="189"/>
                  </a:lnTo>
                  <a:lnTo>
                    <a:pt x="38" y="227"/>
                  </a:lnTo>
                  <a:lnTo>
                    <a:pt x="31" y="227"/>
                  </a:lnTo>
                  <a:lnTo>
                    <a:pt x="25" y="2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9" name="グループ化 8"/>
          <p:cNvGrpSpPr>
            <a:grpSpLocks/>
          </p:cNvGrpSpPr>
          <p:nvPr/>
        </p:nvGrpSpPr>
        <p:grpSpPr bwMode="auto">
          <a:xfrm>
            <a:off x="3571868" y="285728"/>
            <a:ext cx="5197475" cy="5980112"/>
            <a:chOff x="2361" y="293"/>
            <a:chExt cx="3274" cy="3767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82" name="フリーフォーム 181"/>
            <p:cNvSpPr>
              <a:spLocks/>
            </p:cNvSpPr>
            <p:nvPr/>
          </p:nvSpPr>
          <p:spPr bwMode="auto">
            <a:xfrm>
              <a:off x="2361" y="293"/>
              <a:ext cx="3274" cy="3767"/>
            </a:xfrm>
            <a:custGeom>
              <a:avLst/>
              <a:gdLst/>
              <a:ahLst/>
              <a:cxnLst>
                <a:cxn ang="0">
                  <a:pos x="2851" y="3761"/>
                </a:cxn>
                <a:cxn ang="0">
                  <a:pos x="2479" y="3767"/>
                </a:cxn>
                <a:cxn ang="0">
                  <a:pos x="2328" y="3761"/>
                </a:cxn>
                <a:cxn ang="0">
                  <a:pos x="2019" y="3748"/>
                </a:cxn>
                <a:cxn ang="0">
                  <a:pos x="1646" y="3761"/>
                </a:cxn>
                <a:cxn ang="0">
                  <a:pos x="1192" y="3748"/>
                </a:cxn>
                <a:cxn ang="0">
                  <a:pos x="536" y="3755"/>
                </a:cxn>
                <a:cxn ang="0">
                  <a:pos x="183" y="3761"/>
                </a:cxn>
                <a:cxn ang="0">
                  <a:pos x="12" y="3761"/>
                </a:cxn>
                <a:cxn ang="0">
                  <a:pos x="19" y="3490"/>
                </a:cxn>
                <a:cxn ang="0">
                  <a:pos x="25" y="3155"/>
                </a:cxn>
                <a:cxn ang="0">
                  <a:pos x="6" y="2947"/>
                </a:cxn>
                <a:cxn ang="0">
                  <a:pos x="19" y="2903"/>
                </a:cxn>
                <a:cxn ang="0">
                  <a:pos x="6" y="2575"/>
                </a:cxn>
                <a:cxn ang="0">
                  <a:pos x="0" y="2392"/>
                </a:cxn>
                <a:cxn ang="0">
                  <a:pos x="12" y="2158"/>
                </a:cxn>
                <a:cxn ang="0">
                  <a:pos x="6" y="1994"/>
                </a:cxn>
                <a:cxn ang="0">
                  <a:pos x="19" y="1849"/>
                </a:cxn>
                <a:cxn ang="0">
                  <a:pos x="19" y="1679"/>
                </a:cxn>
                <a:cxn ang="0">
                  <a:pos x="25" y="1534"/>
                </a:cxn>
                <a:cxn ang="0">
                  <a:pos x="12" y="1433"/>
                </a:cxn>
                <a:cxn ang="0">
                  <a:pos x="12" y="1319"/>
                </a:cxn>
                <a:cxn ang="0">
                  <a:pos x="25" y="1048"/>
                </a:cxn>
                <a:cxn ang="0">
                  <a:pos x="25" y="922"/>
                </a:cxn>
                <a:cxn ang="0">
                  <a:pos x="19" y="745"/>
                </a:cxn>
                <a:cxn ang="0">
                  <a:pos x="25" y="650"/>
                </a:cxn>
                <a:cxn ang="0">
                  <a:pos x="25" y="436"/>
                </a:cxn>
                <a:cxn ang="0">
                  <a:pos x="19" y="259"/>
                </a:cxn>
                <a:cxn ang="0">
                  <a:pos x="12" y="70"/>
                </a:cxn>
                <a:cxn ang="0">
                  <a:pos x="12" y="7"/>
                </a:cxn>
                <a:cxn ang="0">
                  <a:pos x="599" y="13"/>
                </a:cxn>
                <a:cxn ang="0">
                  <a:pos x="801" y="26"/>
                </a:cxn>
                <a:cxn ang="0">
                  <a:pos x="858" y="26"/>
                </a:cxn>
                <a:cxn ang="0">
                  <a:pos x="990" y="13"/>
                </a:cxn>
                <a:cxn ang="0">
                  <a:pos x="1609" y="0"/>
                </a:cxn>
                <a:cxn ang="0">
                  <a:pos x="1981" y="7"/>
                </a:cxn>
                <a:cxn ang="0">
                  <a:pos x="2504" y="7"/>
                </a:cxn>
                <a:cxn ang="0">
                  <a:pos x="2687" y="0"/>
                </a:cxn>
                <a:cxn ang="0">
                  <a:pos x="2877" y="7"/>
                </a:cxn>
                <a:cxn ang="0">
                  <a:pos x="3255" y="7"/>
                </a:cxn>
                <a:cxn ang="0">
                  <a:pos x="3255" y="272"/>
                </a:cxn>
                <a:cxn ang="0">
                  <a:pos x="3261" y="524"/>
                </a:cxn>
                <a:cxn ang="0">
                  <a:pos x="3249" y="600"/>
                </a:cxn>
                <a:cxn ang="0">
                  <a:pos x="3261" y="638"/>
                </a:cxn>
                <a:cxn ang="0">
                  <a:pos x="3268" y="739"/>
                </a:cxn>
                <a:cxn ang="0">
                  <a:pos x="3255" y="915"/>
                </a:cxn>
                <a:cxn ang="0">
                  <a:pos x="3249" y="1294"/>
                </a:cxn>
                <a:cxn ang="0">
                  <a:pos x="3261" y="1407"/>
                </a:cxn>
                <a:cxn ang="0">
                  <a:pos x="3268" y="1527"/>
                </a:cxn>
                <a:cxn ang="0">
                  <a:pos x="3255" y="1622"/>
                </a:cxn>
                <a:cxn ang="0">
                  <a:pos x="3261" y="1849"/>
                </a:cxn>
                <a:cxn ang="0">
                  <a:pos x="3274" y="2367"/>
                </a:cxn>
                <a:cxn ang="0">
                  <a:pos x="3268" y="2486"/>
                </a:cxn>
                <a:cxn ang="0">
                  <a:pos x="3261" y="2695"/>
                </a:cxn>
                <a:cxn ang="0">
                  <a:pos x="3261" y="3016"/>
                </a:cxn>
                <a:cxn ang="0">
                  <a:pos x="3053" y="3761"/>
                </a:cxn>
              </a:cxnLst>
              <a:rect l="0" t="0" r="0" b="0"/>
              <a:pathLst>
                <a:path w="3274" h="3767">
                  <a:moveTo>
                    <a:pt x="3053" y="3761"/>
                  </a:moveTo>
                  <a:lnTo>
                    <a:pt x="2851" y="3761"/>
                  </a:lnTo>
                  <a:lnTo>
                    <a:pt x="2643" y="3761"/>
                  </a:lnTo>
                  <a:lnTo>
                    <a:pt x="2479" y="3767"/>
                  </a:lnTo>
                  <a:lnTo>
                    <a:pt x="2384" y="3761"/>
                  </a:lnTo>
                  <a:lnTo>
                    <a:pt x="2328" y="3761"/>
                  </a:lnTo>
                  <a:lnTo>
                    <a:pt x="2183" y="3748"/>
                  </a:lnTo>
                  <a:lnTo>
                    <a:pt x="2019" y="3748"/>
                  </a:lnTo>
                  <a:lnTo>
                    <a:pt x="1754" y="3761"/>
                  </a:lnTo>
                  <a:lnTo>
                    <a:pt x="1646" y="3761"/>
                  </a:lnTo>
                  <a:lnTo>
                    <a:pt x="1545" y="3761"/>
                  </a:lnTo>
                  <a:lnTo>
                    <a:pt x="1192" y="3748"/>
                  </a:lnTo>
                  <a:lnTo>
                    <a:pt x="656" y="3748"/>
                  </a:lnTo>
                  <a:lnTo>
                    <a:pt x="536" y="3755"/>
                  </a:lnTo>
                  <a:lnTo>
                    <a:pt x="385" y="3761"/>
                  </a:lnTo>
                  <a:lnTo>
                    <a:pt x="183" y="3761"/>
                  </a:lnTo>
                  <a:lnTo>
                    <a:pt x="38" y="3761"/>
                  </a:lnTo>
                  <a:lnTo>
                    <a:pt x="12" y="3761"/>
                  </a:lnTo>
                  <a:lnTo>
                    <a:pt x="6" y="3761"/>
                  </a:lnTo>
                  <a:lnTo>
                    <a:pt x="19" y="3490"/>
                  </a:lnTo>
                  <a:lnTo>
                    <a:pt x="25" y="3275"/>
                  </a:lnTo>
                  <a:lnTo>
                    <a:pt x="25" y="3155"/>
                  </a:lnTo>
                  <a:lnTo>
                    <a:pt x="12" y="3029"/>
                  </a:lnTo>
                  <a:lnTo>
                    <a:pt x="6" y="2947"/>
                  </a:lnTo>
                  <a:lnTo>
                    <a:pt x="19" y="2934"/>
                  </a:lnTo>
                  <a:lnTo>
                    <a:pt x="19" y="2903"/>
                  </a:lnTo>
                  <a:lnTo>
                    <a:pt x="12" y="2764"/>
                  </a:lnTo>
                  <a:lnTo>
                    <a:pt x="6" y="2575"/>
                  </a:lnTo>
                  <a:lnTo>
                    <a:pt x="0" y="2493"/>
                  </a:lnTo>
                  <a:lnTo>
                    <a:pt x="0" y="2392"/>
                  </a:lnTo>
                  <a:lnTo>
                    <a:pt x="12" y="2234"/>
                  </a:lnTo>
                  <a:lnTo>
                    <a:pt x="12" y="2158"/>
                  </a:lnTo>
                  <a:lnTo>
                    <a:pt x="6" y="2083"/>
                  </a:lnTo>
                  <a:lnTo>
                    <a:pt x="6" y="1994"/>
                  </a:lnTo>
                  <a:lnTo>
                    <a:pt x="12" y="1925"/>
                  </a:lnTo>
                  <a:lnTo>
                    <a:pt x="19" y="1849"/>
                  </a:lnTo>
                  <a:lnTo>
                    <a:pt x="19" y="1773"/>
                  </a:lnTo>
                  <a:lnTo>
                    <a:pt x="19" y="1679"/>
                  </a:lnTo>
                  <a:lnTo>
                    <a:pt x="25" y="1603"/>
                  </a:lnTo>
                  <a:lnTo>
                    <a:pt x="25" y="1534"/>
                  </a:lnTo>
                  <a:lnTo>
                    <a:pt x="19" y="1464"/>
                  </a:lnTo>
                  <a:lnTo>
                    <a:pt x="12" y="1433"/>
                  </a:lnTo>
                  <a:lnTo>
                    <a:pt x="12" y="1395"/>
                  </a:lnTo>
                  <a:lnTo>
                    <a:pt x="12" y="1319"/>
                  </a:lnTo>
                  <a:lnTo>
                    <a:pt x="19" y="1174"/>
                  </a:lnTo>
                  <a:lnTo>
                    <a:pt x="25" y="1048"/>
                  </a:lnTo>
                  <a:lnTo>
                    <a:pt x="19" y="972"/>
                  </a:lnTo>
                  <a:lnTo>
                    <a:pt x="25" y="922"/>
                  </a:lnTo>
                  <a:lnTo>
                    <a:pt x="25" y="827"/>
                  </a:lnTo>
                  <a:lnTo>
                    <a:pt x="19" y="745"/>
                  </a:lnTo>
                  <a:lnTo>
                    <a:pt x="25" y="707"/>
                  </a:lnTo>
                  <a:lnTo>
                    <a:pt x="25" y="650"/>
                  </a:lnTo>
                  <a:lnTo>
                    <a:pt x="25" y="537"/>
                  </a:lnTo>
                  <a:lnTo>
                    <a:pt x="25" y="436"/>
                  </a:lnTo>
                  <a:lnTo>
                    <a:pt x="19" y="354"/>
                  </a:lnTo>
                  <a:lnTo>
                    <a:pt x="19" y="259"/>
                  </a:lnTo>
                  <a:lnTo>
                    <a:pt x="12" y="158"/>
                  </a:lnTo>
                  <a:lnTo>
                    <a:pt x="12" y="70"/>
                  </a:lnTo>
                  <a:lnTo>
                    <a:pt x="12" y="32"/>
                  </a:lnTo>
                  <a:lnTo>
                    <a:pt x="12" y="7"/>
                  </a:lnTo>
                  <a:lnTo>
                    <a:pt x="359" y="7"/>
                  </a:lnTo>
                  <a:lnTo>
                    <a:pt x="599" y="13"/>
                  </a:lnTo>
                  <a:lnTo>
                    <a:pt x="738" y="19"/>
                  </a:lnTo>
                  <a:lnTo>
                    <a:pt x="801" y="26"/>
                  </a:lnTo>
                  <a:lnTo>
                    <a:pt x="833" y="26"/>
                  </a:lnTo>
                  <a:lnTo>
                    <a:pt x="858" y="26"/>
                  </a:lnTo>
                  <a:lnTo>
                    <a:pt x="908" y="19"/>
                  </a:lnTo>
                  <a:lnTo>
                    <a:pt x="990" y="13"/>
                  </a:lnTo>
                  <a:lnTo>
                    <a:pt x="1306" y="7"/>
                  </a:lnTo>
                  <a:lnTo>
                    <a:pt x="1609" y="0"/>
                  </a:lnTo>
                  <a:lnTo>
                    <a:pt x="1785" y="7"/>
                  </a:lnTo>
                  <a:lnTo>
                    <a:pt x="1981" y="7"/>
                  </a:lnTo>
                  <a:lnTo>
                    <a:pt x="2258" y="7"/>
                  </a:lnTo>
                  <a:lnTo>
                    <a:pt x="2504" y="7"/>
                  </a:lnTo>
                  <a:lnTo>
                    <a:pt x="2605" y="7"/>
                  </a:lnTo>
                  <a:lnTo>
                    <a:pt x="2687" y="0"/>
                  </a:lnTo>
                  <a:lnTo>
                    <a:pt x="2769" y="7"/>
                  </a:lnTo>
                  <a:lnTo>
                    <a:pt x="2877" y="7"/>
                  </a:lnTo>
                  <a:lnTo>
                    <a:pt x="3053" y="7"/>
                  </a:lnTo>
                  <a:lnTo>
                    <a:pt x="3255" y="7"/>
                  </a:lnTo>
                  <a:lnTo>
                    <a:pt x="3255" y="133"/>
                  </a:lnTo>
                  <a:lnTo>
                    <a:pt x="3255" y="272"/>
                  </a:lnTo>
                  <a:lnTo>
                    <a:pt x="3261" y="398"/>
                  </a:lnTo>
                  <a:lnTo>
                    <a:pt x="3261" y="524"/>
                  </a:lnTo>
                  <a:lnTo>
                    <a:pt x="3249" y="568"/>
                  </a:lnTo>
                  <a:lnTo>
                    <a:pt x="3249" y="600"/>
                  </a:lnTo>
                  <a:lnTo>
                    <a:pt x="3255" y="619"/>
                  </a:lnTo>
                  <a:lnTo>
                    <a:pt x="3261" y="638"/>
                  </a:lnTo>
                  <a:lnTo>
                    <a:pt x="3268" y="669"/>
                  </a:lnTo>
                  <a:lnTo>
                    <a:pt x="3268" y="739"/>
                  </a:lnTo>
                  <a:lnTo>
                    <a:pt x="3261" y="821"/>
                  </a:lnTo>
                  <a:lnTo>
                    <a:pt x="3255" y="915"/>
                  </a:lnTo>
                  <a:lnTo>
                    <a:pt x="3249" y="1142"/>
                  </a:lnTo>
                  <a:lnTo>
                    <a:pt x="3249" y="1294"/>
                  </a:lnTo>
                  <a:lnTo>
                    <a:pt x="3255" y="1376"/>
                  </a:lnTo>
                  <a:lnTo>
                    <a:pt x="3261" y="1407"/>
                  </a:lnTo>
                  <a:lnTo>
                    <a:pt x="3268" y="1471"/>
                  </a:lnTo>
                  <a:lnTo>
                    <a:pt x="3268" y="1527"/>
                  </a:lnTo>
                  <a:lnTo>
                    <a:pt x="3261" y="1565"/>
                  </a:lnTo>
                  <a:lnTo>
                    <a:pt x="3255" y="1622"/>
                  </a:lnTo>
                  <a:lnTo>
                    <a:pt x="3255" y="1710"/>
                  </a:lnTo>
                  <a:lnTo>
                    <a:pt x="3261" y="1849"/>
                  </a:lnTo>
                  <a:lnTo>
                    <a:pt x="3268" y="2108"/>
                  </a:lnTo>
                  <a:lnTo>
                    <a:pt x="3274" y="2367"/>
                  </a:lnTo>
                  <a:lnTo>
                    <a:pt x="3274" y="2423"/>
                  </a:lnTo>
                  <a:lnTo>
                    <a:pt x="3268" y="2486"/>
                  </a:lnTo>
                  <a:lnTo>
                    <a:pt x="3261" y="2587"/>
                  </a:lnTo>
                  <a:lnTo>
                    <a:pt x="3261" y="2695"/>
                  </a:lnTo>
                  <a:lnTo>
                    <a:pt x="3261" y="2852"/>
                  </a:lnTo>
                  <a:lnTo>
                    <a:pt x="3261" y="3016"/>
                  </a:lnTo>
                  <a:lnTo>
                    <a:pt x="3274" y="3521"/>
                  </a:lnTo>
                  <a:lnTo>
                    <a:pt x="3053" y="376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3" name="フリーフォーム 182"/>
            <p:cNvSpPr>
              <a:spLocks/>
            </p:cNvSpPr>
            <p:nvPr/>
          </p:nvSpPr>
          <p:spPr bwMode="auto">
            <a:xfrm>
              <a:off x="5336" y="3814"/>
              <a:ext cx="299" cy="240"/>
            </a:xfrm>
            <a:custGeom>
              <a:avLst/>
              <a:gdLst/>
              <a:ahLst/>
              <a:cxnLst>
                <a:cxn ang="0">
                  <a:pos x="31" y="240"/>
                </a:cxn>
                <a:cxn ang="0">
                  <a:pos x="37" y="240"/>
                </a:cxn>
                <a:cxn ang="0">
                  <a:pos x="50" y="234"/>
                </a:cxn>
                <a:cxn ang="0">
                  <a:pos x="63" y="215"/>
                </a:cxn>
                <a:cxn ang="0">
                  <a:pos x="63" y="183"/>
                </a:cxn>
                <a:cxn ang="0">
                  <a:pos x="56" y="158"/>
                </a:cxn>
                <a:cxn ang="0">
                  <a:pos x="31" y="139"/>
                </a:cxn>
                <a:cxn ang="0">
                  <a:pos x="6" y="133"/>
                </a:cxn>
                <a:cxn ang="0">
                  <a:pos x="0" y="133"/>
                </a:cxn>
                <a:cxn ang="0">
                  <a:pos x="214" y="0"/>
                </a:cxn>
                <a:cxn ang="0">
                  <a:pos x="189" y="38"/>
                </a:cxn>
                <a:cxn ang="0">
                  <a:pos x="138" y="126"/>
                </a:cxn>
                <a:cxn ang="0">
                  <a:pos x="82" y="202"/>
                </a:cxn>
                <a:cxn ang="0">
                  <a:pos x="50" y="240"/>
                </a:cxn>
                <a:cxn ang="0">
                  <a:pos x="37" y="240"/>
                </a:cxn>
                <a:cxn ang="0">
                  <a:pos x="31" y="240"/>
                </a:cxn>
              </a:cxnLst>
              <a:rect l="0" t="0" r="0" b="0"/>
              <a:pathLst>
                <a:path w="214" h="240">
                  <a:moveTo>
                    <a:pt x="31" y="240"/>
                  </a:moveTo>
                  <a:lnTo>
                    <a:pt x="37" y="240"/>
                  </a:lnTo>
                  <a:lnTo>
                    <a:pt x="50" y="234"/>
                  </a:lnTo>
                  <a:lnTo>
                    <a:pt x="63" y="215"/>
                  </a:lnTo>
                  <a:lnTo>
                    <a:pt x="63" y="183"/>
                  </a:lnTo>
                  <a:lnTo>
                    <a:pt x="56" y="158"/>
                  </a:lnTo>
                  <a:lnTo>
                    <a:pt x="31" y="139"/>
                  </a:lnTo>
                  <a:lnTo>
                    <a:pt x="6" y="133"/>
                  </a:lnTo>
                  <a:lnTo>
                    <a:pt x="0" y="133"/>
                  </a:lnTo>
                  <a:lnTo>
                    <a:pt x="214" y="0"/>
                  </a:lnTo>
                  <a:lnTo>
                    <a:pt x="189" y="38"/>
                  </a:lnTo>
                  <a:lnTo>
                    <a:pt x="138" y="126"/>
                  </a:lnTo>
                  <a:lnTo>
                    <a:pt x="82" y="202"/>
                  </a:lnTo>
                  <a:lnTo>
                    <a:pt x="50" y="240"/>
                  </a:lnTo>
                  <a:lnTo>
                    <a:pt x="37" y="240"/>
                  </a:lnTo>
                  <a:lnTo>
                    <a:pt x="31" y="24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10" name="グループ化 9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0" name="フリーフォーム 179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1" name="フリーフォーム 180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4" name="フリーフォーム 183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5" name="フリーフォーム 184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86" name="フリーフォーム 185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9" name="フリーフォーム 398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8" name="フリーフォーム 467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9" name="フリーフォーム 468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6" name="フリーフォーム 475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7" name="フリーフォーム 476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8" name="フリーフォーム 477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9" name="フリーフォーム 478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0" name="フリーフォーム 479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2643206" cy="9350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86182" y="500045"/>
            <a:ext cx="4786346" cy="55007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2913" y="1435103"/>
            <a:ext cx="2643205" cy="45656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2016/6/19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052486" y="285750"/>
            <a:ext cx="6929488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428625" y="301625"/>
              <a:ext cx="1409700" cy="5303838"/>
            </a:xfrm>
            <a:custGeom>
              <a:avLst/>
              <a:gdLst>
                <a:gd name="T0" fmla="*/ 1978466110 w 884"/>
                <a:gd name="T1" fmla="*/ 0 h 3128"/>
                <a:gd name="T2" fmla="*/ 1932690727 w 884"/>
                <a:gd name="T3" fmla="*/ 117878116 h 3128"/>
                <a:gd name="T4" fmla="*/ 1721621640 w 884"/>
                <a:gd name="T5" fmla="*/ 1132772752 h 3128"/>
                <a:gd name="T6" fmla="*/ 1602098535 w 884"/>
                <a:gd name="T7" fmla="*/ 1541032553 h 3128"/>
                <a:gd name="T8" fmla="*/ 1452061166 w 884"/>
                <a:gd name="T9" fmla="*/ 2147483647 h 3128"/>
                <a:gd name="T10" fmla="*/ 1317281726 w 884"/>
                <a:gd name="T11" fmla="*/ 2147483647 h 3128"/>
                <a:gd name="T12" fmla="*/ 1167244357 w 884"/>
                <a:gd name="T13" fmla="*/ 2147483647 h 3128"/>
                <a:gd name="T14" fmla="*/ 989233055 w 884"/>
                <a:gd name="T15" fmla="*/ 2147483647 h 3128"/>
                <a:gd name="T16" fmla="*/ 719672581 w 884"/>
                <a:gd name="T17" fmla="*/ 2147483647 h 3128"/>
                <a:gd name="T18" fmla="*/ 330592192 w 884"/>
                <a:gd name="T19" fmla="*/ 2147483647 h 3128"/>
                <a:gd name="T20" fmla="*/ 300076333 w 884"/>
                <a:gd name="T21" fmla="*/ 2147483647 h 3128"/>
                <a:gd name="T22" fmla="*/ 223785091 w 884"/>
                <a:gd name="T23" fmla="*/ 2147483647 h 3128"/>
                <a:gd name="T24" fmla="*/ 193269232 w 884"/>
                <a:gd name="T25" fmla="*/ 2147483647 h 3128"/>
                <a:gd name="T26" fmla="*/ 134779440 w 884"/>
                <a:gd name="T27" fmla="*/ 2147483647 h 3128"/>
                <a:gd name="T28" fmla="*/ 30515859 w 884"/>
                <a:gd name="T29" fmla="*/ 2147483647 h 3128"/>
                <a:gd name="T30" fmla="*/ 30515859 w 884"/>
                <a:gd name="T31" fmla="*/ 2147483647 h 3128"/>
                <a:gd name="T32" fmla="*/ 89005651 w 884"/>
                <a:gd name="T33" fmla="*/ 2147483647 h 3128"/>
                <a:gd name="T34" fmla="*/ 89005651 w 884"/>
                <a:gd name="T35" fmla="*/ 2147483647 h 3128"/>
                <a:gd name="T36" fmla="*/ 15257929 w 884"/>
                <a:gd name="T37" fmla="*/ 2147483647 h 3128"/>
                <a:gd name="T38" fmla="*/ 15257929 w 884"/>
                <a:gd name="T39" fmla="*/ 2147483647 h 3128"/>
                <a:gd name="T40" fmla="*/ 30515859 w 884"/>
                <a:gd name="T41" fmla="*/ 2147483647 h 3128"/>
                <a:gd name="T42" fmla="*/ 15257929 w 884"/>
                <a:gd name="T43" fmla="*/ 2147483647 h 3128"/>
                <a:gd name="T44" fmla="*/ 58489793 w 884"/>
                <a:gd name="T45" fmla="*/ 2147483647 h 3128"/>
                <a:gd name="T46" fmla="*/ 89005651 w 884"/>
                <a:gd name="T47" fmla="*/ 2147483647 h 3128"/>
                <a:gd name="T48" fmla="*/ 104263581 w 884"/>
                <a:gd name="T49" fmla="*/ 2147483647 h 3128"/>
                <a:gd name="T50" fmla="*/ 165295298 w 884"/>
                <a:gd name="T51" fmla="*/ 2147483647 h 3128"/>
                <a:gd name="T52" fmla="*/ 193269232 w 884"/>
                <a:gd name="T53" fmla="*/ 2147483647 h 3128"/>
                <a:gd name="T54" fmla="*/ 208527162 w 884"/>
                <a:gd name="T55" fmla="*/ 2147483647 h 3128"/>
                <a:gd name="T56" fmla="*/ 269558879 w 884"/>
                <a:gd name="T57" fmla="*/ 2147483647 h 3128"/>
                <a:gd name="T58" fmla="*/ 343306601 w 884"/>
                <a:gd name="T59" fmla="*/ 2147483647 h 3128"/>
                <a:gd name="T60" fmla="*/ 404339913 w 884"/>
                <a:gd name="T61" fmla="*/ 2147483647 h 3128"/>
                <a:gd name="T62" fmla="*/ 539119353 w 884"/>
                <a:gd name="T63" fmla="*/ 2147483647 h 3128"/>
                <a:gd name="T64" fmla="*/ 689156722 w 884"/>
                <a:gd name="T65" fmla="*/ 2147483647 h 3128"/>
                <a:gd name="T66" fmla="*/ 869711545 w 884"/>
                <a:gd name="T67" fmla="*/ 2147483647 h 3128"/>
                <a:gd name="T68" fmla="*/ 973975125 w 884"/>
                <a:gd name="T69" fmla="*/ 2147483647 h 3128"/>
                <a:gd name="T70" fmla="*/ 1154528353 w 884"/>
                <a:gd name="T71" fmla="*/ 2147483647 h 3128"/>
                <a:gd name="T72" fmla="*/ 1182502287 w 884"/>
                <a:gd name="T73" fmla="*/ 2147483647 h 3128"/>
                <a:gd name="T74" fmla="*/ 1108754565 w 884"/>
                <a:gd name="T75" fmla="*/ 2147483647 h 3128"/>
                <a:gd name="T76" fmla="*/ 897683884 w 884"/>
                <a:gd name="T77" fmla="*/ 2147483647 h 3128"/>
                <a:gd name="T78" fmla="*/ 689156722 w 884"/>
                <a:gd name="T79" fmla="*/ 2147483647 h 3128"/>
                <a:gd name="T80" fmla="*/ 643382934 w 884"/>
                <a:gd name="T81" fmla="*/ 2147483647 h 3128"/>
                <a:gd name="T82" fmla="*/ 434855772 w 884"/>
                <a:gd name="T83" fmla="*/ 2147483647 h 3128"/>
                <a:gd name="T84" fmla="*/ 300076333 w 884"/>
                <a:gd name="T85" fmla="*/ 2147483647 h 3128"/>
                <a:gd name="T86" fmla="*/ 284818403 w 884"/>
                <a:gd name="T87" fmla="*/ 2147483647 h 3128"/>
                <a:gd name="T88" fmla="*/ 358564531 w 884"/>
                <a:gd name="T89" fmla="*/ 2147483647 h 3128"/>
                <a:gd name="T90" fmla="*/ 643382934 w 884"/>
                <a:gd name="T91" fmla="*/ 2147483647 h 3128"/>
                <a:gd name="T92" fmla="*/ 943457672 w 884"/>
                <a:gd name="T93" fmla="*/ 2147483647 h 3128"/>
                <a:gd name="T94" fmla="*/ 1154528353 w 884"/>
                <a:gd name="T95" fmla="*/ 2147483647 h 3128"/>
                <a:gd name="T96" fmla="*/ 1347797585 w 884"/>
                <a:gd name="T97" fmla="*/ 2147483647 h 3128"/>
                <a:gd name="T98" fmla="*/ 1586840606 w 884"/>
                <a:gd name="T99" fmla="*/ 2147483647 h 3128"/>
                <a:gd name="T100" fmla="*/ 1617358059 w 884"/>
                <a:gd name="T101" fmla="*/ 2147483647 h 3128"/>
                <a:gd name="T102" fmla="*/ 1647873918 w 884"/>
                <a:gd name="T103" fmla="*/ 2147483647 h 3128"/>
                <a:gd name="T104" fmla="*/ 1693647706 w 884"/>
                <a:gd name="T105" fmla="*/ 2147483647 h 3128"/>
                <a:gd name="T106" fmla="*/ 1693647706 w 884"/>
                <a:gd name="T107" fmla="*/ 2147483647 h 3128"/>
                <a:gd name="T108" fmla="*/ 1813169216 w 884"/>
                <a:gd name="T109" fmla="*/ 1658908974 h 3128"/>
                <a:gd name="T110" fmla="*/ 1886916938 w 884"/>
                <a:gd name="T111" fmla="*/ 1201775197 h 3128"/>
                <a:gd name="T112" fmla="*/ 2036954307 w 884"/>
                <a:gd name="T113" fmla="*/ 540511519 h 3128"/>
                <a:gd name="T114" fmla="*/ 2141217888 w 884"/>
                <a:gd name="T115" fmla="*/ 235754537 h 3128"/>
                <a:gd name="T116" fmla="*/ 2147483647 w 884"/>
                <a:gd name="T117" fmla="*/ 0 h 3128"/>
                <a:gd name="T118" fmla="*/ 2147483647 w 884"/>
                <a:gd name="T119" fmla="*/ 0 h 3128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w 884"/>
                <a:gd name="T181" fmla="*/ 0 h 3128"/>
                <a:gd name="T182" fmla="*/ 0 w 884"/>
                <a:gd name="T183" fmla="*/ 0 h 312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84" h="3128">
                  <a:moveTo>
                    <a:pt x="872" y="0"/>
                  </a:moveTo>
                  <a:lnTo>
                    <a:pt x="778" y="0"/>
                  </a:lnTo>
                  <a:lnTo>
                    <a:pt x="772" y="17"/>
                  </a:lnTo>
                  <a:lnTo>
                    <a:pt x="760" y="41"/>
                  </a:lnTo>
                  <a:lnTo>
                    <a:pt x="730" y="171"/>
                  </a:lnTo>
                  <a:lnTo>
                    <a:pt x="677" y="394"/>
                  </a:lnTo>
                  <a:lnTo>
                    <a:pt x="648" y="465"/>
                  </a:lnTo>
                  <a:lnTo>
                    <a:pt x="630" y="536"/>
                  </a:lnTo>
                  <a:lnTo>
                    <a:pt x="595" y="730"/>
                  </a:lnTo>
                  <a:lnTo>
                    <a:pt x="571" y="783"/>
                  </a:lnTo>
                  <a:lnTo>
                    <a:pt x="560" y="830"/>
                  </a:lnTo>
                  <a:lnTo>
                    <a:pt x="518" y="895"/>
                  </a:lnTo>
                  <a:lnTo>
                    <a:pt x="477" y="972"/>
                  </a:lnTo>
                  <a:lnTo>
                    <a:pt x="459" y="1072"/>
                  </a:lnTo>
                  <a:lnTo>
                    <a:pt x="430" y="1172"/>
                  </a:lnTo>
                  <a:lnTo>
                    <a:pt x="389" y="1272"/>
                  </a:lnTo>
                  <a:lnTo>
                    <a:pt x="342" y="1372"/>
                  </a:lnTo>
                  <a:lnTo>
                    <a:pt x="283" y="1526"/>
                  </a:lnTo>
                  <a:lnTo>
                    <a:pt x="224" y="1673"/>
                  </a:lnTo>
                  <a:lnTo>
                    <a:pt x="130" y="1909"/>
                  </a:lnTo>
                  <a:lnTo>
                    <a:pt x="124" y="1903"/>
                  </a:lnTo>
                  <a:lnTo>
                    <a:pt x="118" y="1903"/>
                  </a:lnTo>
                  <a:lnTo>
                    <a:pt x="106" y="1903"/>
                  </a:lnTo>
                  <a:lnTo>
                    <a:pt x="88" y="1891"/>
                  </a:lnTo>
                  <a:lnTo>
                    <a:pt x="82" y="1885"/>
                  </a:lnTo>
                  <a:lnTo>
                    <a:pt x="76" y="1885"/>
                  </a:lnTo>
                  <a:lnTo>
                    <a:pt x="71" y="1885"/>
                  </a:lnTo>
                  <a:lnTo>
                    <a:pt x="53" y="1903"/>
                  </a:lnTo>
                  <a:lnTo>
                    <a:pt x="29" y="1920"/>
                  </a:lnTo>
                  <a:lnTo>
                    <a:pt x="12" y="1944"/>
                  </a:lnTo>
                  <a:lnTo>
                    <a:pt x="6" y="1956"/>
                  </a:lnTo>
                  <a:lnTo>
                    <a:pt x="12" y="2015"/>
                  </a:lnTo>
                  <a:lnTo>
                    <a:pt x="23" y="2050"/>
                  </a:lnTo>
                  <a:lnTo>
                    <a:pt x="35" y="2079"/>
                  </a:lnTo>
                  <a:lnTo>
                    <a:pt x="41" y="2103"/>
                  </a:lnTo>
                  <a:lnTo>
                    <a:pt x="35" y="2121"/>
                  </a:lnTo>
                  <a:lnTo>
                    <a:pt x="23" y="2121"/>
                  </a:lnTo>
                  <a:lnTo>
                    <a:pt x="6" y="2103"/>
                  </a:lnTo>
                  <a:lnTo>
                    <a:pt x="0" y="2209"/>
                  </a:lnTo>
                  <a:lnTo>
                    <a:pt x="6" y="2398"/>
                  </a:lnTo>
                  <a:lnTo>
                    <a:pt x="12" y="2692"/>
                  </a:lnTo>
                  <a:lnTo>
                    <a:pt x="12" y="2710"/>
                  </a:lnTo>
                  <a:lnTo>
                    <a:pt x="6" y="2727"/>
                  </a:lnTo>
                  <a:lnTo>
                    <a:pt x="6" y="2792"/>
                  </a:lnTo>
                  <a:lnTo>
                    <a:pt x="23" y="2922"/>
                  </a:lnTo>
                  <a:lnTo>
                    <a:pt x="23" y="3010"/>
                  </a:lnTo>
                  <a:lnTo>
                    <a:pt x="47" y="3128"/>
                  </a:lnTo>
                  <a:lnTo>
                    <a:pt x="35" y="2993"/>
                  </a:lnTo>
                  <a:lnTo>
                    <a:pt x="35" y="2916"/>
                  </a:lnTo>
                  <a:lnTo>
                    <a:pt x="41" y="2839"/>
                  </a:lnTo>
                  <a:lnTo>
                    <a:pt x="53" y="2780"/>
                  </a:lnTo>
                  <a:lnTo>
                    <a:pt x="65" y="2727"/>
                  </a:lnTo>
                  <a:lnTo>
                    <a:pt x="76" y="2692"/>
                  </a:lnTo>
                  <a:lnTo>
                    <a:pt x="76" y="2651"/>
                  </a:lnTo>
                  <a:lnTo>
                    <a:pt x="76" y="2621"/>
                  </a:lnTo>
                  <a:lnTo>
                    <a:pt x="82" y="2592"/>
                  </a:lnTo>
                  <a:lnTo>
                    <a:pt x="88" y="2551"/>
                  </a:lnTo>
                  <a:lnTo>
                    <a:pt x="106" y="2521"/>
                  </a:lnTo>
                  <a:lnTo>
                    <a:pt x="118" y="2509"/>
                  </a:lnTo>
                  <a:lnTo>
                    <a:pt x="135" y="2492"/>
                  </a:lnTo>
                  <a:lnTo>
                    <a:pt x="141" y="2474"/>
                  </a:lnTo>
                  <a:lnTo>
                    <a:pt x="159" y="2451"/>
                  </a:lnTo>
                  <a:lnTo>
                    <a:pt x="171" y="2433"/>
                  </a:lnTo>
                  <a:lnTo>
                    <a:pt x="212" y="2403"/>
                  </a:lnTo>
                  <a:lnTo>
                    <a:pt x="247" y="2380"/>
                  </a:lnTo>
                  <a:lnTo>
                    <a:pt x="271" y="2350"/>
                  </a:lnTo>
                  <a:lnTo>
                    <a:pt x="294" y="2350"/>
                  </a:lnTo>
                  <a:lnTo>
                    <a:pt x="342" y="2344"/>
                  </a:lnTo>
                  <a:lnTo>
                    <a:pt x="377" y="2333"/>
                  </a:lnTo>
                  <a:lnTo>
                    <a:pt x="383" y="2333"/>
                  </a:lnTo>
                  <a:lnTo>
                    <a:pt x="418" y="2333"/>
                  </a:lnTo>
                  <a:lnTo>
                    <a:pt x="454" y="2321"/>
                  </a:lnTo>
                  <a:lnTo>
                    <a:pt x="465" y="2315"/>
                  </a:lnTo>
                  <a:lnTo>
                    <a:pt x="465" y="2303"/>
                  </a:lnTo>
                  <a:lnTo>
                    <a:pt x="454" y="2291"/>
                  </a:lnTo>
                  <a:lnTo>
                    <a:pt x="436" y="2291"/>
                  </a:lnTo>
                  <a:lnTo>
                    <a:pt x="418" y="2291"/>
                  </a:lnTo>
                  <a:lnTo>
                    <a:pt x="353" y="2274"/>
                  </a:lnTo>
                  <a:lnTo>
                    <a:pt x="294" y="2280"/>
                  </a:lnTo>
                  <a:lnTo>
                    <a:pt x="271" y="2268"/>
                  </a:lnTo>
                  <a:lnTo>
                    <a:pt x="259" y="2250"/>
                  </a:lnTo>
                  <a:lnTo>
                    <a:pt x="253" y="2238"/>
                  </a:lnTo>
                  <a:lnTo>
                    <a:pt x="236" y="2238"/>
                  </a:lnTo>
                  <a:lnTo>
                    <a:pt x="171" y="2238"/>
                  </a:lnTo>
                  <a:lnTo>
                    <a:pt x="135" y="2238"/>
                  </a:lnTo>
                  <a:lnTo>
                    <a:pt x="118" y="2233"/>
                  </a:lnTo>
                  <a:lnTo>
                    <a:pt x="112" y="2221"/>
                  </a:lnTo>
                  <a:lnTo>
                    <a:pt x="112" y="2209"/>
                  </a:lnTo>
                  <a:lnTo>
                    <a:pt x="124" y="2150"/>
                  </a:lnTo>
                  <a:lnTo>
                    <a:pt x="141" y="2085"/>
                  </a:lnTo>
                  <a:lnTo>
                    <a:pt x="206" y="1926"/>
                  </a:lnTo>
                  <a:lnTo>
                    <a:pt x="253" y="1761"/>
                  </a:lnTo>
                  <a:lnTo>
                    <a:pt x="312" y="1561"/>
                  </a:lnTo>
                  <a:lnTo>
                    <a:pt x="371" y="1431"/>
                  </a:lnTo>
                  <a:lnTo>
                    <a:pt x="418" y="1319"/>
                  </a:lnTo>
                  <a:lnTo>
                    <a:pt x="454" y="1243"/>
                  </a:lnTo>
                  <a:lnTo>
                    <a:pt x="477" y="1172"/>
                  </a:lnTo>
                  <a:lnTo>
                    <a:pt x="530" y="1013"/>
                  </a:lnTo>
                  <a:lnTo>
                    <a:pt x="595" y="889"/>
                  </a:lnTo>
                  <a:lnTo>
                    <a:pt x="624" y="824"/>
                  </a:lnTo>
                  <a:lnTo>
                    <a:pt x="630" y="824"/>
                  </a:lnTo>
                  <a:lnTo>
                    <a:pt x="636" y="824"/>
                  </a:lnTo>
                  <a:lnTo>
                    <a:pt x="642" y="842"/>
                  </a:lnTo>
                  <a:lnTo>
                    <a:pt x="648" y="848"/>
                  </a:lnTo>
                  <a:lnTo>
                    <a:pt x="654" y="848"/>
                  </a:lnTo>
                  <a:lnTo>
                    <a:pt x="666" y="842"/>
                  </a:lnTo>
                  <a:lnTo>
                    <a:pt x="666" y="807"/>
                  </a:lnTo>
                  <a:lnTo>
                    <a:pt x="666" y="760"/>
                  </a:lnTo>
                  <a:lnTo>
                    <a:pt x="683" y="665"/>
                  </a:lnTo>
                  <a:lnTo>
                    <a:pt x="713" y="577"/>
                  </a:lnTo>
                  <a:lnTo>
                    <a:pt x="730" y="500"/>
                  </a:lnTo>
                  <a:lnTo>
                    <a:pt x="742" y="418"/>
                  </a:lnTo>
                  <a:lnTo>
                    <a:pt x="766" y="312"/>
                  </a:lnTo>
                  <a:lnTo>
                    <a:pt x="801" y="188"/>
                  </a:lnTo>
                  <a:lnTo>
                    <a:pt x="813" y="129"/>
                  </a:lnTo>
                  <a:lnTo>
                    <a:pt x="842" y="82"/>
                  </a:lnTo>
                  <a:lnTo>
                    <a:pt x="872" y="17"/>
                  </a:lnTo>
                  <a:lnTo>
                    <a:pt x="884" y="0"/>
                  </a:lnTo>
                  <a:lnTo>
                    <a:pt x="872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955675" y="290513"/>
              <a:ext cx="3908425" cy="5762625"/>
            </a:xfrm>
            <a:custGeom>
              <a:avLst/>
              <a:gdLst>
                <a:gd name="T0" fmla="*/ 2147483647 w 2451"/>
                <a:gd name="T1" fmla="*/ 1422798725 h 3399"/>
                <a:gd name="T2" fmla="*/ 2147483647 w 2451"/>
                <a:gd name="T3" fmla="*/ 830684343 h 3399"/>
                <a:gd name="T4" fmla="*/ 2147483647 w 2451"/>
                <a:gd name="T5" fmla="*/ 405282585 h 3399"/>
                <a:gd name="T6" fmla="*/ 2147483647 w 2451"/>
                <a:gd name="T7" fmla="*/ 1641249513 h 3399"/>
                <a:gd name="T8" fmla="*/ 2147483647 w 2451"/>
                <a:gd name="T9" fmla="*/ 2147483647 h 3399"/>
                <a:gd name="T10" fmla="*/ 2147483647 w 2451"/>
                <a:gd name="T11" fmla="*/ 2147483647 h 3399"/>
                <a:gd name="T12" fmla="*/ 2147483647 w 2451"/>
                <a:gd name="T13" fmla="*/ 2147483647 h 3399"/>
                <a:gd name="T14" fmla="*/ 2147483647 w 2451"/>
                <a:gd name="T15" fmla="*/ 2147483647 h 3399"/>
                <a:gd name="T16" fmla="*/ 2147483647 w 2451"/>
                <a:gd name="T17" fmla="*/ 2147483647 h 3399"/>
                <a:gd name="T18" fmla="*/ 2147483647 w 2451"/>
                <a:gd name="T19" fmla="*/ 1083626113 h 3399"/>
                <a:gd name="T20" fmla="*/ 2147483647 w 2451"/>
                <a:gd name="T21" fmla="*/ 0 h 3399"/>
                <a:gd name="T22" fmla="*/ 2147483647 w 2451"/>
                <a:gd name="T23" fmla="*/ 457020751 h 3399"/>
                <a:gd name="T24" fmla="*/ 2147483647 w 2451"/>
                <a:gd name="T25" fmla="*/ 1201474252 h 3399"/>
                <a:gd name="T26" fmla="*/ 2147483647 w 2451"/>
                <a:gd name="T27" fmla="*/ 1931557642 h 3399"/>
                <a:gd name="T28" fmla="*/ 2147483647 w 2451"/>
                <a:gd name="T29" fmla="*/ 2147483647 h 3399"/>
                <a:gd name="T30" fmla="*/ 2147483647 w 2451"/>
                <a:gd name="T31" fmla="*/ 2147483647 h 3399"/>
                <a:gd name="T32" fmla="*/ 2147483647 w 2451"/>
                <a:gd name="T33" fmla="*/ 2147483647 h 3399"/>
                <a:gd name="T34" fmla="*/ 2147483647 w 2451"/>
                <a:gd name="T35" fmla="*/ 2147483647 h 3399"/>
                <a:gd name="T36" fmla="*/ 2147483647 w 2451"/>
                <a:gd name="T37" fmla="*/ 2147483647 h 3399"/>
                <a:gd name="T38" fmla="*/ 2147483647 w 2451"/>
                <a:gd name="T39" fmla="*/ 2147483647 h 3399"/>
                <a:gd name="T40" fmla="*/ 2147483647 w 2451"/>
                <a:gd name="T41" fmla="*/ 2147483647 h 3399"/>
                <a:gd name="T42" fmla="*/ 2147483647 w 2451"/>
                <a:gd name="T43" fmla="*/ 2147483647 h 3399"/>
                <a:gd name="T44" fmla="*/ 2147483647 w 2451"/>
                <a:gd name="T45" fmla="*/ 2147483647 h 3399"/>
                <a:gd name="T46" fmla="*/ 2147483647 w 2451"/>
                <a:gd name="T47" fmla="*/ 2147483647 h 3399"/>
                <a:gd name="T48" fmla="*/ 2147483647 w 2451"/>
                <a:gd name="T49" fmla="*/ 2147483647 h 3399"/>
                <a:gd name="T50" fmla="*/ 2147483647 w 2451"/>
                <a:gd name="T51" fmla="*/ 2147483647 h 3399"/>
                <a:gd name="T52" fmla="*/ 2147483647 w 2451"/>
                <a:gd name="T53" fmla="*/ 2147483647 h 3399"/>
                <a:gd name="T54" fmla="*/ 1601982241 w 2451"/>
                <a:gd name="T55" fmla="*/ 2147483647 h 3399"/>
                <a:gd name="T56" fmla="*/ 1108672351 w 2451"/>
                <a:gd name="T57" fmla="*/ 2147483647 h 3399"/>
                <a:gd name="T58" fmla="*/ 554336175 w 2451"/>
                <a:gd name="T59" fmla="*/ 2147483647 h 3399"/>
                <a:gd name="T60" fmla="*/ 104256559 w 2451"/>
                <a:gd name="T61" fmla="*/ 2147483647 h 3399"/>
                <a:gd name="T62" fmla="*/ 239026261 w 2451"/>
                <a:gd name="T63" fmla="*/ 2147483647 h 3399"/>
                <a:gd name="T64" fmla="*/ 373795963 w 2451"/>
                <a:gd name="T65" fmla="*/ 2147483647 h 3399"/>
                <a:gd name="T66" fmla="*/ 508565664 w 2451"/>
                <a:gd name="T67" fmla="*/ 2147483647 h 3399"/>
                <a:gd name="T68" fmla="*/ 1078159208 w 2451"/>
                <a:gd name="T69" fmla="*/ 2147483647 h 3399"/>
                <a:gd name="T70" fmla="*/ 1752007717 w 2451"/>
                <a:gd name="T71" fmla="*/ 2147483647 h 3399"/>
                <a:gd name="T72" fmla="*/ 2147483647 w 2451"/>
                <a:gd name="T73" fmla="*/ 2147483647 h 3399"/>
                <a:gd name="T74" fmla="*/ 2147483647 w 2451"/>
                <a:gd name="T75" fmla="*/ 2147483647 h 3399"/>
                <a:gd name="T76" fmla="*/ 2147483647 w 2451"/>
                <a:gd name="T77" fmla="*/ 2147483647 h 3399"/>
                <a:gd name="T78" fmla="*/ 2147483647 w 2451"/>
                <a:gd name="T79" fmla="*/ 2147483647 h 3399"/>
                <a:gd name="T80" fmla="*/ 2147483647 w 2451"/>
                <a:gd name="T81" fmla="*/ 2147483647 h 3399"/>
                <a:gd name="T82" fmla="*/ 2147483647 w 2451"/>
                <a:gd name="T83" fmla="*/ 2147483647 h 3399"/>
                <a:gd name="T84" fmla="*/ 2147483647 w 2451"/>
                <a:gd name="T85" fmla="*/ 2147483647 h 3399"/>
                <a:gd name="T86" fmla="*/ 2147483647 w 2451"/>
                <a:gd name="T87" fmla="*/ 2147483647 h 3399"/>
                <a:gd name="T88" fmla="*/ 2147483647 w 2451"/>
                <a:gd name="T89" fmla="*/ 2147483647 h 3399"/>
                <a:gd name="T90" fmla="*/ 2147483647 w 2451"/>
                <a:gd name="T91" fmla="*/ 2147483647 h 3399"/>
                <a:gd name="T92" fmla="*/ 2147483647 w 2451"/>
                <a:gd name="T93" fmla="*/ 2147483647 h 3399"/>
                <a:gd name="T94" fmla="*/ 2147483647 w 2451"/>
                <a:gd name="T95" fmla="*/ 2147483647 h 3399"/>
                <a:gd name="T96" fmla="*/ 2147483647 w 2451"/>
                <a:gd name="T97" fmla="*/ 2147483647 h 3399"/>
                <a:gd name="T98" fmla="*/ 2147483647 w 2451"/>
                <a:gd name="T99" fmla="*/ 2147483647 h 3399"/>
                <a:gd name="T100" fmla="*/ 2147483647 w 2451"/>
                <a:gd name="T101" fmla="*/ 2147483647 h 3399"/>
                <a:gd name="T102" fmla="*/ 2147483647 w 2451"/>
                <a:gd name="T103" fmla="*/ 2147483647 h 3399"/>
                <a:gd name="T104" fmla="*/ 2147483647 w 2451"/>
                <a:gd name="T105" fmla="*/ 2147483647 h 3399"/>
                <a:gd name="T106" fmla="*/ 2147483647 w 2451"/>
                <a:gd name="T107" fmla="*/ 2147483647 h 3399"/>
                <a:gd name="T108" fmla="*/ 2147483647 w 2451"/>
                <a:gd name="T109" fmla="*/ 2147483647 h 3399"/>
                <a:gd name="T110" fmla="*/ 2147483647 w 2451"/>
                <a:gd name="T111" fmla="*/ 2147483647 h 3399"/>
                <a:gd name="T112" fmla="*/ 2147483647 w 2451"/>
                <a:gd name="T113" fmla="*/ 2147483647 h 3399"/>
                <a:gd name="T114" fmla="*/ 2147483647 w 2451"/>
                <a:gd name="T115" fmla="*/ 2147483647 h 3399"/>
                <a:gd name="T116" fmla="*/ 2147483647 w 2451"/>
                <a:gd name="T117" fmla="*/ 2147483647 h 3399"/>
                <a:gd name="T118" fmla="*/ 2147483647 w 2451"/>
                <a:gd name="T119" fmla="*/ 2147483647 h 3399"/>
                <a:gd name="T120" fmla="*/ 2147483647 w 2451"/>
                <a:gd name="T121" fmla="*/ 1879819476 h 3399"/>
                <a:gd name="T122" fmla="*/ 2147483647 w 2451"/>
                <a:gd name="T123" fmla="*/ 1675740494 h 3399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1 256"/>
                <a:gd name="T184" fmla="*/ 0 1 256"/>
                <a:gd name="T185" fmla="*/ 0 1 256"/>
                <a:gd name="T186" fmla="*/ 0 w 2451"/>
                <a:gd name="T187" fmla="*/ 0 h 3399"/>
                <a:gd name="T188" fmla="*/ 0 w 2451"/>
                <a:gd name="T189" fmla="*/ 0 h 339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51" h="3399">
                  <a:moveTo>
                    <a:pt x="2156" y="571"/>
                  </a:moveTo>
                  <a:lnTo>
                    <a:pt x="2168" y="565"/>
                  </a:lnTo>
                  <a:lnTo>
                    <a:pt x="2174" y="554"/>
                  </a:lnTo>
                  <a:lnTo>
                    <a:pt x="2192" y="548"/>
                  </a:lnTo>
                  <a:lnTo>
                    <a:pt x="2203" y="542"/>
                  </a:lnTo>
                  <a:lnTo>
                    <a:pt x="2221" y="495"/>
                  </a:lnTo>
                  <a:lnTo>
                    <a:pt x="2245" y="436"/>
                  </a:lnTo>
                  <a:lnTo>
                    <a:pt x="2256" y="418"/>
                  </a:lnTo>
                  <a:lnTo>
                    <a:pt x="2268" y="389"/>
                  </a:lnTo>
                  <a:lnTo>
                    <a:pt x="2292" y="371"/>
                  </a:lnTo>
                  <a:lnTo>
                    <a:pt x="2298" y="330"/>
                  </a:lnTo>
                  <a:lnTo>
                    <a:pt x="2304" y="289"/>
                  </a:lnTo>
                  <a:lnTo>
                    <a:pt x="2333" y="218"/>
                  </a:lnTo>
                  <a:lnTo>
                    <a:pt x="2368" y="118"/>
                  </a:lnTo>
                  <a:lnTo>
                    <a:pt x="2416" y="6"/>
                  </a:lnTo>
                  <a:lnTo>
                    <a:pt x="2357" y="6"/>
                  </a:lnTo>
                  <a:lnTo>
                    <a:pt x="2351" y="29"/>
                  </a:lnTo>
                  <a:lnTo>
                    <a:pt x="2309" y="141"/>
                  </a:lnTo>
                  <a:lnTo>
                    <a:pt x="2245" y="377"/>
                  </a:lnTo>
                  <a:lnTo>
                    <a:pt x="2239" y="383"/>
                  </a:lnTo>
                  <a:lnTo>
                    <a:pt x="2221" y="389"/>
                  </a:lnTo>
                  <a:lnTo>
                    <a:pt x="2192" y="436"/>
                  </a:lnTo>
                  <a:lnTo>
                    <a:pt x="2156" y="495"/>
                  </a:lnTo>
                  <a:lnTo>
                    <a:pt x="2109" y="571"/>
                  </a:lnTo>
                  <a:lnTo>
                    <a:pt x="2068" y="654"/>
                  </a:lnTo>
                  <a:lnTo>
                    <a:pt x="2021" y="754"/>
                  </a:lnTo>
                  <a:lnTo>
                    <a:pt x="1980" y="825"/>
                  </a:lnTo>
                  <a:lnTo>
                    <a:pt x="1956" y="825"/>
                  </a:lnTo>
                  <a:lnTo>
                    <a:pt x="1932" y="825"/>
                  </a:lnTo>
                  <a:lnTo>
                    <a:pt x="1873" y="901"/>
                  </a:lnTo>
                  <a:lnTo>
                    <a:pt x="1767" y="1043"/>
                  </a:lnTo>
                  <a:lnTo>
                    <a:pt x="1726" y="1066"/>
                  </a:lnTo>
                  <a:lnTo>
                    <a:pt x="1703" y="1078"/>
                  </a:lnTo>
                  <a:lnTo>
                    <a:pt x="1685" y="1107"/>
                  </a:lnTo>
                  <a:lnTo>
                    <a:pt x="1644" y="1166"/>
                  </a:lnTo>
                  <a:lnTo>
                    <a:pt x="1591" y="1231"/>
                  </a:lnTo>
                  <a:lnTo>
                    <a:pt x="1538" y="1284"/>
                  </a:lnTo>
                  <a:lnTo>
                    <a:pt x="1467" y="1355"/>
                  </a:lnTo>
                  <a:lnTo>
                    <a:pt x="1432" y="1355"/>
                  </a:lnTo>
                  <a:lnTo>
                    <a:pt x="1384" y="1355"/>
                  </a:lnTo>
                  <a:lnTo>
                    <a:pt x="1343" y="1343"/>
                  </a:lnTo>
                  <a:lnTo>
                    <a:pt x="1278" y="1320"/>
                  </a:lnTo>
                  <a:lnTo>
                    <a:pt x="1255" y="1296"/>
                  </a:lnTo>
                  <a:lnTo>
                    <a:pt x="1231" y="1278"/>
                  </a:lnTo>
                  <a:lnTo>
                    <a:pt x="1208" y="1237"/>
                  </a:lnTo>
                  <a:lnTo>
                    <a:pt x="1190" y="1196"/>
                  </a:lnTo>
                  <a:lnTo>
                    <a:pt x="1172" y="1161"/>
                  </a:lnTo>
                  <a:lnTo>
                    <a:pt x="1143" y="1125"/>
                  </a:lnTo>
                  <a:lnTo>
                    <a:pt x="1119" y="1096"/>
                  </a:lnTo>
                  <a:lnTo>
                    <a:pt x="1113" y="1078"/>
                  </a:lnTo>
                  <a:lnTo>
                    <a:pt x="1102" y="1060"/>
                  </a:lnTo>
                  <a:lnTo>
                    <a:pt x="1090" y="996"/>
                  </a:lnTo>
                  <a:lnTo>
                    <a:pt x="1072" y="943"/>
                  </a:lnTo>
                  <a:lnTo>
                    <a:pt x="1054" y="842"/>
                  </a:lnTo>
                  <a:lnTo>
                    <a:pt x="1013" y="648"/>
                  </a:lnTo>
                  <a:lnTo>
                    <a:pt x="1031" y="542"/>
                  </a:lnTo>
                  <a:lnTo>
                    <a:pt x="1037" y="495"/>
                  </a:lnTo>
                  <a:lnTo>
                    <a:pt x="1049" y="436"/>
                  </a:lnTo>
                  <a:lnTo>
                    <a:pt x="1054" y="412"/>
                  </a:lnTo>
                  <a:lnTo>
                    <a:pt x="1054" y="377"/>
                  </a:lnTo>
                  <a:lnTo>
                    <a:pt x="1054" y="312"/>
                  </a:lnTo>
                  <a:lnTo>
                    <a:pt x="1049" y="253"/>
                  </a:lnTo>
                  <a:lnTo>
                    <a:pt x="1043" y="171"/>
                  </a:lnTo>
                  <a:lnTo>
                    <a:pt x="1031" y="76"/>
                  </a:lnTo>
                  <a:lnTo>
                    <a:pt x="1019" y="29"/>
                  </a:lnTo>
                  <a:lnTo>
                    <a:pt x="1013" y="0"/>
                  </a:lnTo>
                  <a:lnTo>
                    <a:pt x="1001" y="0"/>
                  </a:lnTo>
                  <a:lnTo>
                    <a:pt x="972" y="0"/>
                  </a:lnTo>
                  <a:lnTo>
                    <a:pt x="990" y="35"/>
                  </a:lnTo>
                  <a:lnTo>
                    <a:pt x="990" y="65"/>
                  </a:lnTo>
                  <a:lnTo>
                    <a:pt x="990" y="118"/>
                  </a:lnTo>
                  <a:lnTo>
                    <a:pt x="984" y="159"/>
                  </a:lnTo>
                  <a:lnTo>
                    <a:pt x="990" y="212"/>
                  </a:lnTo>
                  <a:lnTo>
                    <a:pt x="1001" y="289"/>
                  </a:lnTo>
                  <a:lnTo>
                    <a:pt x="1001" y="336"/>
                  </a:lnTo>
                  <a:lnTo>
                    <a:pt x="1001" y="383"/>
                  </a:lnTo>
                  <a:lnTo>
                    <a:pt x="996" y="395"/>
                  </a:lnTo>
                  <a:lnTo>
                    <a:pt x="990" y="418"/>
                  </a:lnTo>
                  <a:lnTo>
                    <a:pt x="966" y="454"/>
                  </a:lnTo>
                  <a:lnTo>
                    <a:pt x="966" y="524"/>
                  </a:lnTo>
                  <a:lnTo>
                    <a:pt x="966" y="607"/>
                  </a:lnTo>
                  <a:lnTo>
                    <a:pt x="966" y="636"/>
                  </a:lnTo>
                  <a:lnTo>
                    <a:pt x="960" y="654"/>
                  </a:lnTo>
                  <a:lnTo>
                    <a:pt x="966" y="672"/>
                  </a:lnTo>
                  <a:lnTo>
                    <a:pt x="972" y="730"/>
                  </a:lnTo>
                  <a:lnTo>
                    <a:pt x="996" y="801"/>
                  </a:lnTo>
                  <a:lnTo>
                    <a:pt x="1007" y="866"/>
                  </a:lnTo>
                  <a:lnTo>
                    <a:pt x="1019" y="931"/>
                  </a:lnTo>
                  <a:lnTo>
                    <a:pt x="1031" y="966"/>
                  </a:lnTo>
                  <a:lnTo>
                    <a:pt x="1043" y="990"/>
                  </a:lnTo>
                  <a:lnTo>
                    <a:pt x="1049" y="1031"/>
                  </a:lnTo>
                  <a:lnTo>
                    <a:pt x="1060" y="1084"/>
                  </a:lnTo>
                  <a:lnTo>
                    <a:pt x="1143" y="1255"/>
                  </a:lnTo>
                  <a:lnTo>
                    <a:pt x="1149" y="1290"/>
                  </a:lnTo>
                  <a:lnTo>
                    <a:pt x="1149" y="1320"/>
                  </a:lnTo>
                  <a:lnTo>
                    <a:pt x="1143" y="1396"/>
                  </a:lnTo>
                  <a:lnTo>
                    <a:pt x="1137" y="1408"/>
                  </a:lnTo>
                  <a:lnTo>
                    <a:pt x="1125" y="1408"/>
                  </a:lnTo>
                  <a:lnTo>
                    <a:pt x="1119" y="1408"/>
                  </a:lnTo>
                  <a:lnTo>
                    <a:pt x="1113" y="1414"/>
                  </a:lnTo>
                  <a:lnTo>
                    <a:pt x="1119" y="1420"/>
                  </a:lnTo>
                  <a:lnTo>
                    <a:pt x="1125" y="1426"/>
                  </a:lnTo>
                  <a:lnTo>
                    <a:pt x="1125" y="1443"/>
                  </a:lnTo>
                  <a:lnTo>
                    <a:pt x="1125" y="1455"/>
                  </a:lnTo>
                  <a:lnTo>
                    <a:pt x="1113" y="1467"/>
                  </a:lnTo>
                  <a:lnTo>
                    <a:pt x="1096" y="1473"/>
                  </a:lnTo>
                  <a:lnTo>
                    <a:pt x="1102" y="1485"/>
                  </a:lnTo>
                  <a:lnTo>
                    <a:pt x="1102" y="1490"/>
                  </a:lnTo>
                  <a:lnTo>
                    <a:pt x="1113" y="1538"/>
                  </a:lnTo>
                  <a:lnTo>
                    <a:pt x="1096" y="1543"/>
                  </a:lnTo>
                  <a:lnTo>
                    <a:pt x="1084" y="1543"/>
                  </a:lnTo>
                  <a:lnTo>
                    <a:pt x="1060" y="1549"/>
                  </a:lnTo>
                  <a:lnTo>
                    <a:pt x="1049" y="1555"/>
                  </a:lnTo>
                  <a:lnTo>
                    <a:pt x="1037" y="1555"/>
                  </a:lnTo>
                  <a:lnTo>
                    <a:pt x="1013" y="1549"/>
                  </a:lnTo>
                  <a:lnTo>
                    <a:pt x="1007" y="1549"/>
                  </a:lnTo>
                  <a:lnTo>
                    <a:pt x="1007" y="1561"/>
                  </a:lnTo>
                  <a:lnTo>
                    <a:pt x="1007" y="1573"/>
                  </a:lnTo>
                  <a:lnTo>
                    <a:pt x="1001" y="1579"/>
                  </a:lnTo>
                  <a:lnTo>
                    <a:pt x="996" y="1585"/>
                  </a:lnTo>
                  <a:lnTo>
                    <a:pt x="990" y="1591"/>
                  </a:lnTo>
                  <a:lnTo>
                    <a:pt x="990" y="1626"/>
                  </a:lnTo>
                  <a:lnTo>
                    <a:pt x="990" y="1644"/>
                  </a:lnTo>
                  <a:lnTo>
                    <a:pt x="1001" y="1644"/>
                  </a:lnTo>
                  <a:lnTo>
                    <a:pt x="1007" y="1644"/>
                  </a:lnTo>
                  <a:lnTo>
                    <a:pt x="1007" y="1638"/>
                  </a:lnTo>
                  <a:lnTo>
                    <a:pt x="1007" y="1626"/>
                  </a:lnTo>
                  <a:lnTo>
                    <a:pt x="1007" y="1614"/>
                  </a:lnTo>
                  <a:lnTo>
                    <a:pt x="1019" y="1614"/>
                  </a:lnTo>
                  <a:lnTo>
                    <a:pt x="1031" y="1602"/>
                  </a:lnTo>
                  <a:lnTo>
                    <a:pt x="1043" y="1591"/>
                  </a:lnTo>
                  <a:lnTo>
                    <a:pt x="1060" y="1579"/>
                  </a:lnTo>
                  <a:lnTo>
                    <a:pt x="1090" y="1579"/>
                  </a:lnTo>
                  <a:lnTo>
                    <a:pt x="1113" y="1579"/>
                  </a:lnTo>
                  <a:lnTo>
                    <a:pt x="1119" y="1579"/>
                  </a:lnTo>
                  <a:lnTo>
                    <a:pt x="1119" y="1591"/>
                  </a:lnTo>
                  <a:lnTo>
                    <a:pt x="1113" y="1632"/>
                  </a:lnTo>
                  <a:lnTo>
                    <a:pt x="1090" y="1644"/>
                  </a:lnTo>
                  <a:lnTo>
                    <a:pt x="1078" y="1655"/>
                  </a:lnTo>
                  <a:lnTo>
                    <a:pt x="1078" y="1661"/>
                  </a:lnTo>
                  <a:lnTo>
                    <a:pt x="1084" y="1667"/>
                  </a:lnTo>
                  <a:lnTo>
                    <a:pt x="1090" y="1673"/>
                  </a:lnTo>
                  <a:lnTo>
                    <a:pt x="1096" y="1679"/>
                  </a:lnTo>
                  <a:lnTo>
                    <a:pt x="1113" y="1673"/>
                  </a:lnTo>
                  <a:lnTo>
                    <a:pt x="1131" y="1679"/>
                  </a:lnTo>
                  <a:lnTo>
                    <a:pt x="1137" y="1685"/>
                  </a:lnTo>
                  <a:lnTo>
                    <a:pt x="1137" y="1691"/>
                  </a:lnTo>
                  <a:lnTo>
                    <a:pt x="1131" y="1708"/>
                  </a:lnTo>
                  <a:lnTo>
                    <a:pt x="1125" y="1726"/>
                  </a:lnTo>
                  <a:lnTo>
                    <a:pt x="1113" y="1756"/>
                  </a:lnTo>
                  <a:lnTo>
                    <a:pt x="1090" y="1797"/>
                  </a:lnTo>
                  <a:lnTo>
                    <a:pt x="1060" y="1850"/>
                  </a:lnTo>
                  <a:lnTo>
                    <a:pt x="1049" y="1862"/>
                  </a:lnTo>
                  <a:lnTo>
                    <a:pt x="1043" y="1873"/>
                  </a:lnTo>
                  <a:lnTo>
                    <a:pt x="1019" y="1873"/>
                  </a:lnTo>
                  <a:lnTo>
                    <a:pt x="1013" y="1885"/>
                  </a:lnTo>
                  <a:lnTo>
                    <a:pt x="1007" y="1897"/>
                  </a:lnTo>
                  <a:lnTo>
                    <a:pt x="996" y="1926"/>
                  </a:lnTo>
                  <a:lnTo>
                    <a:pt x="984" y="1956"/>
                  </a:lnTo>
                  <a:lnTo>
                    <a:pt x="966" y="2021"/>
                  </a:lnTo>
                  <a:lnTo>
                    <a:pt x="919" y="2097"/>
                  </a:lnTo>
                  <a:lnTo>
                    <a:pt x="866" y="2180"/>
                  </a:lnTo>
                  <a:lnTo>
                    <a:pt x="789" y="2280"/>
                  </a:lnTo>
                  <a:lnTo>
                    <a:pt x="760" y="2309"/>
                  </a:lnTo>
                  <a:lnTo>
                    <a:pt x="748" y="2333"/>
                  </a:lnTo>
                  <a:lnTo>
                    <a:pt x="736" y="2368"/>
                  </a:lnTo>
                  <a:lnTo>
                    <a:pt x="648" y="2486"/>
                  </a:lnTo>
                  <a:lnTo>
                    <a:pt x="630" y="2486"/>
                  </a:lnTo>
                  <a:lnTo>
                    <a:pt x="624" y="2486"/>
                  </a:lnTo>
                  <a:lnTo>
                    <a:pt x="607" y="2486"/>
                  </a:lnTo>
                  <a:lnTo>
                    <a:pt x="595" y="2498"/>
                  </a:lnTo>
                  <a:lnTo>
                    <a:pt x="530" y="2574"/>
                  </a:lnTo>
                  <a:lnTo>
                    <a:pt x="483" y="2645"/>
                  </a:lnTo>
                  <a:lnTo>
                    <a:pt x="436" y="2722"/>
                  </a:lnTo>
                  <a:lnTo>
                    <a:pt x="389" y="2822"/>
                  </a:lnTo>
                  <a:lnTo>
                    <a:pt x="342" y="2887"/>
                  </a:lnTo>
                  <a:lnTo>
                    <a:pt x="265" y="2957"/>
                  </a:lnTo>
                  <a:lnTo>
                    <a:pt x="241" y="2975"/>
                  </a:lnTo>
                  <a:lnTo>
                    <a:pt x="224" y="3010"/>
                  </a:lnTo>
                  <a:lnTo>
                    <a:pt x="218" y="3034"/>
                  </a:lnTo>
                  <a:lnTo>
                    <a:pt x="188" y="3058"/>
                  </a:lnTo>
                  <a:lnTo>
                    <a:pt x="153" y="3099"/>
                  </a:lnTo>
                  <a:lnTo>
                    <a:pt x="129" y="3128"/>
                  </a:lnTo>
                  <a:lnTo>
                    <a:pt x="112" y="3146"/>
                  </a:lnTo>
                  <a:lnTo>
                    <a:pt x="65" y="3264"/>
                  </a:lnTo>
                  <a:lnTo>
                    <a:pt x="41" y="3311"/>
                  </a:lnTo>
                  <a:lnTo>
                    <a:pt x="0" y="3399"/>
                  </a:lnTo>
                  <a:lnTo>
                    <a:pt x="35" y="3358"/>
                  </a:lnTo>
                  <a:lnTo>
                    <a:pt x="47" y="3340"/>
                  </a:lnTo>
                  <a:lnTo>
                    <a:pt x="65" y="3317"/>
                  </a:lnTo>
                  <a:lnTo>
                    <a:pt x="94" y="3305"/>
                  </a:lnTo>
                  <a:lnTo>
                    <a:pt x="94" y="3299"/>
                  </a:lnTo>
                  <a:lnTo>
                    <a:pt x="88" y="3299"/>
                  </a:lnTo>
                  <a:lnTo>
                    <a:pt x="82" y="3293"/>
                  </a:lnTo>
                  <a:lnTo>
                    <a:pt x="82" y="3276"/>
                  </a:lnTo>
                  <a:lnTo>
                    <a:pt x="94" y="3258"/>
                  </a:lnTo>
                  <a:lnTo>
                    <a:pt x="129" y="3228"/>
                  </a:lnTo>
                  <a:lnTo>
                    <a:pt x="147" y="3217"/>
                  </a:lnTo>
                  <a:lnTo>
                    <a:pt x="171" y="3211"/>
                  </a:lnTo>
                  <a:lnTo>
                    <a:pt x="182" y="3205"/>
                  </a:lnTo>
                  <a:lnTo>
                    <a:pt x="188" y="3205"/>
                  </a:lnTo>
                  <a:lnTo>
                    <a:pt x="188" y="3187"/>
                  </a:lnTo>
                  <a:lnTo>
                    <a:pt x="188" y="3164"/>
                  </a:lnTo>
                  <a:lnTo>
                    <a:pt x="200" y="3128"/>
                  </a:lnTo>
                  <a:lnTo>
                    <a:pt x="236" y="3075"/>
                  </a:lnTo>
                  <a:lnTo>
                    <a:pt x="283" y="3022"/>
                  </a:lnTo>
                  <a:lnTo>
                    <a:pt x="353" y="2952"/>
                  </a:lnTo>
                  <a:lnTo>
                    <a:pt x="389" y="2910"/>
                  </a:lnTo>
                  <a:lnTo>
                    <a:pt x="406" y="2875"/>
                  </a:lnTo>
                  <a:lnTo>
                    <a:pt x="424" y="2845"/>
                  </a:lnTo>
                  <a:lnTo>
                    <a:pt x="442" y="2804"/>
                  </a:lnTo>
                  <a:lnTo>
                    <a:pt x="471" y="2763"/>
                  </a:lnTo>
                  <a:lnTo>
                    <a:pt x="518" y="2704"/>
                  </a:lnTo>
                  <a:lnTo>
                    <a:pt x="554" y="2651"/>
                  </a:lnTo>
                  <a:lnTo>
                    <a:pt x="601" y="2604"/>
                  </a:lnTo>
                  <a:lnTo>
                    <a:pt x="689" y="2498"/>
                  </a:lnTo>
                  <a:lnTo>
                    <a:pt x="772" y="2404"/>
                  </a:lnTo>
                  <a:lnTo>
                    <a:pt x="842" y="2309"/>
                  </a:lnTo>
                  <a:lnTo>
                    <a:pt x="913" y="2215"/>
                  </a:lnTo>
                  <a:lnTo>
                    <a:pt x="972" y="2103"/>
                  </a:lnTo>
                  <a:lnTo>
                    <a:pt x="996" y="2044"/>
                  </a:lnTo>
                  <a:lnTo>
                    <a:pt x="1019" y="1985"/>
                  </a:lnTo>
                  <a:lnTo>
                    <a:pt x="1078" y="1879"/>
                  </a:lnTo>
                  <a:lnTo>
                    <a:pt x="1084" y="1879"/>
                  </a:lnTo>
                  <a:lnTo>
                    <a:pt x="1096" y="1879"/>
                  </a:lnTo>
                  <a:lnTo>
                    <a:pt x="1102" y="1873"/>
                  </a:lnTo>
                  <a:lnTo>
                    <a:pt x="1113" y="1850"/>
                  </a:lnTo>
                  <a:lnTo>
                    <a:pt x="1131" y="1809"/>
                  </a:lnTo>
                  <a:lnTo>
                    <a:pt x="1166" y="1708"/>
                  </a:lnTo>
                  <a:lnTo>
                    <a:pt x="1178" y="1703"/>
                  </a:lnTo>
                  <a:lnTo>
                    <a:pt x="1202" y="1685"/>
                  </a:lnTo>
                  <a:lnTo>
                    <a:pt x="1225" y="1679"/>
                  </a:lnTo>
                  <a:lnTo>
                    <a:pt x="1261" y="1679"/>
                  </a:lnTo>
                  <a:lnTo>
                    <a:pt x="1290" y="1691"/>
                  </a:lnTo>
                  <a:lnTo>
                    <a:pt x="1314" y="1714"/>
                  </a:lnTo>
                  <a:lnTo>
                    <a:pt x="1390" y="1767"/>
                  </a:lnTo>
                  <a:lnTo>
                    <a:pt x="1408" y="1791"/>
                  </a:lnTo>
                  <a:lnTo>
                    <a:pt x="1437" y="1826"/>
                  </a:lnTo>
                  <a:lnTo>
                    <a:pt x="1485" y="1885"/>
                  </a:lnTo>
                  <a:lnTo>
                    <a:pt x="1526" y="1938"/>
                  </a:lnTo>
                  <a:lnTo>
                    <a:pt x="1549" y="1974"/>
                  </a:lnTo>
                  <a:lnTo>
                    <a:pt x="1555" y="2015"/>
                  </a:lnTo>
                  <a:lnTo>
                    <a:pt x="1555" y="2021"/>
                  </a:lnTo>
                  <a:lnTo>
                    <a:pt x="1561" y="2021"/>
                  </a:lnTo>
                  <a:lnTo>
                    <a:pt x="1567" y="2027"/>
                  </a:lnTo>
                  <a:lnTo>
                    <a:pt x="1573" y="2032"/>
                  </a:lnTo>
                  <a:lnTo>
                    <a:pt x="1597" y="2068"/>
                  </a:lnTo>
                  <a:lnTo>
                    <a:pt x="1608" y="2109"/>
                  </a:lnTo>
                  <a:lnTo>
                    <a:pt x="1608" y="2133"/>
                  </a:lnTo>
                  <a:lnTo>
                    <a:pt x="1608" y="2144"/>
                  </a:lnTo>
                  <a:lnTo>
                    <a:pt x="1602" y="2156"/>
                  </a:lnTo>
                  <a:lnTo>
                    <a:pt x="1597" y="2180"/>
                  </a:lnTo>
                  <a:lnTo>
                    <a:pt x="1579" y="2186"/>
                  </a:lnTo>
                  <a:lnTo>
                    <a:pt x="1579" y="2192"/>
                  </a:lnTo>
                  <a:lnTo>
                    <a:pt x="1591" y="2192"/>
                  </a:lnTo>
                  <a:lnTo>
                    <a:pt x="1602" y="2192"/>
                  </a:lnTo>
                  <a:lnTo>
                    <a:pt x="1608" y="2197"/>
                  </a:lnTo>
                  <a:lnTo>
                    <a:pt x="1608" y="2215"/>
                  </a:lnTo>
                  <a:lnTo>
                    <a:pt x="1614" y="2233"/>
                  </a:lnTo>
                  <a:lnTo>
                    <a:pt x="1620" y="2245"/>
                  </a:lnTo>
                  <a:lnTo>
                    <a:pt x="1644" y="2250"/>
                  </a:lnTo>
                  <a:lnTo>
                    <a:pt x="1673" y="2250"/>
                  </a:lnTo>
                  <a:lnTo>
                    <a:pt x="1685" y="2262"/>
                  </a:lnTo>
                  <a:lnTo>
                    <a:pt x="1697" y="2268"/>
                  </a:lnTo>
                  <a:lnTo>
                    <a:pt x="1697" y="2274"/>
                  </a:lnTo>
                  <a:lnTo>
                    <a:pt x="1697" y="2280"/>
                  </a:lnTo>
                  <a:lnTo>
                    <a:pt x="1685" y="2292"/>
                  </a:lnTo>
                  <a:lnTo>
                    <a:pt x="1685" y="2303"/>
                  </a:lnTo>
                  <a:lnTo>
                    <a:pt x="1703" y="2309"/>
                  </a:lnTo>
                  <a:lnTo>
                    <a:pt x="1744" y="2327"/>
                  </a:lnTo>
                  <a:lnTo>
                    <a:pt x="1767" y="2356"/>
                  </a:lnTo>
                  <a:lnTo>
                    <a:pt x="1779" y="2398"/>
                  </a:lnTo>
                  <a:lnTo>
                    <a:pt x="1803" y="2457"/>
                  </a:lnTo>
                  <a:lnTo>
                    <a:pt x="1809" y="2463"/>
                  </a:lnTo>
                  <a:lnTo>
                    <a:pt x="1826" y="2463"/>
                  </a:lnTo>
                  <a:lnTo>
                    <a:pt x="1832" y="2474"/>
                  </a:lnTo>
                  <a:lnTo>
                    <a:pt x="1838" y="2480"/>
                  </a:lnTo>
                  <a:lnTo>
                    <a:pt x="1856" y="2504"/>
                  </a:lnTo>
                  <a:lnTo>
                    <a:pt x="1938" y="2586"/>
                  </a:lnTo>
                  <a:lnTo>
                    <a:pt x="2021" y="2645"/>
                  </a:lnTo>
                  <a:lnTo>
                    <a:pt x="2044" y="2669"/>
                  </a:lnTo>
                  <a:lnTo>
                    <a:pt x="2074" y="2704"/>
                  </a:lnTo>
                  <a:lnTo>
                    <a:pt x="2080" y="2710"/>
                  </a:lnTo>
                  <a:lnTo>
                    <a:pt x="2086" y="2704"/>
                  </a:lnTo>
                  <a:lnTo>
                    <a:pt x="2097" y="2698"/>
                  </a:lnTo>
                  <a:lnTo>
                    <a:pt x="2121" y="2698"/>
                  </a:lnTo>
                  <a:lnTo>
                    <a:pt x="2150" y="2716"/>
                  </a:lnTo>
                  <a:lnTo>
                    <a:pt x="2174" y="2745"/>
                  </a:lnTo>
                  <a:lnTo>
                    <a:pt x="2209" y="2792"/>
                  </a:lnTo>
                  <a:lnTo>
                    <a:pt x="2262" y="2863"/>
                  </a:lnTo>
                  <a:lnTo>
                    <a:pt x="2357" y="3005"/>
                  </a:lnTo>
                  <a:lnTo>
                    <a:pt x="2439" y="3134"/>
                  </a:lnTo>
                  <a:lnTo>
                    <a:pt x="2451" y="3134"/>
                  </a:lnTo>
                  <a:lnTo>
                    <a:pt x="2439" y="3122"/>
                  </a:lnTo>
                  <a:lnTo>
                    <a:pt x="2386" y="3040"/>
                  </a:lnTo>
                  <a:lnTo>
                    <a:pt x="2333" y="2934"/>
                  </a:lnTo>
                  <a:lnTo>
                    <a:pt x="2292" y="2875"/>
                  </a:lnTo>
                  <a:lnTo>
                    <a:pt x="2221" y="2787"/>
                  </a:lnTo>
                  <a:lnTo>
                    <a:pt x="2121" y="2657"/>
                  </a:lnTo>
                  <a:lnTo>
                    <a:pt x="2086" y="2622"/>
                  </a:lnTo>
                  <a:lnTo>
                    <a:pt x="2044" y="2580"/>
                  </a:lnTo>
                  <a:lnTo>
                    <a:pt x="1997" y="2521"/>
                  </a:lnTo>
                  <a:lnTo>
                    <a:pt x="1950" y="2451"/>
                  </a:lnTo>
                  <a:lnTo>
                    <a:pt x="1915" y="2386"/>
                  </a:lnTo>
                  <a:lnTo>
                    <a:pt x="1879" y="2315"/>
                  </a:lnTo>
                  <a:lnTo>
                    <a:pt x="1850" y="2250"/>
                  </a:lnTo>
                  <a:lnTo>
                    <a:pt x="1820" y="2197"/>
                  </a:lnTo>
                  <a:lnTo>
                    <a:pt x="1820" y="2156"/>
                  </a:lnTo>
                  <a:lnTo>
                    <a:pt x="1820" y="2144"/>
                  </a:lnTo>
                  <a:lnTo>
                    <a:pt x="1815" y="2144"/>
                  </a:lnTo>
                  <a:lnTo>
                    <a:pt x="1809" y="2139"/>
                  </a:lnTo>
                  <a:lnTo>
                    <a:pt x="1803" y="2121"/>
                  </a:lnTo>
                  <a:lnTo>
                    <a:pt x="1779" y="2091"/>
                  </a:lnTo>
                  <a:lnTo>
                    <a:pt x="1767" y="2056"/>
                  </a:lnTo>
                  <a:lnTo>
                    <a:pt x="1750" y="2032"/>
                  </a:lnTo>
                  <a:lnTo>
                    <a:pt x="1750" y="2021"/>
                  </a:lnTo>
                  <a:lnTo>
                    <a:pt x="1767" y="2009"/>
                  </a:lnTo>
                  <a:lnTo>
                    <a:pt x="1773" y="2003"/>
                  </a:lnTo>
                  <a:lnTo>
                    <a:pt x="1773" y="1985"/>
                  </a:lnTo>
                  <a:lnTo>
                    <a:pt x="1767" y="1979"/>
                  </a:lnTo>
                  <a:lnTo>
                    <a:pt x="1744" y="1979"/>
                  </a:lnTo>
                  <a:lnTo>
                    <a:pt x="1720" y="1979"/>
                  </a:lnTo>
                  <a:lnTo>
                    <a:pt x="1673" y="1921"/>
                  </a:lnTo>
                  <a:lnTo>
                    <a:pt x="1620" y="1856"/>
                  </a:lnTo>
                  <a:lnTo>
                    <a:pt x="1597" y="1826"/>
                  </a:lnTo>
                  <a:lnTo>
                    <a:pt x="1579" y="1803"/>
                  </a:lnTo>
                  <a:lnTo>
                    <a:pt x="1567" y="1785"/>
                  </a:lnTo>
                  <a:lnTo>
                    <a:pt x="1538" y="1750"/>
                  </a:lnTo>
                  <a:lnTo>
                    <a:pt x="1473" y="1679"/>
                  </a:lnTo>
                  <a:lnTo>
                    <a:pt x="1426" y="1626"/>
                  </a:lnTo>
                  <a:lnTo>
                    <a:pt x="1396" y="1596"/>
                  </a:lnTo>
                  <a:lnTo>
                    <a:pt x="1379" y="1561"/>
                  </a:lnTo>
                  <a:lnTo>
                    <a:pt x="1373" y="1532"/>
                  </a:lnTo>
                  <a:lnTo>
                    <a:pt x="1384" y="1508"/>
                  </a:lnTo>
                  <a:lnTo>
                    <a:pt x="1396" y="1496"/>
                  </a:lnTo>
                  <a:lnTo>
                    <a:pt x="1408" y="1490"/>
                  </a:lnTo>
                  <a:lnTo>
                    <a:pt x="1490" y="1414"/>
                  </a:lnTo>
                  <a:lnTo>
                    <a:pt x="1514" y="1402"/>
                  </a:lnTo>
                  <a:lnTo>
                    <a:pt x="1538" y="1384"/>
                  </a:lnTo>
                  <a:lnTo>
                    <a:pt x="1591" y="1367"/>
                  </a:lnTo>
                  <a:lnTo>
                    <a:pt x="1650" y="1337"/>
                  </a:lnTo>
                  <a:lnTo>
                    <a:pt x="1697" y="1331"/>
                  </a:lnTo>
                  <a:lnTo>
                    <a:pt x="1703" y="1331"/>
                  </a:lnTo>
                  <a:lnTo>
                    <a:pt x="1703" y="1320"/>
                  </a:lnTo>
                  <a:lnTo>
                    <a:pt x="1703" y="1267"/>
                  </a:lnTo>
                  <a:lnTo>
                    <a:pt x="1708" y="1243"/>
                  </a:lnTo>
                  <a:lnTo>
                    <a:pt x="1726" y="1225"/>
                  </a:lnTo>
                  <a:lnTo>
                    <a:pt x="1762" y="1184"/>
                  </a:lnTo>
                  <a:lnTo>
                    <a:pt x="1767" y="1172"/>
                  </a:lnTo>
                  <a:lnTo>
                    <a:pt x="1791" y="1190"/>
                  </a:lnTo>
                  <a:lnTo>
                    <a:pt x="1809" y="1190"/>
                  </a:lnTo>
                  <a:lnTo>
                    <a:pt x="1809" y="1184"/>
                  </a:lnTo>
                  <a:lnTo>
                    <a:pt x="1803" y="1161"/>
                  </a:lnTo>
                  <a:lnTo>
                    <a:pt x="1803" y="1155"/>
                  </a:lnTo>
                  <a:lnTo>
                    <a:pt x="1779" y="1149"/>
                  </a:lnTo>
                  <a:lnTo>
                    <a:pt x="1773" y="1143"/>
                  </a:lnTo>
                  <a:lnTo>
                    <a:pt x="1773" y="1131"/>
                  </a:lnTo>
                  <a:lnTo>
                    <a:pt x="1785" y="1107"/>
                  </a:lnTo>
                  <a:lnTo>
                    <a:pt x="1838" y="1013"/>
                  </a:lnTo>
                  <a:lnTo>
                    <a:pt x="1980" y="854"/>
                  </a:lnTo>
                  <a:lnTo>
                    <a:pt x="2038" y="754"/>
                  </a:lnTo>
                  <a:lnTo>
                    <a:pt x="2062" y="725"/>
                  </a:lnTo>
                  <a:lnTo>
                    <a:pt x="2091" y="695"/>
                  </a:lnTo>
                  <a:lnTo>
                    <a:pt x="2109" y="683"/>
                  </a:lnTo>
                  <a:lnTo>
                    <a:pt x="2109" y="677"/>
                  </a:lnTo>
                  <a:lnTo>
                    <a:pt x="2109" y="654"/>
                  </a:lnTo>
                  <a:lnTo>
                    <a:pt x="2121" y="642"/>
                  </a:lnTo>
                  <a:lnTo>
                    <a:pt x="2133" y="636"/>
                  </a:lnTo>
                  <a:lnTo>
                    <a:pt x="2139" y="624"/>
                  </a:lnTo>
                  <a:lnTo>
                    <a:pt x="2150" y="601"/>
                  </a:lnTo>
                  <a:lnTo>
                    <a:pt x="2150" y="589"/>
                  </a:lnTo>
                  <a:lnTo>
                    <a:pt x="2150" y="583"/>
                  </a:lnTo>
                  <a:lnTo>
                    <a:pt x="2139" y="571"/>
                  </a:lnTo>
                  <a:lnTo>
                    <a:pt x="2150" y="571"/>
                  </a:lnTo>
                  <a:lnTo>
                    <a:pt x="2156" y="57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8207375" y="567848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70" name="グループ化 169"/>
            <p:cNvGrpSpPr/>
            <p:nvPr/>
          </p:nvGrpSpPr>
          <p:grpSpPr bwMode="auto">
            <a:xfrm>
              <a:off x="792163" y="615141"/>
              <a:ext cx="7929570" cy="5540686"/>
              <a:chOff x="288" y="432"/>
              <a:chExt cx="5268" cy="3456"/>
            </a:xfrm>
            <a:grpFill/>
          </p:grpSpPr>
          <p:sp>
            <p:nvSpPr>
              <p:cNvPr id="13" name="フリーフォーム 12"/>
              <p:cNvSpPr>
                <a:spLocks/>
              </p:cNvSpPr>
              <p:nvPr/>
            </p:nvSpPr>
            <p:spPr bwMode="auto">
              <a:xfrm>
                <a:off x="288" y="1054"/>
                <a:ext cx="64" cy="64"/>
              </a:xfrm>
              <a:custGeom>
                <a:avLst/>
                <a:gdLst/>
                <a:ahLst/>
                <a:cxnLst>
                  <a:cxn ang="0">
                    <a:pos x="59" y="59"/>
                  </a:cxn>
                  <a:cxn ang="0">
                    <a:pos x="64" y="35"/>
                  </a:cxn>
                  <a:cxn ang="0">
                    <a:pos x="59" y="23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7" y="59"/>
                  </a:cxn>
                  <a:cxn ang="0">
                    <a:pos x="47" y="64"/>
                  </a:cxn>
                  <a:cxn ang="0">
                    <a:pos x="53" y="59"/>
                  </a:cxn>
                  <a:cxn ang="0">
                    <a:pos x="59" y="59"/>
                  </a:cxn>
                </a:cxnLst>
                <a:rect l="0" t="0" r="0" b="0"/>
                <a:pathLst>
                  <a:path w="64" h="64">
                    <a:moveTo>
                      <a:pt x="59" y="59"/>
                    </a:moveTo>
                    <a:lnTo>
                      <a:pt x="64" y="35"/>
                    </a:lnTo>
                    <a:lnTo>
                      <a:pt x="59" y="23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7" y="59"/>
                    </a:lnTo>
                    <a:lnTo>
                      <a:pt x="47" y="64"/>
                    </a:lnTo>
                    <a:lnTo>
                      <a:pt x="53" y="59"/>
                    </a:lnTo>
                    <a:lnTo>
                      <a:pt x="59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フリーフォーム 13"/>
              <p:cNvSpPr>
                <a:spLocks/>
              </p:cNvSpPr>
              <p:nvPr/>
            </p:nvSpPr>
            <p:spPr bwMode="auto">
              <a:xfrm>
                <a:off x="364" y="901"/>
                <a:ext cx="100" cy="135"/>
              </a:xfrm>
              <a:custGeom>
                <a:avLst/>
                <a:gdLst/>
                <a:ahLst/>
                <a:cxnLst>
                  <a:cxn ang="0">
                    <a:pos x="35" y="135"/>
                  </a:cxn>
                  <a:cxn ang="0">
                    <a:pos x="53" y="129"/>
                  </a:cxn>
                  <a:cxn ang="0">
                    <a:pos x="53" y="118"/>
                  </a:cxn>
                  <a:cxn ang="0">
                    <a:pos x="53" y="112"/>
                  </a:cxn>
                  <a:cxn ang="0">
                    <a:pos x="47" y="88"/>
                  </a:cxn>
                  <a:cxn ang="0">
                    <a:pos x="53" y="82"/>
                  </a:cxn>
                  <a:cxn ang="0">
                    <a:pos x="76" y="71"/>
                  </a:cxn>
                  <a:cxn ang="0">
                    <a:pos x="94" y="59"/>
                  </a:cxn>
                  <a:cxn ang="0">
                    <a:pos x="100" y="41"/>
                  </a:cxn>
                  <a:cxn ang="0">
                    <a:pos x="94" y="18"/>
                  </a:cxn>
                  <a:cxn ang="0">
                    <a:pos x="76" y="6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4" y="30"/>
                  </a:cxn>
                  <a:cxn ang="0">
                    <a:pos x="35" y="53"/>
                  </a:cxn>
                  <a:cxn ang="0">
                    <a:pos x="41" y="65"/>
                  </a:cxn>
                  <a:cxn ang="0">
                    <a:pos x="24" y="82"/>
                  </a:cxn>
                  <a:cxn ang="0">
                    <a:pos x="12" y="88"/>
                  </a:cxn>
                  <a:cxn ang="0">
                    <a:pos x="6" y="88"/>
                  </a:cxn>
                  <a:cxn ang="0">
                    <a:pos x="0" y="100"/>
                  </a:cxn>
                  <a:cxn ang="0">
                    <a:pos x="0" y="112"/>
                  </a:cxn>
                  <a:cxn ang="0">
                    <a:pos x="6" y="124"/>
                  </a:cxn>
                  <a:cxn ang="0">
                    <a:pos x="18" y="135"/>
                  </a:cxn>
                  <a:cxn ang="0">
                    <a:pos x="24" y="135"/>
                  </a:cxn>
                  <a:cxn ang="0">
                    <a:pos x="35" y="135"/>
                  </a:cxn>
                </a:cxnLst>
                <a:rect l="0" t="0" r="0" b="0"/>
                <a:pathLst>
                  <a:path w="100" h="135">
                    <a:moveTo>
                      <a:pt x="35" y="135"/>
                    </a:moveTo>
                    <a:lnTo>
                      <a:pt x="53" y="129"/>
                    </a:lnTo>
                    <a:lnTo>
                      <a:pt x="53" y="118"/>
                    </a:lnTo>
                    <a:lnTo>
                      <a:pt x="53" y="112"/>
                    </a:lnTo>
                    <a:lnTo>
                      <a:pt x="47" y="88"/>
                    </a:lnTo>
                    <a:lnTo>
                      <a:pt x="53" y="82"/>
                    </a:lnTo>
                    <a:lnTo>
                      <a:pt x="76" y="71"/>
                    </a:lnTo>
                    <a:lnTo>
                      <a:pt x="94" y="59"/>
                    </a:lnTo>
                    <a:lnTo>
                      <a:pt x="100" y="41"/>
                    </a:lnTo>
                    <a:lnTo>
                      <a:pt x="94" y="18"/>
                    </a:lnTo>
                    <a:lnTo>
                      <a:pt x="76" y="6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4" y="30"/>
                    </a:lnTo>
                    <a:lnTo>
                      <a:pt x="35" y="53"/>
                    </a:lnTo>
                    <a:lnTo>
                      <a:pt x="41" y="65"/>
                    </a:lnTo>
                    <a:lnTo>
                      <a:pt x="24" y="82"/>
                    </a:lnTo>
                    <a:lnTo>
                      <a:pt x="12" y="88"/>
                    </a:lnTo>
                    <a:lnTo>
                      <a:pt x="6" y="88"/>
                    </a:lnTo>
                    <a:lnTo>
                      <a:pt x="0" y="100"/>
                    </a:lnTo>
                    <a:lnTo>
                      <a:pt x="0" y="112"/>
                    </a:lnTo>
                    <a:lnTo>
                      <a:pt x="6" y="124"/>
                    </a:lnTo>
                    <a:lnTo>
                      <a:pt x="18" y="135"/>
                    </a:lnTo>
                    <a:lnTo>
                      <a:pt x="24" y="135"/>
                    </a:lnTo>
                    <a:lnTo>
                      <a:pt x="35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フリーフォーム 14"/>
              <p:cNvSpPr>
                <a:spLocks/>
              </p:cNvSpPr>
              <p:nvPr/>
            </p:nvSpPr>
            <p:spPr bwMode="auto">
              <a:xfrm>
                <a:off x="405" y="1095"/>
                <a:ext cx="24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4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4" h="23">
                    <a:moveTo>
                      <a:pt x="12" y="23"/>
                    </a:moveTo>
                    <a:lnTo>
                      <a:pt x="24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フリーフォーム 15"/>
              <p:cNvSpPr>
                <a:spLocks/>
              </p:cNvSpPr>
              <p:nvPr/>
            </p:nvSpPr>
            <p:spPr bwMode="auto">
              <a:xfrm>
                <a:off x="481" y="848"/>
                <a:ext cx="53" cy="53"/>
              </a:xfrm>
              <a:custGeom>
                <a:avLst/>
                <a:gdLst/>
                <a:ahLst/>
                <a:cxnLst>
                  <a:cxn ang="0">
                    <a:pos x="42" y="47"/>
                  </a:cxn>
                  <a:cxn ang="0">
                    <a:pos x="53" y="42"/>
                  </a:cxn>
                  <a:cxn ang="0">
                    <a:pos x="53" y="24"/>
                  </a:cxn>
                  <a:cxn ang="0">
                    <a:pos x="47" y="12"/>
                  </a:cxn>
                  <a:cxn ang="0">
                    <a:pos x="42" y="0"/>
                  </a:cxn>
                  <a:cxn ang="0">
                    <a:pos x="24" y="0"/>
                  </a:cxn>
                  <a:cxn ang="0">
                    <a:pos x="12" y="12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24" y="53"/>
                  </a:cxn>
                  <a:cxn ang="0">
                    <a:pos x="30" y="53"/>
                  </a:cxn>
                  <a:cxn ang="0">
                    <a:pos x="30" y="47"/>
                  </a:cxn>
                  <a:cxn ang="0">
                    <a:pos x="42" y="47"/>
                  </a:cxn>
                </a:cxnLst>
                <a:rect l="0" t="0" r="0" b="0"/>
                <a:pathLst>
                  <a:path w="53" h="53">
                    <a:moveTo>
                      <a:pt x="42" y="47"/>
                    </a:moveTo>
                    <a:lnTo>
                      <a:pt x="53" y="42"/>
                    </a:lnTo>
                    <a:lnTo>
                      <a:pt x="53" y="24"/>
                    </a:lnTo>
                    <a:lnTo>
                      <a:pt x="47" y="12"/>
                    </a:lnTo>
                    <a:lnTo>
                      <a:pt x="42" y="0"/>
                    </a:lnTo>
                    <a:lnTo>
                      <a:pt x="24" y="0"/>
                    </a:lnTo>
                    <a:lnTo>
                      <a:pt x="12" y="12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24" y="53"/>
                    </a:lnTo>
                    <a:lnTo>
                      <a:pt x="30" y="53"/>
                    </a:lnTo>
                    <a:lnTo>
                      <a:pt x="30" y="47"/>
                    </a:lnTo>
                    <a:lnTo>
                      <a:pt x="42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フリーフォーム 16"/>
              <p:cNvSpPr>
                <a:spLocks/>
              </p:cNvSpPr>
              <p:nvPr/>
            </p:nvSpPr>
            <p:spPr bwMode="auto">
              <a:xfrm>
                <a:off x="435" y="749"/>
                <a:ext cx="29" cy="35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23"/>
                  </a:cxn>
                  <a:cxn ang="0">
                    <a:pos x="23" y="11"/>
                  </a:cxn>
                  <a:cxn ang="0">
                    <a:pos x="5" y="0"/>
                  </a:cxn>
                  <a:cxn ang="0">
                    <a:pos x="0" y="17"/>
                  </a:cxn>
                  <a:cxn ang="0">
                    <a:pos x="5" y="29"/>
                  </a:cxn>
                  <a:cxn ang="0">
                    <a:pos x="11" y="35"/>
                  </a:cxn>
                  <a:cxn ang="0">
                    <a:pos x="11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35">
                    <a:moveTo>
                      <a:pt x="23" y="29"/>
                    </a:moveTo>
                    <a:lnTo>
                      <a:pt x="29" y="23"/>
                    </a:lnTo>
                    <a:lnTo>
                      <a:pt x="23" y="11"/>
                    </a:lnTo>
                    <a:lnTo>
                      <a:pt x="5" y="0"/>
                    </a:lnTo>
                    <a:lnTo>
                      <a:pt x="0" y="17"/>
                    </a:lnTo>
                    <a:lnTo>
                      <a:pt x="5" y="29"/>
                    </a:lnTo>
                    <a:lnTo>
                      <a:pt x="11" y="35"/>
                    </a:lnTo>
                    <a:lnTo>
                      <a:pt x="11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フリーフォーム 17"/>
              <p:cNvSpPr>
                <a:spLocks/>
              </p:cNvSpPr>
              <p:nvPr/>
            </p:nvSpPr>
            <p:spPr bwMode="auto">
              <a:xfrm>
                <a:off x="476" y="620"/>
                <a:ext cx="52" cy="23"/>
              </a:xfrm>
              <a:custGeom>
                <a:avLst/>
                <a:gdLst/>
                <a:ahLst/>
                <a:cxnLst>
                  <a:cxn ang="0">
                    <a:pos x="5" y="23"/>
                  </a:cxn>
                  <a:cxn ang="0">
                    <a:pos x="35" y="17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5" y="23"/>
                  </a:cxn>
                </a:cxnLst>
                <a:rect l="0" t="0" r="0" b="0"/>
                <a:pathLst>
                  <a:path w="52" h="23">
                    <a:moveTo>
                      <a:pt x="5" y="23"/>
                    </a:moveTo>
                    <a:lnTo>
                      <a:pt x="35" y="17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5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フリーフォーム 18"/>
              <p:cNvSpPr>
                <a:spLocks/>
              </p:cNvSpPr>
              <p:nvPr/>
            </p:nvSpPr>
            <p:spPr bwMode="auto">
              <a:xfrm>
                <a:off x="1279" y="637"/>
                <a:ext cx="77" cy="71"/>
              </a:xfrm>
              <a:custGeom>
                <a:avLst/>
                <a:gdLst/>
                <a:ahLst/>
                <a:cxnLst>
                  <a:cxn ang="0">
                    <a:pos x="65" y="65"/>
                  </a:cxn>
                  <a:cxn ang="0">
                    <a:pos x="71" y="53"/>
                  </a:cxn>
                  <a:cxn ang="0">
                    <a:pos x="77" y="41"/>
                  </a:cxn>
                  <a:cxn ang="0">
                    <a:pos x="71" y="12"/>
                  </a:cxn>
                  <a:cxn ang="0">
                    <a:pos x="59" y="0"/>
                  </a:cxn>
                  <a:cxn ang="0">
                    <a:pos x="30" y="0"/>
                  </a:cxn>
                  <a:cxn ang="0">
                    <a:pos x="6" y="12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8" y="53"/>
                  </a:cxn>
                  <a:cxn ang="0">
                    <a:pos x="30" y="65"/>
                  </a:cxn>
                  <a:cxn ang="0">
                    <a:pos x="41" y="71"/>
                  </a:cxn>
                  <a:cxn ang="0">
                    <a:pos x="59" y="65"/>
                  </a:cxn>
                  <a:cxn ang="0">
                    <a:pos x="65" y="65"/>
                  </a:cxn>
                </a:cxnLst>
                <a:rect l="0" t="0" r="0" b="0"/>
                <a:pathLst>
                  <a:path w="77" h="71">
                    <a:moveTo>
                      <a:pt x="65" y="65"/>
                    </a:moveTo>
                    <a:lnTo>
                      <a:pt x="71" y="53"/>
                    </a:lnTo>
                    <a:lnTo>
                      <a:pt x="77" y="41"/>
                    </a:lnTo>
                    <a:lnTo>
                      <a:pt x="71" y="12"/>
                    </a:lnTo>
                    <a:lnTo>
                      <a:pt x="59" y="0"/>
                    </a:lnTo>
                    <a:lnTo>
                      <a:pt x="30" y="0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8" y="53"/>
                    </a:lnTo>
                    <a:lnTo>
                      <a:pt x="30" y="65"/>
                    </a:lnTo>
                    <a:lnTo>
                      <a:pt x="41" y="71"/>
                    </a:lnTo>
                    <a:lnTo>
                      <a:pt x="59" y="65"/>
                    </a:lnTo>
                    <a:lnTo>
                      <a:pt x="65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フリーフォーム 19"/>
              <p:cNvSpPr>
                <a:spLocks/>
              </p:cNvSpPr>
              <p:nvPr/>
            </p:nvSpPr>
            <p:spPr bwMode="auto">
              <a:xfrm>
                <a:off x="1561" y="995"/>
                <a:ext cx="94" cy="123"/>
              </a:xfrm>
              <a:custGeom>
                <a:avLst/>
                <a:gdLst/>
                <a:ahLst/>
                <a:cxnLst>
                  <a:cxn ang="0">
                    <a:pos x="64" y="118"/>
                  </a:cxn>
                  <a:cxn ang="0">
                    <a:pos x="82" y="88"/>
                  </a:cxn>
                  <a:cxn ang="0">
                    <a:pos x="94" y="71"/>
                  </a:cxn>
                  <a:cxn ang="0">
                    <a:pos x="82" y="53"/>
                  </a:cxn>
                  <a:cxn ang="0">
                    <a:pos x="76" y="35"/>
                  </a:cxn>
                  <a:cxn ang="0">
                    <a:pos x="64" y="24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24"/>
                  </a:cxn>
                  <a:cxn ang="0">
                    <a:pos x="0" y="41"/>
                  </a:cxn>
                  <a:cxn ang="0">
                    <a:pos x="6" y="65"/>
                  </a:cxn>
                  <a:cxn ang="0">
                    <a:pos x="12" y="100"/>
                  </a:cxn>
                  <a:cxn ang="0">
                    <a:pos x="35" y="123"/>
                  </a:cxn>
                  <a:cxn ang="0">
                    <a:pos x="47" y="123"/>
                  </a:cxn>
                  <a:cxn ang="0">
                    <a:pos x="53" y="118"/>
                  </a:cxn>
                  <a:cxn ang="0">
                    <a:pos x="64" y="118"/>
                  </a:cxn>
                </a:cxnLst>
                <a:rect l="0" t="0" r="0" b="0"/>
                <a:pathLst>
                  <a:path w="94" h="123">
                    <a:moveTo>
                      <a:pt x="64" y="118"/>
                    </a:moveTo>
                    <a:lnTo>
                      <a:pt x="82" y="88"/>
                    </a:lnTo>
                    <a:lnTo>
                      <a:pt x="94" y="71"/>
                    </a:lnTo>
                    <a:lnTo>
                      <a:pt x="82" y="53"/>
                    </a:lnTo>
                    <a:lnTo>
                      <a:pt x="76" y="35"/>
                    </a:lnTo>
                    <a:lnTo>
                      <a:pt x="64" y="24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24"/>
                    </a:lnTo>
                    <a:lnTo>
                      <a:pt x="0" y="41"/>
                    </a:lnTo>
                    <a:lnTo>
                      <a:pt x="6" y="65"/>
                    </a:lnTo>
                    <a:lnTo>
                      <a:pt x="12" y="100"/>
                    </a:lnTo>
                    <a:lnTo>
                      <a:pt x="35" y="123"/>
                    </a:lnTo>
                    <a:lnTo>
                      <a:pt x="47" y="123"/>
                    </a:lnTo>
                    <a:lnTo>
                      <a:pt x="53" y="118"/>
                    </a:lnTo>
                    <a:lnTo>
                      <a:pt x="64" y="1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フリーフォーム 20"/>
              <p:cNvSpPr>
                <a:spLocks/>
              </p:cNvSpPr>
              <p:nvPr/>
            </p:nvSpPr>
            <p:spPr bwMode="auto">
              <a:xfrm>
                <a:off x="1338" y="555"/>
                <a:ext cx="23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18" y="24"/>
                  </a:cxn>
                  <a:cxn ang="0">
                    <a:pos x="23" y="6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23" h="41">
                    <a:moveTo>
                      <a:pt x="6" y="41"/>
                    </a:moveTo>
                    <a:lnTo>
                      <a:pt x="18" y="24"/>
                    </a:lnTo>
                    <a:lnTo>
                      <a:pt x="23" y="6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フリーフォーム 21"/>
              <p:cNvSpPr>
                <a:spLocks/>
              </p:cNvSpPr>
              <p:nvPr/>
            </p:nvSpPr>
            <p:spPr bwMode="auto">
              <a:xfrm>
                <a:off x="1414" y="584"/>
                <a:ext cx="12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</a:cxnLst>
                <a:rect l="0" t="0" r="0" b="0"/>
                <a:pathLst>
                  <a:path w="12" h="6">
                    <a:moveTo>
                      <a:pt x="6" y="6"/>
                    </a:moveTo>
                    <a:lnTo>
                      <a:pt x="12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フリーフォーム 22"/>
              <p:cNvSpPr>
                <a:spLocks/>
              </p:cNvSpPr>
              <p:nvPr/>
            </p:nvSpPr>
            <p:spPr bwMode="auto">
              <a:xfrm>
                <a:off x="1373" y="690"/>
                <a:ext cx="12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2" h="18">
                    <a:moveTo>
                      <a:pt x="6" y="18"/>
                    </a:moveTo>
                    <a:lnTo>
                      <a:pt x="12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フリーフォーム 23"/>
              <p:cNvSpPr>
                <a:spLocks/>
              </p:cNvSpPr>
              <p:nvPr/>
            </p:nvSpPr>
            <p:spPr bwMode="auto">
              <a:xfrm>
                <a:off x="1766" y="960"/>
                <a:ext cx="59" cy="70"/>
              </a:xfrm>
              <a:custGeom>
                <a:avLst/>
                <a:gdLst/>
                <a:ahLst/>
                <a:cxnLst>
                  <a:cxn ang="0">
                    <a:pos x="30" y="70"/>
                  </a:cxn>
                  <a:cxn ang="0">
                    <a:pos x="47" y="65"/>
                  </a:cxn>
                  <a:cxn ang="0">
                    <a:pos x="53" y="59"/>
                  </a:cxn>
                  <a:cxn ang="0">
                    <a:pos x="59" y="41"/>
                  </a:cxn>
                  <a:cxn ang="0">
                    <a:pos x="53" y="23"/>
                  </a:cxn>
                  <a:cxn ang="0">
                    <a:pos x="35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0" y="29"/>
                  </a:cxn>
                  <a:cxn ang="0">
                    <a:pos x="0" y="53"/>
                  </a:cxn>
                  <a:cxn ang="0">
                    <a:pos x="18" y="70"/>
                  </a:cxn>
                  <a:cxn ang="0">
                    <a:pos x="24" y="70"/>
                  </a:cxn>
                  <a:cxn ang="0">
                    <a:pos x="30" y="70"/>
                  </a:cxn>
                </a:cxnLst>
                <a:rect l="0" t="0" r="0" b="0"/>
                <a:pathLst>
                  <a:path w="59" h="70">
                    <a:moveTo>
                      <a:pt x="30" y="70"/>
                    </a:moveTo>
                    <a:lnTo>
                      <a:pt x="47" y="65"/>
                    </a:lnTo>
                    <a:lnTo>
                      <a:pt x="53" y="59"/>
                    </a:lnTo>
                    <a:lnTo>
                      <a:pt x="59" y="41"/>
                    </a:lnTo>
                    <a:lnTo>
                      <a:pt x="53" y="23"/>
                    </a:lnTo>
                    <a:lnTo>
                      <a:pt x="35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0" y="29"/>
                    </a:lnTo>
                    <a:lnTo>
                      <a:pt x="0" y="53"/>
                    </a:lnTo>
                    <a:lnTo>
                      <a:pt x="18" y="70"/>
                    </a:lnTo>
                    <a:lnTo>
                      <a:pt x="24" y="70"/>
                    </a:lnTo>
                    <a:lnTo>
                      <a:pt x="30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フリーフォーム 24"/>
              <p:cNvSpPr>
                <a:spLocks/>
              </p:cNvSpPr>
              <p:nvPr/>
            </p:nvSpPr>
            <p:spPr bwMode="auto">
              <a:xfrm>
                <a:off x="1737" y="1113"/>
                <a:ext cx="23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3" h="29">
                    <a:moveTo>
                      <a:pt x="18" y="29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フリーフォーム 25"/>
              <p:cNvSpPr>
                <a:spLocks/>
              </p:cNvSpPr>
              <p:nvPr/>
            </p:nvSpPr>
            <p:spPr bwMode="auto">
              <a:xfrm>
                <a:off x="1708" y="1118"/>
                <a:ext cx="17" cy="12"/>
              </a:xfrm>
              <a:custGeom>
                <a:avLst/>
                <a:gdLst/>
                <a:ahLst/>
                <a:cxnLst>
                  <a:cxn ang="0">
                    <a:pos x="11" y="12"/>
                  </a:cxn>
                  <a:cxn ang="0">
                    <a:pos x="17" y="6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11" y="12"/>
                  </a:cxn>
                </a:cxnLst>
                <a:rect l="0" t="0" r="0" b="0"/>
                <a:pathLst>
                  <a:path w="17" h="12">
                    <a:moveTo>
                      <a:pt x="11" y="12"/>
                    </a:moveTo>
                    <a:lnTo>
                      <a:pt x="17" y="6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フリーフォーム 26"/>
              <p:cNvSpPr>
                <a:spLocks/>
              </p:cNvSpPr>
              <p:nvPr/>
            </p:nvSpPr>
            <p:spPr bwMode="auto">
              <a:xfrm>
                <a:off x="1672" y="1113"/>
                <a:ext cx="18" cy="11"/>
              </a:xfrm>
              <a:custGeom>
                <a:avLst/>
                <a:gdLst/>
                <a:ahLst/>
                <a:cxnLst>
                  <a:cxn ang="0">
                    <a:pos x="12" y="11"/>
                  </a:cxn>
                  <a:cxn ang="0">
                    <a:pos x="18" y="11"/>
                  </a:cxn>
                  <a:cxn ang="0">
                    <a:pos x="12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12" y="11"/>
                  </a:cxn>
                </a:cxnLst>
                <a:rect l="0" t="0" r="0" b="0"/>
                <a:pathLst>
                  <a:path w="18" h="11">
                    <a:moveTo>
                      <a:pt x="12" y="11"/>
                    </a:moveTo>
                    <a:lnTo>
                      <a:pt x="18" y="11"/>
                    </a:lnTo>
                    <a:lnTo>
                      <a:pt x="12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12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1696" y="1148"/>
                <a:ext cx="6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6" h="12">
                    <a:moveTo>
                      <a:pt x="6" y="12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1408" y="1459"/>
                <a:ext cx="135" cy="82"/>
              </a:xfrm>
              <a:custGeom>
                <a:avLst/>
                <a:gdLst/>
                <a:ahLst/>
                <a:cxnLst>
                  <a:cxn ang="0">
                    <a:pos x="112" y="64"/>
                  </a:cxn>
                  <a:cxn ang="0">
                    <a:pos x="135" y="64"/>
                  </a:cxn>
                  <a:cxn ang="0">
                    <a:pos x="135" y="58"/>
                  </a:cxn>
                  <a:cxn ang="0">
                    <a:pos x="135" y="47"/>
                  </a:cxn>
                  <a:cxn ang="0">
                    <a:pos x="124" y="35"/>
                  </a:cxn>
                  <a:cxn ang="0">
                    <a:pos x="106" y="35"/>
                  </a:cxn>
                  <a:cxn ang="0">
                    <a:pos x="88" y="17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7"/>
                  </a:cxn>
                  <a:cxn ang="0">
                    <a:pos x="30" y="64"/>
                  </a:cxn>
                  <a:cxn ang="0">
                    <a:pos x="36" y="70"/>
                  </a:cxn>
                  <a:cxn ang="0">
                    <a:pos x="30" y="82"/>
                  </a:cxn>
                  <a:cxn ang="0">
                    <a:pos x="36" y="82"/>
                  </a:cxn>
                  <a:cxn ang="0">
                    <a:pos x="47" y="82"/>
                  </a:cxn>
                  <a:cxn ang="0">
                    <a:pos x="59" y="76"/>
                  </a:cxn>
                  <a:cxn ang="0">
                    <a:pos x="65" y="76"/>
                  </a:cxn>
                  <a:cxn ang="0">
                    <a:pos x="106" y="64"/>
                  </a:cxn>
                  <a:cxn ang="0">
                    <a:pos x="112" y="64"/>
                  </a:cxn>
                </a:cxnLst>
                <a:rect l="0" t="0" r="0" b="0"/>
                <a:pathLst>
                  <a:path w="135" h="82">
                    <a:moveTo>
                      <a:pt x="112" y="64"/>
                    </a:moveTo>
                    <a:lnTo>
                      <a:pt x="135" y="64"/>
                    </a:lnTo>
                    <a:lnTo>
                      <a:pt x="135" y="58"/>
                    </a:lnTo>
                    <a:lnTo>
                      <a:pt x="135" y="47"/>
                    </a:lnTo>
                    <a:lnTo>
                      <a:pt x="124" y="35"/>
                    </a:lnTo>
                    <a:lnTo>
                      <a:pt x="106" y="35"/>
                    </a:lnTo>
                    <a:lnTo>
                      <a:pt x="88" y="17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7"/>
                    </a:lnTo>
                    <a:lnTo>
                      <a:pt x="30" y="64"/>
                    </a:lnTo>
                    <a:lnTo>
                      <a:pt x="36" y="70"/>
                    </a:lnTo>
                    <a:lnTo>
                      <a:pt x="30" y="82"/>
                    </a:lnTo>
                    <a:lnTo>
                      <a:pt x="36" y="82"/>
                    </a:lnTo>
                    <a:lnTo>
                      <a:pt x="47" y="82"/>
                    </a:lnTo>
                    <a:lnTo>
                      <a:pt x="59" y="76"/>
                    </a:lnTo>
                    <a:lnTo>
                      <a:pt x="65" y="76"/>
                    </a:lnTo>
                    <a:lnTo>
                      <a:pt x="106" y="64"/>
                    </a:lnTo>
                    <a:lnTo>
                      <a:pt x="112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フリーフォーム 29"/>
              <p:cNvSpPr>
                <a:spLocks/>
              </p:cNvSpPr>
              <p:nvPr/>
            </p:nvSpPr>
            <p:spPr bwMode="auto">
              <a:xfrm>
                <a:off x="1502" y="1676"/>
                <a:ext cx="94" cy="64"/>
              </a:xfrm>
              <a:custGeom>
                <a:avLst/>
                <a:gdLst/>
                <a:ahLst/>
                <a:cxnLst>
                  <a:cxn ang="0">
                    <a:pos x="59" y="64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94" y="23"/>
                  </a:cxn>
                  <a:cxn ang="0">
                    <a:pos x="77" y="6"/>
                  </a:cxn>
                  <a:cxn ang="0">
                    <a:pos x="41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6" y="17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8" y="53"/>
                  </a:cxn>
                  <a:cxn ang="0">
                    <a:pos x="35" y="64"/>
                  </a:cxn>
                  <a:cxn ang="0">
                    <a:pos x="47" y="64"/>
                  </a:cxn>
                  <a:cxn ang="0">
                    <a:pos x="59" y="64"/>
                  </a:cxn>
                </a:cxnLst>
                <a:rect l="0" t="0" r="0" b="0"/>
                <a:pathLst>
                  <a:path w="94" h="64">
                    <a:moveTo>
                      <a:pt x="59" y="64"/>
                    </a:moveTo>
                    <a:lnTo>
                      <a:pt x="88" y="47"/>
                    </a:lnTo>
                    <a:lnTo>
                      <a:pt x="94" y="35"/>
                    </a:lnTo>
                    <a:lnTo>
                      <a:pt x="94" y="23"/>
                    </a:lnTo>
                    <a:lnTo>
                      <a:pt x="77" y="6"/>
                    </a:lnTo>
                    <a:lnTo>
                      <a:pt x="41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6" y="17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8" y="53"/>
                    </a:lnTo>
                    <a:lnTo>
                      <a:pt x="35" y="64"/>
                    </a:lnTo>
                    <a:lnTo>
                      <a:pt x="47" y="64"/>
                    </a:lnTo>
                    <a:lnTo>
                      <a:pt x="59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フリーフォーム 30"/>
              <p:cNvSpPr>
                <a:spLocks/>
              </p:cNvSpPr>
              <p:nvPr/>
            </p:nvSpPr>
            <p:spPr bwMode="auto">
              <a:xfrm>
                <a:off x="1015" y="1523"/>
                <a:ext cx="65" cy="141"/>
              </a:xfrm>
              <a:custGeom>
                <a:avLst/>
                <a:gdLst/>
                <a:ahLst/>
                <a:cxnLst>
                  <a:cxn ang="0">
                    <a:pos x="47" y="141"/>
                  </a:cxn>
                  <a:cxn ang="0">
                    <a:pos x="59" y="124"/>
                  </a:cxn>
                  <a:cxn ang="0">
                    <a:pos x="65" y="94"/>
                  </a:cxn>
                  <a:cxn ang="0">
                    <a:pos x="65" y="71"/>
                  </a:cxn>
                  <a:cxn ang="0">
                    <a:pos x="59" y="47"/>
                  </a:cxn>
                  <a:cxn ang="0">
                    <a:pos x="47" y="36"/>
                  </a:cxn>
                  <a:cxn ang="0">
                    <a:pos x="47" y="18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0" y="88"/>
                  </a:cxn>
                  <a:cxn ang="0">
                    <a:pos x="0" y="106"/>
                  </a:cxn>
                  <a:cxn ang="0">
                    <a:pos x="0" y="124"/>
                  </a:cxn>
                  <a:cxn ang="0">
                    <a:pos x="24" y="135"/>
                  </a:cxn>
                  <a:cxn ang="0">
                    <a:pos x="30" y="141"/>
                  </a:cxn>
                  <a:cxn ang="0">
                    <a:pos x="41" y="141"/>
                  </a:cxn>
                  <a:cxn ang="0">
                    <a:pos x="47" y="141"/>
                  </a:cxn>
                </a:cxnLst>
                <a:rect l="0" t="0" r="0" b="0"/>
                <a:pathLst>
                  <a:path w="65" h="141">
                    <a:moveTo>
                      <a:pt x="47" y="141"/>
                    </a:moveTo>
                    <a:lnTo>
                      <a:pt x="59" y="124"/>
                    </a:lnTo>
                    <a:lnTo>
                      <a:pt x="65" y="94"/>
                    </a:lnTo>
                    <a:lnTo>
                      <a:pt x="65" y="71"/>
                    </a:lnTo>
                    <a:lnTo>
                      <a:pt x="59" y="47"/>
                    </a:lnTo>
                    <a:lnTo>
                      <a:pt x="47" y="36"/>
                    </a:lnTo>
                    <a:lnTo>
                      <a:pt x="47" y="18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0" y="88"/>
                    </a:lnTo>
                    <a:lnTo>
                      <a:pt x="0" y="106"/>
                    </a:lnTo>
                    <a:lnTo>
                      <a:pt x="0" y="124"/>
                    </a:lnTo>
                    <a:lnTo>
                      <a:pt x="24" y="135"/>
                    </a:lnTo>
                    <a:lnTo>
                      <a:pt x="30" y="141"/>
                    </a:lnTo>
                    <a:lnTo>
                      <a:pt x="41" y="141"/>
                    </a:lnTo>
                    <a:lnTo>
                      <a:pt x="47" y="1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フリーフォーム 31"/>
              <p:cNvSpPr>
                <a:spLocks/>
              </p:cNvSpPr>
              <p:nvPr/>
            </p:nvSpPr>
            <p:spPr bwMode="auto">
              <a:xfrm>
                <a:off x="1150" y="1412"/>
                <a:ext cx="47" cy="64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41" y="47"/>
                  </a:cxn>
                  <a:cxn ang="0">
                    <a:pos x="47" y="17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18" y="17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6" y="64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47" h="64">
                    <a:moveTo>
                      <a:pt x="18" y="59"/>
                    </a:moveTo>
                    <a:lnTo>
                      <a:pt x="41" y="47"/>
                    </a:lnTo>
                    <a:lnTo>
                      <a:pt x="47" y="17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18" y="17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6" y="64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フリーフォーム 32"/>
              <p:cNvSpPr>
                <a:spLocks/>
              </p:cNvSpPr>
              <p:nvPr/>
            </p:nvSpPr>
            <p:spPr bwMode="auto">
              <a:xfrm>
                <a:off x="787" y="1429"/>
                <a:ext cx="176" cy="77"/>
              </a:xfrm>
              <a:custGeom>
                <a:avLst/>
                <a:gdLst/>
                <a:ahLst/>
                <a:cxnLst>
                  <a:cxn ang="0">
                    <a:pos x="129" y="65"/>
                  </a:cxn>
                  <a:cxn ang="0">
                    <a:pos x="146" y="47"/>
                  </a:cxn>
                  <a:cxn ang="0">
                    <a:pos x="152" y="36"/>
                  </a:cxn>
                  <a:cxn ang="0">
                    <a:pos x="164" y="36"/>
                  </a:cxn>
                  <a:cxn ang="0">
                    <a:pos x="176" y="12"/>
                  </a:cxn>
                  <a:cxn ang="0">
                    <a:pos x="158" y="0"/>
                  </a:cxn>
                  <a:cxn ang="0">
                    <a:pos x="152" y="0"/>
                  </a:cxn>
                  <a:cxn ang="0">
                    <a:pos x="129" y="6"/>
                  </a:cxn>
                  <a:cxn ang="0">
                    <a:pos x="117" y="6"/>
                  </a:cxn>
                  <a:cxn ang="0">
                    <a:pos x="99" y="6"/>
                  </a:cxn>
                  <a:cxn ang="0">
                    <a:pos x="93" y="12"/>
                  </a:cxn>
                  <a:cxn ang="0">
                    <a:pos x="88" y="18"/>
                  </a:cxn>
                  <a:cxn ang="0">
                    <a:pos x="82" y="12"/>
                  </a:cxn>
                  <a:cxn ang="0">
                    <a:pos x="64" y="6"/>
                  </a:cxn>
                  <a:cxn ang="0">
                    <a:pos x="29" y="6"/>
                  </a:cxn>
                  <a:cxn ang="0">
                    <a:pos x="5" y="18"/>
                  </a:cxn>
                  <a:cxn ang="0">
                    <a:pos x="0" y="42"/>
                  </a:cxn>
                  <a:cxn ang="0">
                    <a:pos x="5" y="65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70" y="71"/>
                  </a:cxn>
                  <a:cxn ang="0">
                    <a:pos x="93" y="47"/>
                  </a:cxn>
                  <a:cxn ang="0">
                    <a:pos x="99" y="47"/>
                  </a:cxn>
                  <a:cxn ang="0">
                    <a:pos x="111" y="59"/>
                  </a:cxn>
                  <a:cxn ang="0">
                    <a:pos x="117" y="65"/>
                  </a:cxn>
                  <a:cxn ang="0">
                    <a:pos x="123" y="65"/>
                  </a:cxn>
                  <a:cxn ang="0">
                    <a:pos x="129" y="65"/>
                  </a:cxn>
                </a:cxnLst>
                <a:rect l="0" t="0" r="0" b="0"/>
                <a:pathLst>
                  <a:path w="176" h="77">
                    <a:moveTo>
                      <a:pt x="129" y="65"/>
                    </a:moveTo>
                    <a:lnTo>
                      <a:pt x="146" y="47"/>
                    </a:lnTo>
                    <a:lnTo>
                      <a:pt x="152" y="36"/>
                    </a:lnTo>
                    <a:lnTo>
                      <a:pt x="164" y="36"/>
                    </a:lnTo>
                    <a:lnTo>
                      <a:pt x="176" y="12"/>
                    </a:lnTo>
                    <a:lnTo>
                      <a:pt x="158" y="0"/>
                    </a:lnTo>
                    <a:lnTo>
                      <a:pt x="152" y="0"/>
                    </a:lnTo>
                    <a:lnTo>
                      <a:pt x="129" y="6"/>
                    </a:lnTo>
                    <a:lnTo>
                      <a:pt x="117" y="6"/>
                    </a:lnTo>
                    <a:lnTo>
                      <a:pt x="99" y="6"/>
                    </a:lnTo>
                    <a:lnTo>
                      <a:pt x="93" y="12"/>
                    </a:lnTo>
                    <a:lnTo>
                      <a:pt x="88" y="18"/>
                    </a:lnTo>
                    <a:lnTo>
                      <a:pt x="82" y="12"/>
                    </a:lnTo>
                    <a:lnTo>
                      <a:pt x="64" y="6"/>
                    </a:lnTo>
                    <a:lnTo>
                      <a:pt x="29" y="6"/>
                    </a:lnTo>
                    <a:lnTo>
                      <a:pt x="5" y="18"/>
                    </a:lnTo>
                    <a:lnTo>
                      <a:pt x="0" y="42"/>
                    </a:lnTo>
                    <a:lnTo>
                      <a:pt x="5" y="65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70" y="71"/>
                    </a:lnTo>
                    <a:lnTo>
                      <a:pt x="93" y="47"/>
                    </a:lnTo>
                    <a:lnTo>
                      <a:pt x="99" y="47"/>
                    </a:lnTo>
                    <a:lnTo>
                      <a:pt x="111" y="59"/>
                    </a:lnTo>
                    <a:lnTo>
                      <a:pt x="117" y="65"/>
                    </a:lnTo>
                    <a:lnTo>
                      <a:pt x="123" y="65"/>
                    </a:lnTo>
                    <a:lnTo>
                      <a:pt x="129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フリーフォーム 33"/>
              <p:cNvSpPr>
                <a:spLocks/>
              </p:cNvSpPr>
              <p:nvPr/>
            </p:nvSpPr>
            <p:spPr bwMode="auto">
              <a:xfrm>
                <a:off x="775" y="2122"/>
                <a:ext cx="100" cy="94"/>
              </a:xfrm>
              <a:custGeom>
                <a:avLst/>
                <a:gdLst/>
                <a:ahLst/>
                <a:cxnLst>
                  <a:cxn ang="0">
                    <a:pos x="82" y="76"/>
                  </a:cxn>
                  <a:cxn ang="0">
                    <a:pos x="100" y="47"/>
                  </a:cxn>
                  <a:cxn ang="0">
                    <a:pos x="100" y="29"/>
                  </a:cxn>
                  <a:cxn ang="0">
                    <a:pos x="82" y="12"/>
                  </a:cxn>
                  <a:cxn ang="0">
                    <a:pos x="53" y="0"/>
                  </a:cxn>
                  <a:cxn ang="0">
                    <a:pos x="35" y="0"/>
                  </a:cxn>
                  <a:cxn ang="0">
                    <a:pos x="17" y="6"/>
                  </a:cxn>
                  <a:cxn ang="0">
                    <a:pos x="6" y="12"/>
                  </a:cxn>
                  <a:cxn ang="0">
                    <a:pos x="0" y="35"/>
                  </a:cxn>
                  <a:cxn ang="0">
                    <a:pos x="0" y="47"/>
                  </a:cxn>
                  <a:cxn ang="0">
                    <a:pos x="6" y="64"/>
                  </a:cxn>
                  <a:cxn ang="0">
                    <a:pos x="29" y="82"/>
                  </a:cxn>
                  <a:cxn ang="0">
                    <a:pos x="53" y="94"/>
                  </a:cxn>
                  <a:cxn ang="0">
                    <a:pos x="70" y="94"/>
                  </a:cxn>
                  <a:cxn ang="0">
                    <a:pos x="76" y="76"/>
                  </a:cxn>
                  <a:cxn ang="0">
                    <a:pos x="82" y="76"/>
                  </a:cxn>
                </a:cxnLst>
                <a:rect l="0" t="0" r="0" b="0"/>
                <a:pathLst>
                  <a:path w="100" h="94">
                    <a:moveTo>
                      <a:pt x="82" y="76"/>
                    </a:moveTo>
                    <a:lnTo>
                      <a:pt x="100" y="47"/>
                    </a:lnTo>
                    <a:lnTo>
                      <a:pt x="100" y="29"/>
                    </a:lnTo>
                    <a:lnTo>
                      <a:pt x="82" y="12"/>
                    </a:lnTo>
                    <a:lnTo>
                      <a:pt x="53" y="0"/>
                    </a:lnTo>
                    <a:lnTo>
                      <a:pt x="35" y="0"/>
                    </a:lnTo>
                    <a:lnTo>
                      <a:pt x="17" y="6"/>
                    </a:lnTo>
                    <a:lnTo>
                      <a:pt x="6" y="12"/>
                    </a:lnTo>
                    <a:lnTo>
                      <a:pt x="0" y="35"/>
                    </a:lnTo>
                    <a:lnTo>
                      <a:pt x="0" y="47"/>
                    </a:lnTo>
                    <a:lnTo>
                      <a:pt x="6" y="64"/>
                    </a:lnTo>
                    <a:lnTo>
                      <a:pt x="29" y="82"/>
                    </a:lnTo>
                    <a:lnTo>
                      <a:pt x="53" y="94"/>
                    </a:lnTo>
                    <a:lnTo>
                      <a:pt x="70" y="94"/>
                    </a:lnTo>
                    <a:lnTo>
                      <a:pt x="76" y="76"/>
                    </a:lnTo>
                    <a:lnTo>
                      <a:pt x="82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フリーフォーム 34"/>
              <p:cNvSpPr>
                <a:spLocks/>
              </p:cNvSpPr>
              <p:nvPr/>
            </p:nvSpPr>
            <p:spPr bwMode="auto">
              <a:xfrm>
                <a:off x="857" y="2292"/>
                <a:ext cx="106" cy="129"/>
              </a:xfrm>
              <a:custGeom>
                <a:avLst/>
                <a:gdLst/>
                <a:ahLst/>
                <a:cxnLst>
                  <a:cxn ang="0">
                    <a:pos x="82" y="129"/>
                  </a:cxn>
                  <a:cxn ang="0">
                    <a:pos x="88" y="117"/>
                  </a:cxn>
                  <a:cxn ang="0">
                    <a:pos x="88" y="94"/>
                  </a:cxn>
                  <a:cxn ang="0">
                    <a:pos x="106" y="76"/>
                  </a:cxn>
                  <a:cxn ang="0">
                    <a:pos x="106" y="59"/>
                  </a:cxn>
                  <a:cxn ang="0">
                    <a:pos x="106" y="35"/>
                  </a:cxn>
                  <a:cxn ang="0">
                    <a:pos x="88" y="24"/>
                  </a:cxn>
                  <a:cxn ang="0">
                    <a:pos x="76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47"/>
                  </a:cxn>
                  <a:cxn ang="0">
                    <a:pos x="0" y="65"/>
                  </a:cxn>
                  <a:cxn ang="0">
                    <a:pos x="12" y="88"/>
                  </a:cxn>
                  <a:cxn ang="0">
                    <a:pos x="18" y="94"/>
                  </a:cxn>
                  <a:cxn ang="0">
                    <a:pos x="29" y="112"/>
                  </a:cxn>
                  <a:cxn ang="0">
                    <a:pos x="47" y="117"/>
                  </a:cxn>
                  <a:cxn ang="0">
                    <a:pos x="53" y="123"/>
                  </a:cxn>
                  <a:cxn ang="0">
                    <a:pos x="64" y="129"/>
                  </a:cxn>
                  <a:cxn ang="0">
                    <a:pos x="76" y="129"/>
                  </a:cxn>
                  <a:cxn ang="0">
                    <a:pos x="82" y="129"/>
                  </a:cxn>
                </a:cxnLst>
                <a:rect l="0" t="0" r="0" b="0"/>
                <a:pathLst>
                  <a:path w="106" h="129">
                    <a:moveTo>
                      <a:pt x="82" y="129"/>
                    </a:moveTo>
                    <a:lnTo>
                      <a:pt x="88" y="117"/>
                    </a:lnTo>
                    <a:lnTo>
                      <a:pt x="88" y="94"/>
                    </a:lnTo>
                    <a:lnTo>
                      <a:pt x="106" y="76"/>
                    </a:lnTo>
                    <a:lnTo>
                      <a:pt x="106" y="59"/>
                    </a:lnTo>
                    <a:lnTo>
                      <a:pt x="106" y="35"/>
                    </a:lnTo>
                    <a:lnTo>
                      <a:pt x="88" y="24"/>
                    </a:lnTo>
                    <a:lnTo>
                      <a:pt x="76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47"/>
                    </a:lnTo>
                    <a:lnTo>
                      <a:pt x="0" y="65"/>
                    </a:lnTo>
                    <a:lnTo>
                      <a:pt x="12" y="88"/>
                    </a:lnTo>
                    <a:lnTo>
                      <a:pt x="18" y="94"/>
                    </a:lnTo>
                    <a:lnTo>
                      <a:pt x="29" y="112"/>
                    </a:lnTo>
                    <a:lnTo>
                      <a:pt x="47" y="117"/>
                    </a:lnTo>
                    <a:lnTo>
                      <a:pt x="53" y="123"/>
                    </a:lnTo>
                    <a:lnTo>
                      <a:pt x="64" y="129"/>
                    </a:lnTo>
                    <a:lnTo>
                      <a:pt x="76" y="129"/>
                    </a:lnTo>
                    <a:lnTo>
                      <a:pt x="82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 35"/>
              <p:cNvSpPr>
                <a:spLocks/>
              </p:cNvSpPr>
              <p:nvPr/>
            </p:nvSpPr>
            <p:spPr bwMode="auto">
              <a:xfrm>
                <a:off x="916" y="2450"/>
                <a:ext cx="88" cy="77"/>
              </a:xfrm>
              <a:custGeom>
                <a:avLst/>
                <a:gdLst/>
                <a:ahLst/>
                <a:cxnLst>
                  <a:cxn ang="0">
                    <a:pos x="88" y="30"/>
                  </a:cxn>
                  <a:cxn ang="0">
                    <a:pos x="82" y="24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23" y="0"/>
                  </a:cxn>
                  <a:cxn ang="0">
                    <a:pos x="5" y="6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5" y="59"/>
                  </a:cxn>
                  <a:cxn ang="0">
                    <a:pos x="29" y="77"/>
                  </a:cxn>
                  <a:cxn ang="0">
                    <a:pos x="52" y="77"/>
                  </a:cxn>
                  <a:cxn ang="0">
                    <a:pos x="82" y="59"/>
                  </a:cxn>
                  <a:cxn ang="0">
                    <a:pos x="88" y="47"/>
                  </a:cxn>
                  <a:cxn ang="0">
                    <a:pos x="88" y="36"/>
                  </a:cxn>
                  <a:cxn ang="0">
                    <a:pos x="88" y="30"/>
                  </a:cxn>
                </a:cxnLst>
                <a:rect l="0" t="0" r="0" b="0"/>
                <a:pathLst>
                  <a:path w="88" h="77">
                    <a:moveTo>
                      <a:pt x="88" y="30"/>
                    </a:moveTo>
                    <a:lnTo>
                      <a:pt x="82" y="24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23" y="0"/>
                    </a:lnTo>
                    <a:lnTo>
                      <a:pt x="5" y="6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5" y="59"/>
                    </a:lnTo>
                    <a:lnTo>
                      <a:pt x="29" y="77"/>
                    </a:lnTo>
                    <a:lnTo>
                      <a:pt x="52" y="77"/>
                    </a:lnTo>
                    <a:lnTo>
                      <a:pt x="82" y="59"/>
                    </a:lnTo>
                    <a:lnTo>
                      <a:pt x="88" y="47"/>
                    </a:lnTo>
                    <a:lnTo>
                      <a:pt x="88" y="36"/>
                    </a:lnTo>
                    <a:lnTo>
                      <a:pt x="8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フリーフォーム 36"/>
              <p:cNvSpPr>
                <a:spLocks/>
              </p:cNvSpPr>
              <p:nvPr/>
            </p:nvSpPr>
            <p:spPr bwMode="auto">
              <a:xfrm>
                <a:off x="1004" y="2233"/>
                <a:ext cx="58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52" y="53"/>
                  </a:cxn>
                  <a:cxn ang="0">
                    <a:pos x="58" y="47"/>
                  </a:cxn>
                  <a:cxn ang="0">
                    <a:pos x="52" y="24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23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58" h="59">
                    <a:moveTo>
                      <a:pt x="35" y="59"/>
                    </a:moveTo>
                    <a:lnTo>
                      <a:pt x="52" y="53"/>
                    </a:lnTo>
                    <a:lnTo>
                      <a:pt x="58" y="47"/>
                    </a:lnTo>
                    <a:lnTo>
                      <a:pt x="52" y="24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23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フリーフォーム 37"/>
              <p:cNvSpPr>
                <a:spLocks/>
              </p:cNvSpPr>
              <p:nvPr/>
            </p:nvSpPr>
            <p:spPr bwMode="auto">
              <a:xfrm>
                <a:off x="699" y="2216"/>
                <a:ext cx="64" cy="76"/>
              </a:xfrm>
              <a:custGeom>
                <a:avLst/>
                <a:gdLst/>
                <a:ahLst/>
                <a:cxnLst>
                  <a:cxn ang="0">
                    <a:pos x="58" y="76"/>
                  </a:cxn>
                  <a:cxn ang="0">
                    <a:pos x="64" y="70"/>
                  </a:cxn>
                  <a:cxn ang="0">
                    <a:pos x="64" y="58"/>
                  </a:cxn>
                  <a:cxn ang="0">
                    <a:pos x="58" y="47"/>
                  </a:cxn>
                  <a:cxn ang="0">
                    <a:pos x="52" y="41"/>
                  </a:cxn>
                  <a:cxn ang="0">
                    <a:pos x="46" y="35"/>
                  </a:cxn>
                  <a:cxn ang="0">
                    <a:pos x="46" y="17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58"/>
                  </a:cxn>
                  <a:cxn ang="0">
                    <a:pos x="46" y="70"/>
                  </a:cxn>
                  <a:cxn ang="0">
                    <a:pos x="52" y="76"/>
                  </a:cxn>
                  <a:cxn ang="0">
                    <a:pos x="58" y="76"/>
                  </a:cxn>
                </a:cxnLst>
                <a:rect l="0" t="0" r="0" b="0"/>
                <a:pathLst>
                  <a:path w="64" h="76">
                    <a:moveTo>
                      <a:pt x="58" y="76"/>
                    </a:moveTo>
                    <a:lnTo>
                      <a:pt x="64" y="70"/>
                    </a:lnTo>
                    <a:lnTo>
                      <a:pt x="64" y="58"/>
                    </a:lnTo>
                    <a:lnTo>
                      <a:pt x="58" y="47"/>
                    </a:lnTo>
                    <a:lnTo>
                      <a:pt x="52" y="41"/>
                    </a:lnTo>
                    <a:lnTo>
                      <a:pt x="46" y="35"/>
                    </a:lnTo>
                    <a:lnTo>
                      <a:pt x="46" y="17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58"/>
                    </a:lnTo>
                    <a:lnTo>
                      <a:pt x="46" y="70"/>
                    </a:lnTo>
                    <a:lnTo>
                      <a:pt x="52" y="76"/>
                    </a:lnTo>
                    <a:lnTo>
                      <a:pt x="58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フリーフォーム 38"/>
              <p:cNvSpPr>
                <a:spLocks/>
              </p:cNvSpPr>
              <p:nvPr/>
            </p:nvSpPr>
            <p:spPr bwMode="auto">
              <a:xfrm>
                <a:off x="1279" y="2251"/>
                <a:ext cx="65" cy="76"/>
              </a:xfrm>
              <a:custGeom>
                <a:avLst/>
                <a:gdLst/>
                <a:ahLst/>
                <a:cxnLst>
                  <a:cxn ang="0">
                    <a:pos x="36" y="76"/>
                  </a:cxn>
                  <a:cxn ang="0">
                    <a:pos x="41" y="70"/>
                  </a:cxn>
                  <a:cxn ang="0">
                    <a:pos x="59" y="65"/>
                  </a:cxn>
                  <a:cxn ang="0">
                    <a:pos x="65" y="47"/>
                  </a:cxn>
                  <a:cxn ang="0">
                    <a:pos x="65" y="29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70"/>
                  </a:cxn>
                  <a:cxn ang="0">
                    <a:pos x="30" y="76"/>
                  </a:cxn>
                  <a:cxn ang="0">
                    <a:pos x="36" y="76"/>
                  </a:cxn>
                </a:cxnLst>
                <a:rect l="0" t="0" r="0" b="0"/>
                <a:pathLst>
                  <a:path w="65" h="76">
                    <a:moveTo>
                      <a:pt x="36" y="76"/>
                    </a:moveTo>
                    <a:lnTo>
                      <a:pt x="41" y="70"/>
                    </a:lnTo>
                    <a:lnTo>
                      <a:pt x="59" y="65"/>
                    </a:lnTo>
                    <a:lnTo>
                      <a:pt x="65" y="47"/>
                    </a:lnTo>
                    <a:lnTo>
                      <a:pt x="65" y="29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70"/>
                    </a:lnTo>
                    <a:lnTo>
                      <a:pt x="30" y="76"/>
                    </a:lnTo>
                    <a:lnTo>
                      <a:pt x="36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フリーフォーム 39"/>
              <p:cNvSpPr>
                <a:spLocks/>
              </p:cNvSpPr>
              <p:nvPr/>
            </p:nvSpPr>
            <p:spPr bwMode="auto">
              <a:xfrm>
                <a:off x="1403" y="2087"/>
                <a:ext cx="117" cy="105"/>
              </a:xfrm>
              <a:custGeom>
                <a:avLst/>
                <a:gdLst/>
                <a:ahLst/>
                <a:cxnLst>
                  <a:cxn ang="0">
                    <a:pos x="70" y="105"/>
                  </a:cxn>
                  <a:cxn ang="0">
                    <a:pos x="99" y="76"/>
                  </a:cxn>
                  <a:cxn ang="0">
                    <a:pos x="111" y="64"/>
                  </a:cxn>
                  <a:cxn ang="0">
                    <a:pos x="117" y="41"/>
                  </a:cxn>
                  <a:cxn ang="0">
                    <a:pos x="111" y="29"/>
                  </a:cxn>
                  <a:cxn ang="0">
                    <a:pos x="105" y="11"/>
                  </a:cxn>
                  <a:cxn ang="0">
                    <a:pos x="93" y="6"/>
                  </a:cxn>
                  <a:cxn ang="0">
                    <a:pos x="70" y="0"/>
                  </a:cxn>
                  <a:cxn ang="0">
                    <a:pos x="41" y="6"/>
                  </a:cxn>
                  <a:cxn ang="0">
                    <a:pos x="11" y="17"/>
                  </a:cxn>
                  <a:cxn ang="0">
                    <a:pos x="0" y="41"/>
                  </a:cxn>
                  <a:cxn ang="0">
                    <a:pos x="0" y="52"/>
                  </a:cxn>
                  <a:cxn ang="0">
                    <a:pos x="5" y="82"/>
                  </a:cxn>
                  <a:cxn ang="0">
                    <a:pos x="23" y="99"/>
                  </a:cxn>
                  <a:cxn ang="0">
                    <a:pos x="52" y="105"/>
                  </a:cxn>
                  <a:cxn ang="0">
                    <a:pos x="64" y="105"/>
                  </a:cxn>
                  <a:cxn ang="0">
                    <a:pos x="70" y="105"/>
                  </a:cxn>
                </a:cxnLst>
                <a:rect l="0" t="0" r="0" b="0"/>
                <a:pathLst>
                  <a:path w="117" h="105">
                    <a:moveTo>
                      <a:pt x="70" y="105"/>
                    </a:moveTo>
                    <a:lnTo>
                      <a:pt x="99" y="76"/>
                    </a:lnTo>
                    <a:lnTo>
                      <a:pt x="111" y="64"/>
                    </a:lnTo>
                    <a:lnTo>
                      <a:pt x="117" y="41"/>
                    </a:lnTo>
                    <a:lnTo>
                      <a:pt x="111" y="29"/>
                    </a:lnTo>
                    <a:lnTo>
                      <a:pt x="105" y="11"/>
                    </a:lnTo>
                    <a:lnTo>
                      <a:pt x="93" y="6"/>
                    </a:lnTo>
                    <a:lnTo>
                      <a:pt x="70" y="0"/>
                    </a:lnTo>
                    <a:lnTo>
                      <a:pt x="41" y="6"/>
                    </a:lnTo>
                    <a:lnTo>
                      <a:pt x="11" y="17"/>
                    </a:lnTo>
                    <a:lnTo>
                      <a:pt x="0" y="41"/>
                    </a:lnTo>
                    <a:lnTo>
                      <a:pt x="0" y="52"/>
                    </a:lnTo>
                    <a:lnTo>
                      <a:pt x="5" y="82"/>
                    </a:lnTo>
                    <a:lnTo>
                      <a:pt x="23" y="99"/>
                    </a:lnTo>
                    <a:lnTo>
                      <a:pt x="52" y="105"/>
                    </a:lnTo>
                    <a:lnTo>
                      <a:pt x="64" y="105"/>
                    </a:lnTo>
                    <a:lnTo>
                      <a:pt x="70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フリーフォーム 40"/>
              <p:cNvSpPr>
                <a:spLocks/>
              </p:cNvSpPr>
              <p:nvPr/>
            </p:nvSpPr>
            <p:spPr bwMode="auto">
              <a:xfrm>
                <a:off x="1590" y="1834"/>
                <a:ext cx="921" cy="335"/>
              </a:xfrm>
              <a:custGeom>
                <a:avLst/>
                <a:gdLst/>
                <a:ahLst/>
                <a:cxnLst>
                  <a:cxn ang="0">
                    <a:pos x="94" y="288"/>
                  </a:cxn>
                  <a:cxn ang="0">
                    <a:pos x="65" y="305"/>
                  </a:cxn>
                  <a:cxn ang="0">
                    <a:pos x="12" y="305"/>
                  </a:cxn>
                  <a:cxn ang="0">
                    <a:pos x="0" y="264"/>
                  </a:cxn>
                  <a:cxn ang="0">
                    <a:pos x="12" y="235"/>
                  </a:cxn>
                  <a:cxn ang="0">
                    <a:pos x="35" y="200"/>
                  </a:cxn>
                  <a:cxn ang="0">
                    <a:pos x="65" y="212"/>
                  </a:cxn>
                  <a:cxn ang="0">
                    <a:pos x="94" y="212"/>
                  </a:cxn>
                  <a:cxn ang="0">
                    <a:pos x="118" y="229"/>
                  </a:cxn>
                  <a:cxn ang="0">
                    <a:pos x="165" y="194"/>
                  </a:cxn>
                  <a:cxn ang="0">
                    <a:pos x="211" y="194"/>
                  </a:cxn>
                  <a:cxn ang="0">
                    <a:pos x="258" y="170"/>
                  </a:cxn>
                  <a:cxn ang="0">
                    <a:pos x="299" y="141"/>
                  </a:cxn>
                  <a:cxn ang="0">
                    <a:pos x="335" y="141"/>
                  </a:cxn>
                  <a:cxn ang="0">
                    <a:pos x="423" y="118"/>
                  </a:cxn>
                  <a:cxn ang="0">
                    <a:pos x="569" y="71"/>
                  </a:cxn>
                  <a:cxn ang="0">
                    <a:pos x="651" y="47"/>
                  </a:cxn>
                  <a:cxn ang="0">
                    <a:pos x="734" y="41"/>
                  </a:cxn>
                  <a:cxn ang="0">
                    <a:pos x="792" y="12"/>
                  </a:cxn>
                  <a:cxn ang="0">
                    <a:pos x="833" y="18"/>
                  </a:cxn>
                  <a:cxn ang="0">
                    <a:pos x="880" y="6"/>
                  </a:cxn>
                  <a:cxn ang="0">
                    <a:pos x="915" y="12"/>
                  </a:cxn>
                  <a:cxn ang="0">
                    <a:pos x="915" y="18"/>
                  </a:cxn>
                  <a:cxn ang="0">
                    <a:pos x="869" y="36"/>
                  </a:cxn>
                  <a:cxn ang="0">
                    <a:pos x="851" y="41"/>
                  </a:cxn>
                  <a:cxn ang="0">
                    <a:pos x="839" y="53"/>
                  </a:cxn>
                  <a:cxn ang="0">
                    <a:pos x="827" y="41"/>
                  </a:cxn>
                  <a:cxn ang="0">
                    <a:pos x="792" y="47"/>
                  </a:cxn>
                  <a:cxn ang="0">
                    <a:pos x="775" y="65"/>
                  </a:cxn>
                  <a:cxn ang="0">
                    <a:pos x="716" y="65"/>
                  </a:cxn>
                  <a:cxn ang="0">
                    <a:pos x="599" y="106"/>
                  </a:cxn>
                  <a:cxn ang="0">
                    <a:pos x="558" y="112"/>
                  </a:cxn>
                  <a:cxn ang="0">
                    <a:pos x="569" y="129"/>
                  </a:cxn>
                  <a:cxn ang="0">
                    <a:pos x="605" y="165"/>
                  </a:cxn>
                  <a:cxn ang="0">
                    <a:pos x="587" y="194"/>
                  </a:cxn>
                  <a:cxn ang="0">
                    <a:pos x="540" y="223"/>
                  </a:cxn>
                  <a:cxn ang="0">
                    <a:pos x="511" y="200"/>
                  </a:cxn>
                  <a:cxn ang="0">
                    <a:pos x="493" y="170"/>
                  </a:cxn>
                  <a:cxn ang="0">
                    <a:pos x="517" y="135"/>
                  </a:cxn>
                  <a:cxn ang="0">
                    <a:pos x="511" y="129"/>
                  </a:cxn>
                  <a:cxn ang="0">
                    <a:pos x="411" y="170"/>
                  </a:cxn>
                  <a:cxn ang="0">
                    <a:pos x="329" y="229"/>
                  </a:cxn>
                  <a:cxn ang="0">
                    <a:pos x="270" y="259"/>
                  </a:cxn>
                  <a:cxn ang="0">
                    <a:pos x="253" y="288"/>
                  </a:cxn>
                  <a:cxn ang="0">
                    <a:pos x="235" y="317"/>
                  </a:cxn>
                  <a:cxn ang="0">
                    <a:pos x="165" y="335"/>
                  </a:cxn>
                  <a:cxn ang="0">
                    <a:pos x="112" y="300"/>
                  </a:cxn>
                  <a:cxn ang="0">
                    <a:pos x="106" y="264"/>
                  </a:cxn>
                </a:cxnLst>
                <a:rect l="0" t="0" r="0" b="0"/>
                <a:pathLst>
                  <a:path w="921" h="335">
                    <a:moveTo>
                      <a:pt x="106" y="264"/>
                    </a:moveTo>
                    <a:lnTo>
                      <a:pt x="94" y="288"/>
                    </a:lnTo>
                    <a:lnTo>
                      <a:pt x="77" y="300"/>
                    </a:lnTo>
                    <a:lnTo>
                      <a:pt x="65" y="305"/>
                    </a:lnTo>
                    <a:lnTo>
                      <a:pt x="24" y="305"/>
                    </a:lnTo>
                    <a:lnTo>
                      <a:pt x="12" y="305"/>
                    </a:lnTo>
                    <a:lnTo>
                      <a:pt x="6" y="294"/>
                    </a:lnTo>
                    <a:lnTo>
                      <a:pt x="0" y="264"/>
                    </a:lnTo>
                    <a:lnTo>
                      <a:pt x="0" y="253"/>
                    </a:lnTo>
                    <a:lnTo>
                      <a:pt x="12" y="235"/>
                    </a:lnTo>
                    <a:lnTo>
                      <a:pt x="18" y="212"/>
                    </a:lnTo>
                    <a:lnTo>
                      <a:pt x="35" y="200"/>
                    </a:lnTo>
                    <a:lnTo>
                      <a:pt x="47" y="206"/>
                    </a:lnTo>
                    <a:lnTo>
                      <a:pt x="65" y="212"/>
                    </a:lnTo>
                    <a:lnTo>
                      <a:pt x="71" y="212"/>
                    </a:lnTo>
                    <a:lnTo>
                      <a:pt x="94" y="212"/>
                    </a:lnTo>
                    <a:lnTo>
                      <a:pt x="106" y="223"/>
                    </a:lnTo>
                    <a:lnTo>
                      <a:pt x="118" y="229"/>
                    </a:lnTo>
                    <a:lnTo>
                      <a:pt x="141" y="206"/>
                    </a:lnTo>
                    <a:lnTo>
                      <a:pt x="165" y="194"/>
                    </a:lnTo>
                    <a:lnTo>
                      <a:pt x="188" y="194"/>
                    </a:lnTo>
                    <a:lnTo>
                      <a:pt x="211" y="194"/>
                    </a:lnTo>
                    <a:lnTo>
                      <a:pt x="229" y="200"/>
                    </a:lnTo>
                    <a:lnTo>
                      <a:pt x="258" y="170"/>
                    </a:lnTo>
                    <a:lnTo>
                      <a:pt x="288" y="141"/>
                    </a:lnTo>
                    <a:lnTo>
                      <a:pt x="299" y="141"/>
                    </a:lnTo>
                    <a:lnTo>
                      <a:pt x="323" y="141"/>
                    </a:lnTo>
                    <a:lnTo>
                      <a:pt x="335" y="141"/>
                    </a:lnTo>
                    <a:lnTo>
                      <a:pt x="364" y="141"/>
                    </a:lnTo>
                    <a:lnTo>
                      <a:pt x="423" y="118"/>
                    </a:lnTo>
                    <a:lnTo>
                      <a:pt x="493" y="94"/>
                    </a:lnTo>
                    <a:lnTo>
                      <a:pt x="569" y="71"/>
                    </a:lnTo>
                    <a:lnTo>
                      <a:pt x="628" y="53"/>
                    </a:lnTo>
                    <a:lnTo>
                      <a:pt x="651" y="47"/>
                    </a:lnTo>
                    <a:lnTo>
                      <a:pt x="675" y="41"/>
                    </a:lnTo>
                    <a:lnTo>
                      <a:pt x="734" y="41"/>
                    </a:lnTo>
                    <a:lnTo>
                      <a:pt x="786" y="12"/>
                    </a:lnTo>
                    <a:lnTo>
                      <a:pt x="792" y="12"/>
                    </a:lnTo>
                    <a:lnTo>
                      <a:pt x="798" y="30"/>
                    </a:lnTo>
                    <a:lnTo>
                      <a:pt x="833" y="18"/>
                    </a:lnTo>
                    <a:lnTo>
                      <a:pt x="863" y="12"/>
                    </a:lnTo>
                    <a:lnTo>
                      <a:pt x="880" y="6"/>
                    </a:lnTo>
                    <a:lnTo>
                      <a:pt x="898" y="0"/>
                    </a:lnTo>
                    <a:lnTo>
                      <a:pt x="915" y="12"/>
                    </a:lnTo>
                    <a:lnTo>
                      <a:pt x="921" y="12"/>
                    </a:lnTo>
                    <a:lnTo>
                      <a:pt x="915" y="18"/>
                    </a:lnTo>
                    <a:lnTo>
                      <a:pt x="892" y="36"/>
                    </a:lnTo>
                    <a:lnTo>
                      <a:pt x="869" y="36"/>
                    </a:lnTo>
                    <a:lnTo>
                      <a:pt x="857" y="36"/>
                    </a:lnTo>
                    <a:lnTo>
                      <a:pt x="851" y="41"/>
                    </a:lnTo>
                    <a:lnTo>
                      <a:pt x="839" y="47"/>
                    </a:lnTo>
                    <a:lnTo>
                      <a:pt x="839" y="53"/>
                    </a:lnTo>
                    <a:lnTo>
                      <a:pt x="833" y="53"/>
                    </a:lnTo>
                    <a:lnTo>
                      <a:pt x="827" y="41"/>
                    </a:lnTo>
                    <a:lnTo>
                      <a:pt x="822" y="41"/>
                    </a:lnTo>
                    <a:lnTo>
                      <a:pt x="792" y="47"/>
                    </a:lnTo>
                    <a:lnTo>
                      <a:pt x="792" y="53"/>
                    </a:lnTo>
                    <a:lnTo>
                      <a:pt x="775" y="65"/>
                    </a:lnTo>
                    <a:lnTo>
                      <a:pt x="745" y="65"/>
                    </a:lnTo>
                    <a:lnTo>
                      <a:pt x="716" y="65"/>
                    </a:lnTo>
                    <a:lnTo>
                      <a:pt x="646" y="94"/>
                    </a:lnTo>
                    <a:lnTo>
                      <a:pt x="599" y="106"/>
                    </a:lnTo>
                    <a:lnTo>
                      <a:pt x="575" y="106"/>
                    </a:lnTo>
                    <a:lnTo>
                      <a:pt x="558" y="112"/>
                    </a:lnTo>
                    <a:lnTo>
                      <a:pt x="558" y="118"/>
                    </a:lnTo>
                    <a:lnTo>
                      <a:pt x="569" y="129"/>
                    </a:lnTo>
                    <a:lnTo>
                      <a:pt x="587" y="141"/>
                    </a:lnTo>
                    <a:lnTo>
                      <a:pt x="605" y="165"/>
                    </a:lnTo>
                    <a:lnTo>
                      <a:pt x="599" y="176"/>
                    </a:lnTo>
                    <a:lnTo>
                      <a:pt x="587" y="194"/>
                    </a:lnTo>
                    <a:lnTo>
                      <a:pt x="581" y="206"/>
                    </a:lnTo>
                    <a:lnTo>
                      <a:pt x="540" y="223"/>
                    </a:lnTo>
                    <a:lnTo>
                      <a:pt x="522" y="212"/>
                    </a:lnTo>
                    <a:lnTo>
                      <a:pt x="511" y="200"/>
                    </a:lnTo>
                    <a:lnTo>
                      <a:pt x="493" y="188"/>
                    </a:lnTo>
                    <a:lnTo>
                      <a:pt x="493" y="170"/>
                    </a:lnTo>
                    <a:lnTo>
                      <a:pt x="505" y="147"/>
                    </a:lnTo>
                    <a:lnTo>
                      <a:pt x="517" y="135"/>
                    </a:lnTo>
                    <a:lnTo>
                      <a:pt x="517" y="129"/>
                    </a:lnTo>
                    <a:lnTo>
                      <a:pt x="511" y="129"/>
                    </a:lnTo>
                    <a:lnTo>
                      <a:pt x="452" y="147"/>
                    </a:lnTo>
                    <a:lnTo>
                      <a:pt x="411" y="170"/>
                    </a:lnTo>
                    <a:lnTo>
                      <a:pt x="382" y="194"/>
                    </a:lnTo>
                    <a:lnTo>
                      <a:pt x="329" y="229"/>
                    </a:lnTo>
                    <a:lnTo>
                      <a:pt x="294" y="259"/>
                    </a:lnTo>
                    <a:lnTo>
                      <a:pt x="270" y="259"/>
                    </a:lnTo>
                    <a:lnTo>
                      <a:pt x="253" y="264"/>
                    </a:lnTo>
                    <a:lnTo>
                      <a:pt x="253" y="288"/>
                    </a:lnTo>
                    <a:lnTo>
                      <a:pt x="241" y="300"/>
                    </a:lnTo>
                    <a:lnTo>
                      <a:pt x="235" y="317"/>
                    </a:lnTo>
                    <a:lnTo>
                      <a:pt x="200" y="335"/>
                    </a:lnTo>
                    <a:lnTo>
                      <a:pt x="165" y="335"/>
                    </a:lnTo>
                    <a:lnTo>
                      <a:pt x="129" y="317"/>
                    </a:lnTo>
                    <a:lnTo>
                      <a:pt x="112" y="300"/>
                    </a:lnTo>
                    <a:lnTo>
                      <a:pt x="112" y="264"/>
                    </a:lnTo>
                    <a:lnTo>
                      <a:pt x="106" y="2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フリーフォーム 41"/>
              <p:cNvSpPr>
                <a:spLocks/>
              </p:cNvSpPr>
              <p:nvPr/>
            </p:nvSpPr>
            <p:spPr bwMode="auto">
              <a:xfrm>
                <a:off x="1590" y="1899"/>
                <a:ext cx="47" cy="70"/>
              </a:xfrm>
              <a:custGeom>
                <a:avLst/>
                <a:gdLst/>
                <a:ahLst/>
                <a:cxnLst>
                  <a:cxn ang="0">
                    <a:pos x="18" y="70"/>
                  </a:cxn>
                  <a:cxn ang="0">
                    <a:pos x="35" y="47"/>
                  </a:cxn>
                  <a:cxn ang="0">
                    <a:pos x="47" y="29"/>
                  </a:cxn>
                  <a:cxn ang="0">
                    <a:pos x="41" y="6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41"/>
                  </a:cxn>
                  <a:cxn ang="0">
                    <a:pos x="12" y="64"/>
                  </a:cxn>
                  <a:cxn ang="0">
                    <a:pos x="12" y="70"/>
                  </a:cxn>
                  <a:cxn ang="0">
                    <a:pos x="18" y="70"/>
                  </a:cxn>
                </a:cxnLst>
                <a:rect l="0" t="0" r="0" b="0"/>
                <a:pathLst>
                  <a:path w="47" h="70">
                    <a:moveTo>
                      <a:pt x="18" y="70"/>
                    </a:moveTo>
                    <a:lnTo>
                      <a:pt x="35" y="47"/>
                    </a:lnTo>
                    <a:lnTo>
                      <a:pt x="47" y="29"/>
                    </a:lnTo>
                    <a:lnTo>
                      <a:pt x="41" y="6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41"/>
                    </a:lnTo>
                    <a:lnTo>
                      <a:pt x="12" y="64"/>
                    </a:lnTo>
                    <a:lnTo>
                      <a:pt x="12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フリーフォーム 42"/>
              <p:cNvSpPr>
                <a:spLocks/>
              </p:cNvSpPr>
              <p:nvPr/>
            </p:nvSpPr>
            <p:spPr bwMode="auto">
              <a:xfrm>
                <a:off x="1755" y="2310"/>
                <a:ext cx="93" cy="76"/>
              </a:xfrm>
              <a:custGeom>
                <a:avLst/>
                <a:gdLst/>
                <a:ahLst/>
                <a:cxnLst>
                  <a:cxn ang="0">
                    <a:pos x="46" y="70"/>
                  </a:cxn>
                  <a:cxn ang="0">
                    <a:pos x="76" y="58"/>
                  </a:cxn>
                  <a:cxn ang="0">
                    <a:pos x="93" y="35"/>
                  </a:cxn>
                  <a:cxn ang="0">
                    <a:pos x="93" y="17"/>
                  </a:cxn>
                  <a:cxn ang="0">
                    <a:pos x="76" y="6"/>
                  </a:cxn>
                  <a:cxn ang="0">
                    <a:pos x="46" y="0"/>
                  </a:cxn>
                  <a:cxn ang="0">
                    <a:pos x="35" y="6"/>
                  </a:cxn>
                  <a:cxn ang="0">
                    <a:pos x="23" y="11"/>
                  </a:cxn>
                  <a:cxn ang="0">
                    <a:pos x="5" y="29"/>
                  </a:cxn>
                  <a:cxn ang="0">
                    <a:pos x="0" y="41"/>
                  </a:cxn>
                  <a:cxn ang="0">
                    <a:pos x="0" y="58"/>
                  </a:cxn>
                  <a:cxn ang="0">
                    <a:pos x="5" y="70"/>
                  </a:cxn>
                  <a:cxn ang="0">
                    <a:pos x="29" y="76"/>
                  </a:cxn>
                  <a:cxn ang="0">
                    <a:pos x="41" y="70"/>
                  </a:cxn>
                  <a:cxn ang="0">
                    <a:pos x="46" y="70"/>
                  </a:cxn>
                </a:cxnLst>
                <a:rect l="0" t="0" r="0" b="0"/>
                <a:pathLst>
                  <a:path w="93" h="76">
                    <a:moveTo>
                      <a:pt x="46" y="70"/>
                    </a:moveTo>
                    <a:lnTo>
                      <a:pt x="76" y="58"/>
                    </a:lnTo>
                    <a:lnTo>
                      <a:pt x="93" y="35"/>
                    </a:lnTo>
                    <a:lnTo>
                      <a:pt x="93" y="17"/>
                    </a:lnTo>
                    <a:lnTo>
                      <a:pt x="76" y="6"/>
                    </a:lnTo>
                    <a:lnTo>
                      <a:pt x="46" y="0"/>
                    </a:lnTo>
                    <a:lnTo>
                      <a:pt x="35" y="6"/>
                    </a:lnTo>
                    <a:lnTo>
                      <a:pt x="23" y="11"/>
                    </a:lnTo>
                    <a:lnTo>
                      <a:pt x="5" y="29"/>
                    </a:lnTo>
                    <a:lnTo>
                      <a:pt x="0" y="41"/>
                    </a:lnTo>
                    <a:lnTo>
                      <a:pt x="0" y="58"/>
                    </a:lnTo>
                    <a:lnTo>
                      <a:pt x="5" y="70"/>
                    </a:lnTo>
                    <a:lnTo>
                      <a:pt x="29" y="76"/>
                    </a:lnTo>
                    <a:lnTo>
                      <a:pt x="41" y="70"/>
                    </a:lnTo>
                    <a:lnTo>
                      <a:pt x="4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フリーフォーム 43"/>
              <p:cNvSpPr>
                <a:spLocks/>
              </p:cNvSpPr>
              <p:nvPr/>
            </p:nvSpPr>
            <p:spPr bwMode="auto">
              <a:xfrm>
                <a:off x="1878" y="2204"/>
                <a:ext cx="94" cy="94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82" y="82"/>
                  </a:cxn>
                  <a:cxn ang="0">
                    <a:pos x="94" y="70"/>
                  </a:cxn>
                  <a:cxn ang="0">
                    <a:pos x="94" y="47"/>
                  </a:cxn>
                  <a:cxn ang="0">
                    <a:pos x="94" y="29"/>
                  </a:cxn>
                  <a:cxn ang="0">
                    <a:pos x="76" y="18"/>
                  </a:cxn>
                  <a:cxn ang="0">
                    <a:pos x="64" y="12"/>
                  </a:cxn>
                  <a:cxn ang="0">
                    <a:pos x="35" y="0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6" y="59"/>
                  </a:cxn>
                  <a:cxn ang="0">
                    <a:pos x="11" y="82"/>
                  </a:cxn>
                  <a:cxn ang="0">
                    <a:pos x="29" y="88"/>
                  </a:cxn>
                  <a:cxn ang="0">
                    <a:pos x="47" y="94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94" h="94">
                    <a:moveTo>
                      <a:pt x="70" y="88"/>
                    </a:moveTo>
                    <a:lnTo>
                      <a:pt x="82" y="82"/>
                    </a:lnTo>
                    <a:lnTo>
                      <a:pt x="94" y="70"/>
                    </a:lnTo>
                    <a:lnTo>
                      <a:pt x="94" y="47"/>
                    </a:lnTo>
                    <a:lnTo>
                      <a:pt x="94" y="29"/>
                    </a:lnTo>
                    <a:lnTo>
                      <a:pt x="76" y="18"/>
                    </a:lnTo>
                    <a:lnTo>
                      <a:pt x="64" y="12"/>
                    </a:lnTo>
                    <a:lnTo>
                      <a:pt x="35" y="0"/>
                    </a:lnTo>
                    <a:lnTo>
                      <a:pt x="17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6" y="59"/>
                    </a:lnTo>
                    <a:lnTo>
                      <a:pt x="11" y="82"/>
                    </a:lnTo>
                    <a:lnTo>
                      <a:pt x="29" y="88"/>
                    </a:lnTo>
                    <a:lnTo>
                      <a:pt x="47" y="94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フリーフォーム 44"/>
              <p:cNvSpPr>
                <a:spLocks/>
              </p:cNvSpPr>
              <p:nvPr/>
            </p:nvSpPr>
            <p:spPr bwMode="auto">
              <a:xfrm>
                <a:off x="2013" y="2075"/>
                <a:ext cx="158" cy="141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94" y="123"/>
                  </a:cxn>
                  <a:cxn ang="0">
                    <a:pos x="111" y="111"/>
                  </a:cxn>
                  <a:cxn ang="0">
                    <a:pos x="129" y="88"/>
                  </a:cxn>
                  <a:cxn ang="0">
                    <a:pos x="158" y="47"/>
                  </a:cxn>
                  <a:cxn ang="0">
                    <a:pos x="158" y="23"/>
                  </a:cxn>
                  <a:cxn ang="0">
                    <a:pos x="152" y="12"/>
                  </a:cxn>
                  <a:cxn ang="0">
                    <a:pos x="135" y="0"/>
                  </a:cxn>
                  <a:cxn ang="0">
                    <a:pos x="123" y="0"/>
                  </a:cxn>
                  <a:cxn ang="0">
                    <a:pos x="99" y="18"/>
                  </a:cxn>
                  <a:cxn ang="0">
                    <a:pos x="64" y="29"/>
                  </a:cxn>
                  <a:cxn ang="0">
                    <a:pos x="41" y="41"/>
                  </a:cxn>
                  <a:cxn ang="0">
                    <a:pos x="29" y="47"/>
                  </a:cxn>
                  <a:cxn ang="0">
                    <a:pos x="23" y="53"/>
                  </a:cxn>
                  <a:cxn ang="0">
                    <a:pos x="0" y="88"/>
                  </a:cxn>
                  <a:cxn ang="0">
                    <a:pos x="0" y="111"/>
                  </a:cxn>
                  <a:cxn ang="0">
                    <a:pos x="17" y="123"/>
                  </a:cxn>
                  <a:cxn ang="0">
                    <a:pos x="35" y="141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158" h="141">
                    <a:moveTo>
                      <a:pt x="58" y="129"/>
                    </a:moveTo>
                    <a:lnTo>
                      <a:pt x="94" y="123"/>
                    </a:lnTo>
                    <a:lnTo>
                      <a:pt x="111" y="111"/>
                    </a:lnTo>
                    <a:lnTo>
                      <a:pt x="129" y="88"/>
                    </a:lnTo>
                    <a:lnTo>
                      <a:pt x="158" y="47"/>
                    </a:lnTo>
                    <a:lnTo>
                      <a:pt x="158" y="23"/>
                    </a:lnTo>
                    <a:lnTo>
                      <a:pt x="152" y="12"/>
                    </a:lnTo>
                    <a:lnTo>
                      <a:pt x="135" y="0"/>
                    </a:lnTo>
                    <a:lnTo>
                      <a:pt x="123" y="0"/>
                    </a:lnTo>
                    <a:lnTo>
                      <a:pt x="99" y="18"/>
                    </a:lnTo>
                    <a:lnTo>
                      <a:pt x="64" y="29"/>
                    </a:lnTo>
                    <a:lnTo>
                      <a:pt x="41" y="41"/>
                    </a:lnTo>
                    <a:lnTo>
                      <a:pt x="29" y="47"/>
                    </a:lnTo>
                    <a:lnTo>
                      <a:pt x="23" y="53"/>
                    </a:lnTo>
                    <a:lnTo>
                      <a:pt x="0" y="88"/>
                    </a:lnTo>
                    <a:lnTo>
                      <a:pt x="0" y="111"/>
                    </a:lnTo>
                    <a:lnTo>
                      <a:pt x="17" y="123"/>
                    </a:lnTo>
                    <a:lnTo>
                      <a:pt x="35" y="141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フリーフォーム 45"/>
              <p:cNvSpPr>
                <a:spLocks/>
              </p:cNvSpPr>
              <p:nvPr/>
            </p:nvSpPr>
            <p:spPr bwMode="auto">
              <a:xfrm>
                <a:off x="2241" y="2010"/>
                <a:ext cx="159" cy="124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59" y="53"/>
                  </a:cxn>
                  <a:cxn ang="0">
                    <a:pos x="59" y="36"/>
                  </a:cxn>
                  <a:cxn ang="0">
                    <a:pos x="59" y="24"/>
                  </a:cxn>
                  <a:cxn ang="0">
                    <a:pos x="47" y="12"/>
                  </a:cxn>
                  <a:cxn ang="0">
                    <a:pos x="42" y="12"/>
                  </a:cxn>
                  <a:cxn ang="0">
                    <a:pos x="18" y="18"/>
                  </a:cxn>
                  <a:cxn ang="0">
                    <a:pos x="0" y="30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2" y="65"/>
                  </a:cxn>
                  <a:cxn ang="0">
                    <a:pos x="18" y="77"/>
                  </a:cxn>
                  <a:cxn ang="0">
                    <a:pos x="24" y="77"/>
                  </a:cxn>
                  <a:cxn ang="0">
                    <a:pos x="24" y="83"/>
                  </a:cxn>
                  <a:cxn ang="0">
                    <a:pos x="12" y="94"/>
                  </a:cxn>
                  <a:cxn ang="0">
                    <a:pos x="0" y="106"/>
                  </a:cxn>
                  <a:cxn ang="0">
                    <a:pos x="0" y="112"/>
                  </a:cxn>
                  <a:cxn ang="0">
                    <a:pos x="18" y="124"/>
                  </a:cxn>
                  <a:cxn ang="0">
                    <a:pos x="24" y="124"/>
                  </a:cxn>
                  <a:cxn ang="0">
                    <a:pos x="42" y="124"/>
                  </a:cxn>
                  <a:cxn ang="0">
                    <a:pos x="59" y="112"/>
                  </a:cxn>
                  <a:cxn ang="0">
                    <a:pos x="77" y="106"/>
                  </a:cxn>
                  <a:cxn ang="0">
                    <a:pos x="88" y="112"/>
                  </a:cxn>
                  <a:cxn ang="0">
                    <a:pos x="106" y="118"/>
                  </a:cxn>
                  <a:cxn ang="0">
                    <a:pos x="118" y="112"/>
                  </a:cxn>
                  <a:cxn ang="0">
                    <a:pos x="141" y="94"/>
                  </a:cxn>
                  <a:cxn ang="0">
                    <a:pos x="147" y="88"/>
                  </a:cxn>
                  <a:cxn ang="0">
                    <a:pos x="147" y="77"/>
                  </a:cxn>
                  <a:cxn ang="0">
                    <a:pos x="141" y="77"/>
                  </a:cxn>
                  <a:cxn ang="0">
                    <a:pos x="147" y="65"/>
                  </a:cxn>
                  <a:cxn ang="0">
                    <a:pos x="153" y="53"/>
                  </a:cxn>
                  <a:cxn ang="0">
                    <a:pos x="159" y="47"/>
                  </a:cxn>
                  <a:cxn ang="0">
                    <a:pos x="159" y="36"/>
                  </a:cxn>
                  <a:cxn ang="0">
                    <a:pos x="153" y="30"/>
                  </a:cxn>
                  <a:cxn ang="0">
                    <a:pos x="141" y="24"/>
                  </a:cxn>
                  <a:cxn ang="0">
                    <a:pos x="141" y="18"/>
                  </a:cxn>
                  <a:cxn ang="0">
                    <a:pos x="141" y="0"/>
                  </a:cxn>
                  <a:cxn ang="0">
                    <a:pos x="135" y="0"/>
                  </a:cxn>
                  <a:cxn ang="0">
                    <a:pos x="124" y="0"/>
                  </a:cxn>
                  <a:cxn ang="0">
                    <a:pos x="112" y="12"/>
                  </a:cxn>
                  <a:cxn ang="0">
                    <a:pos x="112" y="18"/>
                  </a:cxn>
                  <a:cxn ang="0">
                    <a:pos x="118" y="24"/>
                  </a:cxn>
                  <a:cxn ang="0">
                    <a:pos x="124" y="30"/>
                  </a:cxn>
                  <a:cxn ang="0">
                    <a:pos x="124" y="47"/>
                  </a:cxn>
                  <a:cxn ang="0">
                    <a:pos x="124" y="65"/>
                  </a:cxn>
                  <a:cxn ang="0">
                    <a:pos x="94" y="65"/>
                  </a:cxn>
                  <a:cxn ang="0">
                    <a:pos x="59" y="65"/>
                  </a:cxn>
                  <a:cxn ang="0">
                    <a:pos x="59" y="65"/>
                  </a:cxn>
                  <a:cxn ang="0">
                    <a:pos x="53" y="65"/>
                  </a:cxn>
                </a:cxnLst>
                <a:rect l="0" t="0" r="0" b="0"/>
                <a:pathLst>
                  <a:path w="159" h="124">
                    <a:moveTo>
                      <a:pt x="53" y="65"/>
                    </a:moveTo>
                    <a:lnTo>
                      <a:pt x="59" y="53"/>
                    </a:lnTo>
                    <a:lnTo>
                      <a:pt x="59" y="36"/>
                    </a:lnTo>
                    <a:lnTo>
                      <a:pt x="59" y="24"/>
                    </a:lnTo>
                    <a:lnTo>
                      <a:pt x="47" y="12"/>
                    </a:lnTo>
                    <a:lnTo>
                      <a:pt x="42" y="12"/>
                    </a:lnTo>
                    <a:lnTo>
                      <a:pt x="18" y="18"/>
                    </a:lnTo>
                    <a:lnTo>
                      <a:pt x="0" y="30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2" y="65"/>
                    </a:lnTo>
                    <a:lnTo>
                      <a:pt x="18" y="77"/>
                    </a:lnTo>
                    <a:lnTo>
                      <a:pt x="24" y="77"/>
                    </a:lnTo>
                    <a:lnTo>
                      <a:pt x="24" y="83"/>
                    </a:lnTo>
                    <a:lnTo>
                      <a:pt x="12" y="94"/>
                    </a:lnTo>
                    <a:lnTo>
                      <a:pt x="0" y="106"/>
                    </a:lnTo>
                    <a:lnTo>
                      <a:pt x="0" y="112"/>
                    </a:lnTo>
                    <a:lnTo>
                      <a:pt x="18" y="124"/>
                    </a:lnTo>
                    <a:lnTo>
                      <a:pt x="24" y="124"/>
                    </a:lnTo>
                    <a:lnTo>
                      <a:pt x="42" y="124"/>
                    </a:lnTo>
                    <a:lnTo>
                      <a:pt x="59" y="112"/>
                    </a:lnTo>
                    <a:lnTo>
                      <a:pt x="77" y="106"/>
                    </a:lnTo>
                    <a:lnTo>
                      <a:pt x="88" y="112"/>
                    </a:lnTo>
                    <a:lnTo>
                      <a:pt x="106" y="118"/>
                    </a:lnTo>
                    <a:lnTo>
                      <a:pt x="118" y="112"/>
                    </a:lnTo>
                    <a:lnTo>
                      <a:pt x="141" y="94"/>
                    </a:lnTo>
                    <a:lnTo>
                      <a:pt x="147" y="88"/>
                    </a:lnTo>
                    <a:lnTo>
                      <a:pt x="147" y="77"/>
                    </a:lnTo>
                    <a:lnTo>
                      <a:pt x="141" y="77"/>
                    </a:lnTo>
                    <a:lnTo>
                      <a:pt x="147" y="65"/>
                    </a:lnTo>
                    <a:lnTo>
                      <a:pt x="153" y="53"/>
                    </a:lnTo>
                    <a:lnTo>
                      <a:pt x="159" y="47"/>
                    </a:lnTo>
                    <a:lnTo>
                      <a:pt x="159" y="36"/>
                    </a:lnTo>
                    <a:lnTo>
                      <a:pt x="153" y="30"/>
                    </a:lnTo>
                    <a:lnTo>
                      <a:pt x="141" y="24"/>
                    </a:lnTo>
                    <a:lnTo>
                      <a:pt x="141" y="18"/>
                    </a:lnTo>
                    <a:lnTo>
                      <a:pt x="141" y="0"/>
                    </a:lnTo>
                    <a:lnTo>
                      <a:pt x="135" y="0"/>
                    </a:lnTo>
                    <a:lnTo>
                      <a:pt x="124" y="0"/>
                    </a:lnTo>
                    <a:lnTo>
                      <a:pt x="112" y="12"/>
                    </a:lnTo>
                    <a:lnTo>
                      <a:pt x="112" y="18"/>
                    </a:lnTo>
                    <a:lnTo>
                      <a:pt x="118" y="24"/>
                    </a:lnTo>
                    <a:lnTo>
                      <a:pt x="124" y="30"/>
                    </a:lnTo>
                    <a:lnTo>
                      <a:pt x="124" y="47"/>
                    </a:lnTo>
                    <a:lnTo>
                      <a:pt x="124" y="65"/>
                    </a:lnTo>
                    <a:lnTo>
                      <a:pt x="94" y="65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53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フリーフォーム 46"/>
              <p:cNvSpPr>
                <a:spLocks/>
              </p:cNvSpPr>
              <p:nvPr/>
            </p:nvSpPr>
            <p:spPr bwMode="auto">
              <a:xfrm>
                <a:off x="2541" y="2116"/>
                <a:ext cx="76" cy="82"/>
              </a:xfrm>
              <a:custGeom>
                <a:avLst/>
                <a:gdLst/>
                <a:ahLst/>
                <a:cxnLst>
                  <a:cxn ang="0">
                    <a:pos x="58" y="82"/>
                  </a:cxn>
                  <a:cxn ang="0">
                    <a:pos x="70" y="70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47"/>
                  </a:cxn>
                  <a:cxn ang="0">
                    <a:pos x="6" y="65"/>
                  </a:cxn>
                  <a:cxn ang="0">
                    <a:pos x="11" y="70"/>
                  </a:cxn>
                  <a:cxn ang="0">
                    <a:pos x="35" y="82"/>
                  </a:cxn>
                  <a:cxn ang="0">
                    <a:pos x="47" y="82"/>
                  </a:cxn>
                  <a:cxn ang="0">
                    <a:pos x="58" y="82"/>
                  </a:cxn>
                </a:cxnLst>
                <a:rect l="0" t="0" r="0" b="0"/>
                <a:pathLst>
                  <a:path w="76" h="82">
                    <a:moveTo>
                      <a:pt x="58" y="82"/>
                    </a:moveTo>
                    <a:lnTo>
                      <a:pt x="70" y="70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47"/>
                    </a:lnTo>
                    <a:lnTo>
                      <a:pt x="6" y="65"/>
                    </a:lnTo>
                    <a:lnTo>
                      <a:pt x="11" y="70"/>
                    </a:lnTo>
                    <a:lnTo>
                      <a:pt x="35" y="82"/>
                    </a:lnTo>
                    <a:lnTo>
                      <a:pt x="47" y="82"/>
                    </a:lnTo>
                    <a:lnTo>
                      <a:pt x="58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フリーフォーム 47"/>
              <p:cNvSpPr>
                <a:spLocks/>
              </p:cNvSpPr>
              <p:nvPr/>
            </p:nvSpPr>
            <p:spPr bwMode="auto">
              <a:xfrm>
                <a:off x="2541" y="1928"/>
                <a:ext cx="76" cy="94"/>
              </a:xfrm>
              <a:custGeom>
                <a:avLst/>
                <a:gdLst/>
                <a:ahLst/>
                <a:cxnLst>
                  <a:cxn ang="0">
                    <a:pos x="29" y="94"/>
                  </a:cxn>
                  <a:cxn ang="0">
                    <a:pos x="58" y="82"/>
                  </a:cxn>
                  <a:cxn ang="0">
                    <a:pos x="70" y="71"/>
                  </a:cxn>
                  <a:cxn ang="0">
                    <a:pos x="76" y="53"/>
                  </a:cxn>
                  <a:cxn ang="0">
                    <a:pos x="76" y="35"/>
                  </a:cxn>
                  <a:cxn ang="0">
                    <a:pos x="70" y="24"/>
                  </a:cxn>
                  <a:cxn ang="0">
                    <a:pos x="47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35"/>
                  </a:cxn>
                  <a:cxn ang="0">
                    <a:pos x="11" y="41"/>
                  </a:cxn>
                  <a:cxn ang="0">
                    <a:pos x="6" y="53"/>
                  </a:cxn>
                  <a:cxn ang="0">
                    <a:pos x="6" y="71"/>
                  </a:cxn>
                  <a:cxn ang="0">
                    <a:pos x="11" y="82"/>
                  </a:cxn>
                  <a:cxn ang="0">
                    <a:pos x="23" y="94"/>
                  </a:cxn>
                  <a:cxn ang="0">
                    <a:pos x="29" y="94"/>
                  </a:cxn>
                </a:cxnLst>
                <a:rect l="0" t="0" r="0" b="0"/>
                <a:pathLst>
                  <a:path w="76" h="94">
                    <a:moveTo>
                      <a:pt x="29" y="94"/>
                    </a:moveTo>
                    <a:lnTo>
                      <a:pt x="58" y="82"/>
                    </a:lnTo>
                    <a:lnTo>
                      <a:pt x="70" y="71"/>
                    </a:lnTo>
                    <a:lnTo>
                      <a:pt x="76" y="53"/>
                    </a:lnTo>
                    <a:lnTo>
                      <a:pt x="76" y="35"/>
                    </a:lnTo>
                    <a:lnTo>
                      <a:pt x="70" y="24"/>
                    </a:lnTo>
                    <a:lnTo>
                      <a:pt x="47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35"/>
                    </a:lnTo>
                    <a:lnTo>
                      <a:pt x="11" y="41"/>
                    </a:lnTo>
                    <a:lnTo>
                      <a:pt x="6" y="53"/>
                    </a:lnTo>
                    <a:lnTo>
                      <a:pt x="6" y="71"/>
                    </a:lnTo>
                    <a:lnTo>
                      <a:pt x="11" y="82"/>
                    </a:lnTo>
                    <a:lnTo>
                      <a:pt x="23" y="94"/>
                    </a:lnTo>
                    <a:lnTo>
                      <a:pt x="29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フリーフォーム 48"/>
              <p:cNvSpPr>
                <a:spLocks/>
              </p:cNvSpPr>
              <p:nvPr/>
            </p:nvSpPr>
            <p:spPr bwMode="auto">
              <a:xfrm>
                <a:off x="2658" y="1870"/>
                <a:ext cx="516" cy="252"/>
              </a:xfrm>
              <a:custGeom>
                <a:avLst/>
                <a:gdLst/>
                <a:ahLst/>
                <a:cxnLst>
                  <a:cxn ang="0">
                    <a:pos x="47" y="246"/>
                  </a:cxn>
                  <a:cxn ang="0">
                    <a:pos x="70" y="228"/>
                  </a:cxn>
                  <a:cxn ang="0">
                    <a:pos x="88" y="217"/>
                  </a:cxn>
                  <a:cxn ang="0">
                    <a:pos x="276" y="129"/>
                  </a:cxn>
                  <a:cxn ang="0">
                    <a:pos x="317" y="111"/>
                  </a:cxn>
                  <a:cxn ang="0">
                    <a:pos x="346" y="99"/>
                  </a:cxn>
                  <a:cxn ang="0">
                    <a:pos x="411" y="70"/>
                  </a:cxn>
                  <a:cxn ang="0">
                    <a:pos x="446" y="46"/>
                  </a:cxn>
                  <a:cxn ang="0">
                    <a:pos x="452" y="58"/>
                  </a:cxn>
                  <a:cxn ang="0">
                    <a:pos x="475" y="64"/>
                  </a:cxn>
                  <a:cxn ang="0">
                    <a:pos x="487" y="64"/>
                  </a:cxn>
                  <a:cxn ang="0">
                    <a:pos x="505" y="58"/>
                  </a:cxn>
                  <a:cxn ang="0">
                    <a:pos x="516" y="41"/>
                  </a:cxn>
                  <a:cxn ang="0">
                    <a:pos x="516" y="17"/>
                  </a:cxn>
                  <a:cxn ang="0">
                    <a:pos x="505" y="5"/>
                  </a:cxn>
                  <a:cxn ang="0">
                    <a:pos x="493" y="0"/>
                  </a:cxn>
                  <a:cxn ang="0">
                    <a:pos x="475" y="5"/>
                  </a:cxn>
                  <a:cxn ang="0">
                    <a:pos x="452" y="17"/>
                  </a:cxn>
                  <a:cxn ang="0">
                    <a:pos x="446" y="35"/>
                  </a:cxn>
                  <a:cxn ang="0">
                    <a:pos x="428" y="46"/>
                  </a:cxn>
                  <a:cxn ang="0">
                    <a:pos x="393" y="64"/>
                  </a:cxn>
                  <a:cxn ang="0">
                    <a:pos x="346" y="76"/>
                  </a:cxn>
                  <a:cxn ang="0">
                    <a:pos x="258" y="111"/>
                  </a:cxn>
                  <a:cxn ang="0">
                    <a:pos x="211" y="134"/>
                  </a:cxn>
                  <a:cxn ang="0">
                    <a:pos x="164" y="158"/>
                  </a:cxn>
                  <a:cxn ang="0">
                    <a:pos x="76" y="193"/>
                  </a:cxn>
                  <a:cxn ang="0">
                    <a:pos x="53" y="199"/>
                  </a:cxn>
                  <a:cxn ang="0">
                    <a:pos x="23" y="205"/>
                  </a:cxn>
                  <a:cxn ang="0">
                    <a:pos x="6" y="228"/>
                  </a:cxn>
                  <a:cxn ang="0">
                    <a:pos x="0" y="234"/>
                  </a:cxn>
                  <a:cxn ang="0">
                    <a:pos x="6" y="246"/>
                  </a:cxn>
                  <a:cxn ang="0">
                    <a:pos x="12" y="252"/>
                  </a:cxn>
                  <a:cxn ang="0">
                    <a:pos x="23" y="252"/>
                  </a:cxn>
                  <a:cxn ang="0">
                    <a:pos x="41" y="246"/>
                  </a:cxn>
                  <a:cxn ang="0">
                    <a:pos x="47" y="246"/>
                  </a:cxn>
                </a:cxnLst>
                <a:rect l="0" t="0" r="0" b="0"/>
                <a:pathLst>
                  <a:path w="516" h="252">
                    <a:moveTo>
                      <a:pt x="47" y="246"/>
                    </a:moveTo>
                    <a:lnTo>
                      <a:pt x="70" y="228"/>
                    </a:lnTo>
                    <a:lnTo>
                      <a:pt x="88" y="217"/>
                    </a:lnTo>
                    <a:lnTo>
                      <a:pt x="276" y="129"/>
                    </a:lnTo>
                    <a:lnTo>
                      <a:pt x="317" y="111"/>
                    </a:lnTo>
                    <a:lnTo>
                      <a:pt x="346" y="99"/>
                    </a:lnTo>
                    <a:lnTo>
                      <a:pt x="411" y="70"/>
                    </a:lnTo>
                    <a:lnTo>
                      <a:pt x="446" y="46"/>
                    </a:lnTo>
                    <a:lnTo>
                      <a:pt x="452" y="58"/>
                    </a:lnTo>
                    <a:lnTo>
                      <a:pt x="475" y="64"/>
                    </a:lnTo>
                    <a:lnTo>
                      <a:pt x="487" y="64"/>
                    </a:lnTo>
                    <a:lnTo>
                      <a:pt x="505" y="58"/>
                    </a:lnTo>
                    <a:lnTo>
                      <a:pt x="516" y="41"/>
                    </a:lnTo>
                    <a:lnTo>
                      <a:pt x="516" y="17"/>
                    </a:lnTo>
                    <a:lnTo>
                      <a:pt x="505" y="5"/>
                    </a:lnTo>
                    <a:lnTo>
                      <a:pt x="493" y="0"/>
                    </a:lnTo>
                    <a:lnTo>
                      <a:pt x="475" y="5"/>
                    </a:lnTo>
                    <a:lnTo>
                      <a:pt x="452" y="17"/>
                    </a:lnTo>
                    <a:lnTo>
                      <a:pt x="446" y="35"/>
                    </a:lnTo>
                    <a:lnTo>
                      <a:pt x="428" y="46"/>
                    </a:lnTo>
                    <a:lnTo>
                      <a:pt x="393" y="64"/>
                    </a:lnTo>
                    <a:lnTo>
                      <a:pt x="346" y="76"/>
                    </a:lnTo>
                    <a:lnTo>
                      <a:pt x="258" y="111"/>
                    </a:lnTo>
                    <a:lnTo>
                      <a:pt x="211" y="134"/>
                    </a:lnTo>
                    <a:lnTo>
                      <a:pt x="164" y="158"/>
                    </a:lnTo>
                    <a:lnTo>
                      <a:pt x="76" y="193"/>
                    </a:lnTo>
                    <a:lnTo>
                      <a:pt x="53" y="199"/>
                    </a:lnTo>
                    <a:lnTo>
                      <a:pt x="23" y="205"/>
                    </a:lnTo>
                    <a:lnTo>
                      <a:pt x="6" y="228"/>
                    </a:lnTo>
                    <a:lnTo>
                      <a:pt x="0" y="234"/>
                    </a:lnTo>
                    <a:lnTo>
                      <a:pt x="6" y="246"/>
                    </a:lnTo>
                    <a:lnTo>
                      <a:pt x="12" y="252"/>
                    </a:lnTo>
                    <a:lnTo>
                      <a:pt x="23" y="252"/>
                    </a:lnTo>
                    <a:lnTo>
                      <a:pt x="41" y="246"/>
                    </a:lnTo>
                    <a:lnTo>
                      <a:pt x="47" y="24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フリーフォーム 49"/>
              <p:cNvSpPr>
                <a:spLocks/>
              </p:cNvSpPr>
              <p:nvPr/>
            </p:nvSpPr>
            <p:spPr bwMode="auto">
              <a:xfrm>
                <a:off x="3209" y="1928"/>
                <a:ext cx="30" cy="35"/>
              </a:xfrm>
              <a:custGeom>
                <a:avLst/>
                <a:gdLst/>
                <a:ahLst/>
                <a:cxnLst>
                  <a:cxn ang="0">
                    <a:pos x="24" y="35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35"/>
                  </a:cxn>
                  <a:cxn ang="0">
                    <a:pos x="18" y="35"/>
                  </a:cxn>
                  <a:cxn ang="0">
                    <a:pos x="18" y="35"/>
                  </a:cxn>
                  <a:cxn ang="0">
                    <a:pos x="24" y="35"/>
                  </a:cxn>
                </a:cxnLst>
                <a:rect l="0" t="0" r="0" b="0"/>
                <a:pathLst>
                  <a:path w="30" h="35">
                    <a:moveTo>
                      <a:pt x="24" y="35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35"/>
                    </a:lnTo>
                    <a:lnTo>
                      <a:pt x="18" y="35"/>
                    </a:lnTo>
                    <a:lnTo>
                      <a:pt x="18" y="35"/>
                    </a:lnTo>
                    <a:lnTo>
                      <a:pt x="24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フリーフォーム 50"/>
              <p:cNvSpPr>
                <a:spLocks/>
              </p:cNvSpPr>
              <p:nvPr/>
            </p:nvSpPr>
            <p:spPr bwMode="auto">
              <a:xfrm>
                <a:off x="2640" y="1787"/>
                <a:ext cx="129" cy="65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00" y="59"/>
                  </a:cxn>
                  <a:cxn ang="0">
                    <a:pos x="118" y="59"/>
                  </a:cxn>
                  <a:cxn ang="0">
                    <a:pos x="124" y="47"/>
                  </a:cxn>
                  <a:cxn ang="0">
                    <a:pos x="129" y="24"/>
                  </a:cxn>
                  <a:cxn ang="0">
                    <a:pos x="129" y="18"/>
                  </a:cxn>
                  <a:cxn ang="0">
                    <a:pos x="124" y="6"/>
                  </a:cxn>
                  <a:cxn ang="0">
                    <a:pos x="118" y="0"/>
                  </a:cxn>
                  <a:cxn ang="0">
                    <a:pos x="100" y="0"/>
                  </a:cxn>
                  <a:cxn ang="0">
                    <a:pos x="88" y="6"/>
                  </a:cxn>
                  <a:cxn ang="0">
                    <a:pos x="71" y="6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36" y="18"/>
                  </a:cxn>
                  <a:cxn ang="0">
                    <a:pos x="24" y="24"/>
                  </a:cxn>
                  <a:cxn ang="0">
                    <a:pos x="6" y="24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18" y="47"/>
                  </a:cxn>
                  <a:cxn ang="0">
                    <a:pos x="24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65" y="65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29" h="65">
                    <a:moveTo>
                      <a:pt x="88" y="59"/>
                    </a:moveTo>
                    <a:lnTo>
                      <a:pt x="100" y="59"/>
                    </a:lnTo>
                    <a:lnTo>
                      <a:pt x="118" y="59"/>
                    </a:lnTo>
                    <a:lnTo>
                      <a:pt x="124" y="47"/>
                    </a:lnTo>
                    <a:lnTo>
                      <a:pt x="129" y="24"/>
                    </a:lnTo>
                    <a:lnTo>
                      <a:pt x="129" y="18"/>
                    </a:lnTo>
                    <a:lnTo>
                      <a:pt x="124" y="6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88" y="6"/>
                    </a:lnTo>
                    <a:lnTo>
                      <a:pt x="71" y="6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36" y="18"/>
                    </a:lnTo>
                    <a:lnTo>
                      <a:pt x="24" y="24"/>
                    </a:lnTo>
                    <a:lnTo>
                      <a:pt x="6" y="24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18" y="47"/>
                    </a:lnTo>
                    <a:lnTo>
                      <a:pt x="24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65" y="65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フリーフォーム 51"/>
              <p:cNvSpPr>
                <a:spLocks/>
              </p:cNvSpPr>
              <p:nvPr/>
            </p:nvSpPr>
            <p:spPr bwMode="auto">
              <a:xfrm>
                <a:off x="2218" y="1635"/>
                <a:ext cx="117" cy="64"/>
              </a:xfrm>
              <a:custGeom>
                <a:avLst/>
                <a:gdLst/>
                <a:ahLst/>
                <a:cxnLst>
                  <a:cxn ang="0">
                    <a:pos x="117" y="29"/>
                  </a:cxn>
                  <a:cxn ang="0">
                    <a:pos x="111" y="17"/>
                  </a:cxn>
                  <a:cxn ang="0">
                    <a:pos x="106" y="17"/>
                  </a:cxn>
                  <a:cxn ang="0">
                    <a:pos x="100" y="17"/>
                  </a:cxn>
                  <a:cxn ang="0">
                    <a:pos x="82" y="17"/>
                  </a:cxn>
                  <a:cxn ang="0">
                    <a:pos x="47" y="0"/>
                  </a:cxn>
                  <a:cxn ang="0">
                    <a:pos x="35" y="12"/>
                  </a:cxn>
                  <a:cxn ang="0">
                    <a:pos x="12" y="17"/>
                  </a:cxn>
                  <a:cxn ang="0">
                    <a:pos x="6" y="29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23" y="64"/>
                  </a:cxn>
                  <a:cxn ang="0">
                    <a:pos x="65" y="64"/>
                  </a:cxn>
                  <a:cxn ang="0">
                    <a:pos x="88" y="58"/>
                  </a:cxn>
                  <a:cxn ang="0">
                    <a:pos x="111" y="47"/>
                  </a:cxn>
                  <a:cxn ang="0">
                    <a:pos x="117" y="41"/>
                  </a:cxn>
                  <a:cxn ang="0">
                    <a:pos x="117" y="41"/>
                  </a:cxn>
                  <a:cxn ang="0">
                    <a:pos x="117" y="29"/>
                  </a:cxn>
                </a:cxnLst>
                <a:rect l="0" t="0" r="0" b="0"/>
                <a:pathLst>
                  <a:path w="117" h="64">
                    <a:moveTo>
                      <a:pt x="117" y="29"/>
                    </a:moveTo>
                    <a:lnTo>
                      <a:pt x="111" y="17"/>
                    </a:lnTo>
                    <a:lnTo>
                      <a:pt x="106" y="17"/>
                    </a:lnTo>
                    <a:lnTo>
                      <a:pt x="100" y="17"/>
                    </a:lnTo>
                    <a:lnTo>
                      <a:pt x="82" y="17"/>
                    </a:lnTo>
                    <a:lnTo>
                      <a:pt x="47" y="0"/>
                    </a:lnTo>
                    <a:lnTo>
                      <a:pt x="35" y="12"/>
                    </a:lnTo>
                    <a:lnTo>
                      <a:pt x="12" y="17"/>
                    </a:lnTo>
                    <a:lnTo>
                      <a:pt x="6" y="29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23" y="64"/>
                    </a:lnTo>
                    <a:lnTo>
                      <a:pt x="65" y="64"/>
                    </a:lnTo>
                    <a:lnTo>
                      <a:pt x="88" y="58"/>
                    </a:lnTo>
                    <a:lnTo>
                      <a:pt x="111" y="47"/>
                    </a:lnTo>
                    <a:lnTo>
                      <a:pt x="117" y="41"/>
                    </a:lnTo>
                    <a:lnTo>
                      <a:pt x="117" y="41"/>
                    </a:lnTo>
                    <a:lnTo>
                      <a:pt x="117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フリーフォーム 52"/>
              <p:cNvSpPr>
                <a:spLocks/>
              </p:cNvSpPr>
              <p:nvPr/>
            </p:nvSpPr>
            <p:spPr bwMode="auto">
              <a:xfrm>
                <a:off x="2019" y="1559"/>
                <a:ext cx="52" cy="41"/>
              </a:xfrm>
              <a:custGeom>
                <a:avLst/>
                <a:gdLst/>
                <a:ahLst/>
                <a:cxnLst>
                  <a:cxn ang="0">
                    <a:pos x="46" y="35"/>
                  </a:cxn>
                  <a:cxn ang="0">
                    <a:pos x="52" y="23"/>
                  </a:cxn>
                  <a:cxn ang="0">
                    <a:pos x="46" y="5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11" y="5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35" y="35"/>
                  </a:cxn>
                  <a:cxn ang="0">
                    <a:pos x="46" y="35"/>
                  </a:cxn>
                </a:cxnLst>
                <a:rect l="0" t="0" r="0" b="0"/>
                <a:pathLst>
                  <a:path w="52" h="41">
                    <a:moveTo>
                      <a:pt x="46" y="35"/>
                    </a:moveTo>
                    <a:lnTo>
                      <a:pt x="52" y="23"/>
                    </a:lnTo>
                    <a:lnTo>
                      <a:pt x="46" y="5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11" y="5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35" y="35"/>
                    </a:lnTo>
                    <a:lnTo>
                      <a:pt x="4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フリーフォーム 53"/>
              <p:cNvSpPr>
                <a:spLocks/>
              </p:cNvSpPr>
              <p:nvPr/>
            </p:nvSpPr>
            <p:spPr bwMode="auto">
              <a:xfrm>
                <a:off x="2517" y="1811"/>
                <a:ext cx="71" cy="53"/>
              </a:xfrm>
              <a:custGeom>
                <a:avLst/>
                <a:gdLst/>
                <a:ahLst/>
                <a:cxnLst>
                  <a:cxn ang="0">
                    <a:pos x="59" y="53"/>
                  </a:cxn>
                  <a:cxn ang="0">
                    <a:pos x="65" y="35"/>
                  </a:cxn>
                  <a:cxn ang="0">
                    <a:pos x="71" y="29"/>
                  </a:cxn>
                  <a:cxn ang="0">
                    <a:pos x="65" y="6"/>
                  </a:cxn>
                  <a:cxn ang="0">
                    <a:pos x="59" y="0"/>
                  </a:cxn>
                  <a:cxn ang="0">
                    <a:pos x="47" y="0"/>
                  </a:cxn>
                  <a:cxn ang="0">
                    <a:pos x="24" y="6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18" y="41"/>
                  </a:cxn>
                  <a:cxn ang="0">
                    <a:pos x="35" y="53"/>
                  </a:cxn>
                  <a:cxn ang="0">
                    <a:pos x="53" y="53"/>
                  </a:cxn>
                  <a:cxn ang="0">
                    <a:pos x="59" y="53"/>
                  </a:cxn>
                </a:cxnLst>
                <a:rect l="0" t="0" r="0" b="0"/>
                <a:pathLst>
                  <a:path w="71" h="53">
                    <a:moveTo>
                      <a:pt x="59" y="53"/>
                    </a:moveTo>
                    <a:lnTo>
                      <a:pt x="65" y="35"/>
                    </a:lnTo>
                    <a:lnTo>
                      <a:pt x="71" y="29"/>
                    </a:lnTo>
                    <a:lnTo>
                      <a:pt x="65" y="6"/>
                    </a:lnTo>
                    <a:lnTo>
                      <a:pt x="59" y="0"/>
                    </a:lnTo>
                    <a:lnTo>
                      <a:pt x="47" y="0"/>
                    </a:lnTo>
                    <a:lnTo>
                      <a:pt x="24" y="6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18" y="41"/>
                    </a:lnTo>
                    <a:lnTo>
                      <a:pt x="35" y="53"/>
                    </a:lnTo>
                    <a:lnTo>
                      <a:pt x="53" y="53"/>
                    </a:lnTo>
                    <a:lnTo>
                      <a:pt x="5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フリーフォーム 54"/>
              <p:cNvSpPr>
                <a:spLocks/>
              </p:cNvSpPr>
              <p:nvPr/>
            </p:nvSpPr>
            <p:spPr bwMode="auto">
              <a:xfrm>
                <a:off x="2640" y="1870"/>
                <a:ext cx="41" cy="46"/>
              </a:xfrm>
              <a:custGeom>
                <a:avLst/>
                <a:gdLst/>
                <a:ahLst/>
                <a:cxnLst>
                  <a:cxn ang="0">
                    <a:pos x="24" y="41"/>
                  </a:cxn>
                  <a:cxn ang="0">
                    <a:pos x="41" y="29"/>
                  </a:cxn>
                  <a:cxn ang="0">
                    <a:pos x="41" y="17"/>
                  </a:cxn>
                  <a:cxn ang="0">
                    <a:pos x="41" y="11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11"/>
                  </a:cxn>
                  <a:cxn ang="0">
                    <a:pos x="0" y="17"/>
                  </a:cxn>
                  <a:cxn ang="0">
                    <a:pos x="6" y="29"/>
                  </a:cxn>
                  <a:cxn ang="0">
                    <a:pos x="18" y="41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24" y="41"/>
                  </a:cxn>
                </a:cxnLst>
                <a:rect l="0" t="0" r="0" b="0"/>
                <a:pathLst>
                  <a:path w="41" h="46">
                    <a:moveTo>
                      <a:pt x="24" y="41"/>
                    </a:moveTo>
                    <a:lnTo>
                      <a:pt x="41" y="29"/>
                    </a:lnTo>
                    <a:lnTo>
                      <a:pt x="41" y="17"/>
                    </a:lnTo>
                    <a:lnTo>
                      <a:pt x="41" y="11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11"/>
                    </a:lnTo>
                    <a:lnTo>
                      <a:pt x="0" y="17"/>
                    </a:lnTo>
                    <a:lnTo>
                      <a:pt x="6" y="29"/>
                    </a:lnTo>
                    <a:lnTo>
                      <a:pt x="18" y="41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フリーフォーム 55"/>
              <p:cNvSpPr>
                <a:spLocks/>
              </p:cNvSpPr>
              <p:nvPr/>
            </p:nvSpPr>
            <p:spPr bwMode="auto">
              <a:xfrm>
                <a:off x="2423" y="1981"/>
                <a:ext cx="30" cy="29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30" y="12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18" y="29"/>
                  </a:cxn>
                  <a:cxn ang="0">
                    <a:pos x="18" y="23"/>
                  </a:cxn>
                  <a:cxn ang="0">
                    <a:pos x="24" y="23"/>
                  </a:cxn>
                </a:cxnLst>
                <a:rect l="0" t="0" r="0" b="0"/>
                <a:pathLst>
                  <a:path w="30" h="29">
                    <a:moveTo>
                      <a:pt x="24" y="23"/>
                    </a:moveTo>
                    <a:lnTo>
                      <a:pt x="30" y="12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18" y="29"/>
                    </a:lnTo>
                    <a:lnTo>
                      <a:pt x="18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フリーフォーム 56"/>
              <p:cNvSpPr>
                <a:spLocks/>
              </p:cNvSpPr>
              <p:nvPr/>
            </p:nvSpPr>
            <p:spPr bwMode="auto">
              <a:xfrm>
                <a:off x="2881" y="1911"/>
                <a:ext cx="18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8" y="17"/>
                  </a:cxn>
                  <a:cxn ang="0">
                    <a:pos x="18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18" h="23">
                    <a:moveTo>
                      <a:pt x="12" y="23"/>
                    </a:moveTo>
                    <a:lnTo>
                      <a:pt x="18" y="17"/>
                    </a:lnTo>
                    <a:lnTo>
                      <a:pt x="18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フリーフォーム 57"/>
              <p:cNvSpPr>
                <a:spLocks/>
              </p:cNvSpPr>
              <p:nvPr/>
            </p:nvSpPr>
            <p:spPr bwMode="auto">
              <a:xfrm>
                <a:off x="2681" y="1963"/>
                <a:ext cx="18" cy="30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12" y="30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18" h="30">
                    <a:moveTo>
                      <a:pt x="18" y="18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フリーフォーム 58"/>
              <p:cNvSpPr>
                <a:spLocks/>
              </p:cNvSpPr>
              <p:nvPr/>
            </p:nvSpPr>
            <p:spPr bwMode="auto">
              <a:xfrm>
                <a:off x="2828" y="2075"/>
                <a:ext cx="29" cy="23"/>
              </a:xfrm>
              <a:custGeom>
                <a:avLst/>
                <a:gdLst/>
                <a:ahLst/>
                <a:cxnLst>
                  <a:cxn ang="0">
                    <a:pos x="24" y="23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24" y="23"/>
                  </a:cxn>
                </a:cxnLst>
                <a:rect l="0" t="0" r="0" b="0"/>
                <a:pathLst>
                  <a:path w="29" h="23">
                    <a:moveTo>
                      <a:pt x="24" y="23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24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フリーフォーム 59"/>
              <p:cNvSpPr>
                <a:spLocks/>
              </p:cNvSpPr>
              <p:nvPr/>
            </p:nvSpPr>
            <p:spPr bwMode="auto">
              <a:xfrm>
                <a:off x="2564" y="1130"/>
                <a:ext cx="129" cy="123"/>
              </a:xfrm>
              <a:custGeom>
                <a:avLst/>
                <a:gdLst/>
                <a:ahLst/>
                <a:cxnLst>
                  <a:cxn ang="0">
                    <a:pos x="117" y="53"/>
                  </a:cxn>
                  <a:cxn ang="0">
                    <a:pos x="106" y="30"/>
                  </a:cxn>
                  <a:cxn ang="0">
                    <a:pos x="94" y="18"/>
                  </a:cxn>
                  <a:cxn ang="0">
                    <a:pos x="71" y="0"/>
                  </a:cxn>
                  <a:cxn ang="0">
                    <a:pos x="47" y="0"/>
                  </a:cxn>
                  <a:cxn ang="0">
                    <a:pos x="24" y="0"/>
                  </a:cxn>
                  <a:cxn ang="0">
                    <a:pos x="12" y="18"/>
                  </a:cxn>
                  <a:cxn ang="0">
                    <a:pos x="0" y="30"/>
                  </a:cxn>
                  <a:cxn ang="0">
                    <a:pos x="0" y="59"/>
                  </a:cxn>
                  <a:cxn ang="0">
                    <a:pos x="6" y="82"/>
                  </a:cxn>
                  <a:cxn ang="0">
                    <a:pos x="12" y="94"/>
                  </a:cxn>
                  <a:cxn ang="0">
                    <a:pos x="41" y="112"/>
                  </a:cxn>
                  <a:cxn ang="0">
                    <a:pos x="65" y="112"/>
                  </a:cxn>
                  <a:cxn ang="0">
                    <a:pos x="94" y="112"/>
                  </a:cxn>
                  <a:cxn ang="0">
                    <a:pos x="106" y="123"/>
                  </a:cxn>
                  <a:cxn ang="0">
                    <a:pos x="112" y="123"/>
                  </a:cxn>
                  <a:cxn ang="0">
                    <a:pos x="117" y="118"/>
                  </a:cxn>
                  <a:cxn ang="0">
                    <a:pos x="129" y="112"/>
                  </a:cxn>
                  <a:cxn ang="0">
                    <a:pos x="112" y="94"/>
                  </a:cxn>
                  <a:cxn ang="0">
                    <a:pos x="112" y="88"/>
                  </a:cxn>
                  <a:cxn ang="0">
                    <a:pos x="112" y="82"/>
                  </a:cxn>
                  <a:cxn ang="0">
                    <a:pos x="112" y="53"/>
                  </a:cxn>
                  <a:cxn ang="0">
                    <a:pos x="117" y="53"/>
                  </a:cxn>
                </a:cxnLst>
                <a:rect l="0" t="0" r="0" b="0"/>
                <a:pathLst>
                  <a:path w="129" h="123">
                    <a:moveTo>
                      <a:pt x="117" y="53"/>
                    </a:moveTo>
                    <a:lnTo>
                      <a:pt x="106" y="30"/>
                    </a:lnTo>
                    <a:lnTo>
                      <a:pt x="94" y="18"/>
                    </a:lnTo>
                    <a:lnTo>
                      <a:pt x="71" y="0"/>
                    </a:lnTo>
                    <a:lnTo>
                      <a:pt x="47" y="0"/>
                    </a:lnTo>
                    <a:lnTo>
                      <a:pt x="24" y="0"/>
                    </a:lnTo>
                    <a:lnTo>
                      <a:pt x="12" y="18"/>
                    </a:lnTo>
                    <a:lnTo>
                      <a:pt x="0" y="30"/>
                    </a:lnTo>
                    <a:lnTo>
                      <a:pt x="0" y="59"/>
                    </a:lnTo>
                    <a:lnTo>
                      <a:pt x="6" y="82"/>
                    </a:lnTo>
                    <a:lnTo>
                      <a:pt x="12" y="94"/>
                    </a:lnTo>
                    <a:lnTo>
                      <a:pt x="41" y="112"/>
                    </a:lnTo>
                    <a:lnTo>
                      <a:pt x="65" y="112"/>
                    </a:lnTo>
                    <a:lnTo>
                      <a:pt x="94" y="112"/>
                    </a:lnTo>
                    <a:lnTo>
                      <a:pt x="106" y="123"/>
                    </a:lnTo>
                    <a:lnTo>
                      <a:pt x="112" y="123"/>
                    </a:lnTo>
                    <a:lnTo>
                      <a:pt x="117" y="118"/>
                    </a:lnTo>
                    <a:lnTo>
                      <a:pt x="129" y="112"/>
                    </a:lnTo>
                    <a:lnTo>
                      <a:pt x="112" y="94"/>
                    </a:lnTo>
                    <a:lnTo>
                      <a:pt x="112" y="88"/>
                    </a:lnTo>
                    <a:lnTo>
                      <a:pt x="112" y="82"/>
                    </a:lnTo>
                    <a:lnTo>
                      <a:pt x="112" y="53"/>
                    </a:lnTo>
                    <a:lnTo>
                      <a:pt x="11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フリーフォーム 60"/>
              <p:cNvSpPr>
                <a:spLocks/>
              </p:cNvSpPr>
              <p:nvPr/>
            </p:nvSpPr>
            <p:spPr bwMode="auto">
              <a:xfrm>
                <a:off x="2382" y="672"/>
                <a:ext cx="47" cy="59"/>
              </a:xfrm>
              <a:custGeom>
                <a:avLst/>
                <a:gdLst/>
                <a:ahLst/>
                <a:cxnLst>
                  <a:cxn ang="0">
                    <a:pos x="41" y="59"/>
                  </a:cxn>
                  <a:cxn ang="0">
                    <a:pos x="47" y="42"/>
                  </a:cxn>
                  <a:cxn ang="0">
                    <a:pos x="47" y="30"/>
                  </a:cxn>
                  <a:cxn ang="0">
                    <a:pos x="35" y="6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36"/>
                  </a:cxn>
                  <a:cxn ang="0">
                    <a:pos x="12" y="47"/>
                  </a:cxn>
                  <a:cxn ang="0">
                    <a:pos x="30" y="59"/>
                  </a:cxn>
                  <a:cxn ang="0">
                    <a:pos x="35" y="59"/>
                  </a:cxn>
                  <a:cxn ang="0">
                    <a:pos x="35" y="59"/>
                  </a:cxn>
                  <a:cxn ang="0">
                    <a:pos x="41" y="59"/>
                  </a:cxn>
                </a:cxnLst>
                <a:rect l="0" t="0" r="0" b="0"/>
                <a:pathLst>
                  <a:path w="47" h="59">
                    <a:moveTo>
                      <a:pt x="41" y="59"/>
                    </a:moveTo>
                    <a:lnTo>
                      <a:pt x="47" y="42"/>
                    </a:lnTo>
                    <a:lnTo>
                      <a:pt x="47" y="30"/>
                    </a:lnTo>
                    <a:lnTo>
                      <a:pt x="35" y="6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36"/>
                    </a:lnTo>
                    <a:lnTo>
                      <a:pt x="12" y="47"/>
                    </a:lnTo>
                    <a:lnTo>
                      <a:pt x="30" y="59"/>
                    </a:lnTo>
                    <a:lnTo>
                      <a:pt x="35" y="59"/>
                    </a:lnTo>
                    <a:lnTo>
                      <a:pt x="35" y="59"/>
                    </a:lnTo>
                    <a:lnTo>
                      <a:pt x="41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フリーフォーム 61"/>
              <p:cNvSpPr>
                <a:spLocks/>
              </p:cNvSpPr>
              <p:nvPr/>
            </p:nvSpPr>
            <p:spPr bwMode="auto">
              <a:xfrm>
                <a:off x="2734" y="860"/>
                <a:ext cx="59" cy="65"/>
              </a:xfrm>
              <a:custGeom>
                <a:avLst/>
                <a:gdLst/>
                <a:ahLst/>
                <a:cxnLst>
                  <a:cxn ang="0">
                    <a:pos x="59" y="47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35" y="0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6" y="59"/>
                  </a:cxn>
                  <a:cxn ang="0">
                    <a:pos x="30" y="65"/>
                  </a:cxn>
                  <a:cxn ang="0">
                    <a:pos x="53" y="65"/>
                  </a:cxn>
                  <a:cxn ang="0">
                    <a:pos x="59" y="59"/>
                  </a:cxn>
                  <a:cxn ang="0">
                    <a:pos x="59" y="59"/>
                  </a:cxn>
                  <a:cxn ang="0">
                    <a:pos x="59" y="47"/>
                  </a:cxn>
                </a:cxnLst>
                <a:rect l="0" t="0" r="0" b="0"/>
                <a:pathLst>
                  <a:path w="59" h="65">
                    <a:moveTo>
                      <a:pt x="59" y="47"/>
                    </a:moveTo>
                    <a:lnTo>
                      <a:pt x="59" y="18"/>
                    </a:lnTo>
                    <a:lnTo>
                      <a:pt x="53" y="6"/>
                    </a:lnTo>
                    <a:lnTo>
                      <a:pt x="35" y="0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6" y="59"/>
                    </a:lnTo>
                    <a:lnTo>
                      <a:pt x="30" y="65"/>
                    </a:lnTo>
                    <a:lnTo>
                      <a:pt x="53" y="65"/>
                    </a:lnTo>
                    <a:lnTo>
                      <a:pt x="59" y="59"/>
                    </a:lnTo>
                    <a:lnTo>
                      <a:pt x="59" y="59"/>
                    </a:lnTo>
                    <a:lnTo>
                      <a:pt x="5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フリーフォーム 62"/>
              <p:cNvSpPr>
                <a:spLocks/>
              </p:cNvSpPr>
              <p:nvPr/>
            </p:nvSpPr>
            <p:spPr bwMode="auto">
              <a:xfrm>
                <a:off x="2805" y="708"/>
                <a:ext cx="94" cy="135"/>
              </a:xfrm>
              <a:custGeom>
                <a:avLst/>
                <a:gdLst/>
                <a:ahLst/>
                <a:cxnLst>
                  <a:cxn ang="0">
                    <a:pos x="58" y="129"/>
                  </a:cxn>
                  <a:cxn ang="0">
                    <a:pos x="52" y="105"/>
                  </a:cxn>
                  <a:cxn ang="0">
                    <a:pos x="58" y="88"/>
                  </a:cxn>
                  <a:cxn ang="0">
                    <a:pos x="64" y="76"/>
                  </a:cxn>
                  <a:cxn ang="0">
                    <a:pos x="82" y="70"/>
                  </a:cxn>
                  <a:cxn ang="0">
                    <a:pos x="88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2" y="11"/>
                  </a:cxn>
                  <a:cxn ang="0">
                    <a:pos x="64" y="6"/>
                  </a:cxn>
                  <a:cxn ang="0">
                    <a:pos x="52" y="0"/>
                  </a:cxn>
                  <a:cxn ang="0">
                    <a:pos x="29" y="11"/>
                  </a:cxn>
                  <a:cxn ang="0">
                    <a:pos x="23" y="23"/>
                  </a:cxn>
                  <a:cxn ang="0">
                    <a:pos x="23" y="35"/>
                  </a:cxn>
                  <a:cxn ang="0">
                    <a:pos x="29" y="58"/>
                  </a:cxn>
                  <a:cxn ang="0">
                    <a:pos x="29" y="70"/>
                  </a:cxn>
                  <a:cxn ang="0">
                    <a:pos x="17" y="88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1" y="123"/>
                  </a:cxn>
                  <a:cxn ang="0">
                    <a:pos x="17" y="129"/>
                  </a:cxn>
                  <a:cxn ang="0">
                    <a:pos x="23" y="135"/>
                  </a:cxn>
                  <a:cxn ang="0">
                    <a:pos x="47" y="135"/>
                  </a:cxn>
                  <a:cxn ang="0">
                    <a:pos x="52" y="129"/>
                  </a:cxn>
                  <a:cxn ang="0">
                    <a:pos x="58" y="129"/>
                  </a:cxn>
                </a:cxnLst>
                <a:rect l="0" t="0" r="0" b="0"/>
                <a:pathLst>
                  <a:path w="94" h="135">
                    <a:moveTo>
                      <a:pt x="58" y="129"/>
                    </a:moveTo>
                    <a:lnTo>
                      <a:pt x="52" y="105"/>
                    </a:lnTo>
                    <a:lnTo>
                      <a:pt x="58" y="88"/>
                    </a:lnTo>
                    <a:lnTo>
                      <a:pt x="64" y="76"/>
                    </a:lnTo>
                    <a:lnTo>
                      <a:pt x="82" y="70"/>
                    </a:lnTo>
                    <a:lnTo>
                      <a:pt x="88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2" y="11"/>
                    </a:lnTo>
                    <a:lnTo>
                      <a:pt x="64" y="6"/>
                    </a:lnTo>
                    <a:lnTo>
                      <a:pt x="52" y="0"/>
                    </a:lnTo>
                    <a:lnTo>
                      <a:pt x="29" y="11"/>
                    </a:lnTo>
                    <a:lnTo>
                      <a:pt x="23" y="23"/>
                    </a:lnTo>
                    <a:lnTo>
                      <a:pt x="23" y="35"/>
                    </a:lnTo>
                    <a:lnTo>
                      <a:pt x="29" y="58"/>
                    </a:lnTo>
                    <a:lnTo>
                      <a:pt x="29" y="70"/>
                    </a:lnTo>
                    <a:lnTo>
                      <a:pt x="17" y="88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1" y="123"/>
                    </a:lnTo>
                    <a:lnTo>
                      <a:pt x="17" y="129"/>
                    </a:lnTo>
                    <a:lnTo>
                      <a:pt x="23" y="135"/>
                    </a:lnTo>
                    <a:lnTo>
                      <a:pt x="47" y="135"/>
                    </a:lnTo>
                    <a:lnTo>
                      <a:pt x="52" y="129"/>
                    </a:lnTo>
                    <a:lnTo>
                      <a:pt x="58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フリーフォーム 63"/>
              <p:cNvSpPr>
                <a:spLocks/>
              </p:cNvSpPr>
              <p:nvPr/>
            </p:nvSpPr>
            <p:spPr bwMode="auto">
              <a:xfrm>
                <a:off x="2928" y="667"/>
                <a:ext cx="53" cy="41"/>
              </a:xfrm>
              <a:custGeom>
                <a:avLst/>
                <a:gdLst/>
                <a:ahLst/>
                <a:cxnLst>
                  <a:cxn ang="0">
                    <a:pos x="53" y="35"/>
                  </a:cxn>
                  <a:cxn ang="0">
                    <a:pos x="47" y="17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23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6" y="23"/>
                  </a:cxn>
                  <a:cxn ang="0">
                    <a:pos x="17" y="41"/>
                  </a:cxn>
                  <a:cxn ang="0">
                    <a:pos x="29" y="41"/>
                  </a:cxn>
                  <a:cxn ang="0">
                    <a:pos x="47" y="41"/>
                  </a:cxn>
                  <a:cxn ang="0">
                    <a:pos x="47" y="35"/>
                  </a:cxn>
                  <a:cxn ang="0">
                    <a:pos x="53" y="35"/>
                  </a:cxn>
                </a:cxnLst>
                <a:rect l="0" t="0" r="0" b="0"/>
                <a:pathLst>
                  <a:path w="53" h="41">
                    <a:moveTo>
                      <a:pt x="53" y="35"/>
                    </a:moveTo>
                    <a:lnTo>
                      <a:pt x="47" y="17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6" y="23"/>
                    </a:lnTo>
                    <a:lnTo>
                      <a:pt x="17" y="41"/>
                    </a:lnTo>
                    <a:lnTo>
                      <a:pt x="29" y="41"/>
                    </a:lnTo>
                    <a:lnTo>
                      <a:pt x="47" y="41"/>
                    </a:lnTo>
                    <a:lnTo>
                      <a:pt x="47" y="35"/>
                    </a:lnTo>
                    <a:lnTo>
                      <a:pt x="5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フリーフォーム 64"/>
              <p:cNvSpPr>
                <a:spLocks/>
              </p:cNvSpPr>
              <p:nvPr/>
            </p:nvSpPr>
            <p:spPr bwMode="auto">
              <a:xfrm>
                <a:off x="2869" y="561"/>
                <a:ext cx="41" cy="29"/>
              </a:xfrm>
              <a:custGeom>
                <a:avLst/>
                <a:gdLst/>
                <a:ahLst/>
                <a:cxnLst>
                  <a:cxn ang="0">
                    <a:pos x="30" y="29"/>
                  </a:cxn>
                  <a:cxn ang="0">
                    <a:pos x="41" y="23"/>
                  </a:cxn>
                  <a:cxn ang="0">
                    <a:pos x="30" y="18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12" y="29"/>
                  </a:cxn>
                  <a:cxn ang="0">
                    <a:pos x="24" y="29"/>
                  </a:cxn>
                  <a:cxn ang="0">
                    <a:pos x="30" y="29"/>
                  </a:cxn>
                </a:cxnLst>
                <a:rect l="0" t="0" r="0" b="0"/>
                <a:pathLst>
                  <a:path w="41" h="29">
                    <a:moveTo>
                      <a:pt x="30" y="29"/>
                    </a:moveTo>
                    <a:lnTo>
                      <a:pt x="41" y="23"/>
                    </a:lnTo>
                    <a:lnTo>
                      <a:pt x="30" y="18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12" y="29"/>
                    </a:lnTo>
                    <a:lnTo>
                      <a:pt x="24" y="29"/>
                    </a:lnTo>
                    <a:lnTo>
                      <a:pt x="3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フリーフォーム 65"/>
              <p:cNvSpPr>
                <a:spLocks/>
              </p:cNvSpPr>
              <p:nvPr/>
            </p:nvSpPr>
            <p:spPr bwMode="auto">
              <a:xfrm>
                <a:off x="2922" y="432"/>
                <a:ext cx="53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35" y="6"/>
                  </a:cxn>
                  <a:cxn ang="0">
                    <a:pos x="53" y="0"/>
                  </a:cxn>
                  <a:cxn ang="0">
                    <a:pos x="23" y="0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53" h="23">
                    <a:moveTo>
                      <a:pt x="6" y="23"/>
                    </a:moveTo>
                    <a:lnTo>
                      <a:pt x="35" y="6"/>
                    </a:lnTo>
                    <a:lnTo>
                      <a:pt x="53" y="0"/>
                    </a:lnTo>
                    <a:lnTo>
                      <a:pt x="23" y="0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フリーフォーム 66"/>
              <p:cNvSpPr>
                <a:spLocks/>
              </p:cNvSpPr>
              <p:nvPr/>
            </p:nvSpPr>
            <p:spPr bwMode="auto">
              <a:xfrm>
                <a:off x="2547" y="449"/>
                <a:ext cx="23" cy="36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3" y="18"/>
                  </a:cxn>
                  <a:cxn ang="0">
                    <a:pos x="17" y="6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5" y="30"/>
                  </a:cxn>
                  <a:cxn ang="0">
                    <a:pos x="17" y="36"/>
                  </a:cxn>
                  <a:cxn ang="0">
                    <a:pos x="17" y="30"/>
                  </a:cxn>
                  <a:cxn ang="0">
                    <a:pos x="23" y="30"/>
                  </a:cxn>
                </a:cxnLst>
                <a:rect l="0" t="0" r="0" b="0"/>
                <a:pathLst>
                  <a:path w="23" h="36">
                    <a:moveTo>
                      <a:pt x="23" y="30"/>
                    </a:moveTo>
                    <a:lnTo>
                      <a:pt x="23" y="18"/>
                    </a:lnTo>
                    <a:lnTo>
                      <a:pt x="17" y="6"/>
                    </a:lnTo>
                    <a:lnTo>
                      <a:pt x="5" y="0"/>
                    </a:lnTo>
                    <a:lnTo>
                      <a:pt x="0" y="6"/>
                    </a:lnTo>
                    <a:lnTo>
                      <a:pt x="5" y="30"/>
                    </a:lnTo>
                    <a:lnTo>
                      <a:pt x="17" y="36"/>
                    </a:lnTo>
                    <a:lnTo>
                      <a:pt x="17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フリーフォーム 67"/>
              <p:cNvSpPr>
                <a:spLocks/>
              </p:cNvSpPr>
              <p:nvPr/>
            </p:nvSpPr>
            <p:spPr bwMode="auto">
              <a:xfrm>
                <a:off x="429" y="3266"/>
                <a:ext cx="111" cy="88"/>
              </a:xfrm>
              <a:custGeom>
                <a:avLst/>
                <a:gdLst/>
                <a:ahLst/>
                <a:cxnLst>
                  <a:cxn ang="0">
                    <a:pos x="82" y="71"/>
                  </a:cxn>
                  <a:cxn ang="0">
                    <a:pos x="105" y="59"/>
                  </a:cxn>
                  <a:cxn ang="0">
                    <a:pos x="111" y="41"/>
                  </a:cxn>
                  <a:cxn ang="0">
                    <a:pos x="111" y="29"/>
                  </a:cxn>
                  <a:cxn ang="0">
                    <a:pos x="105" y="18"/>
                  </a:cxn>
                  <a:cxn ang="0">
                    <a:pos x="94" y="6"/>
                  </a:cxn>
                  <a:cxn ang="0">
                    <a:pos x="76" y="0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11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6" y="71"/>
                  </a:cxn>
                  <a:cxn ang="0">
                    <a:pos x="17" y="88"/>
                  </a:cxn>
                  <a:cxn ang="0">
                    <a:pos x="41" y="88"/>
                  </a:cxn>
                  <a:cxn ang="0">
                    <a:pos x="70" y="88"/>
                  </a:cxn>
                  <a:cxn ang="0">
                    <a:pos x="76" y="71"/>
                  </a:cxn>
                  <a:cxn ang="0">
                    <a:pos x="82" y="71"/>
                  </a:cxn>
                </a:cxnLst>
                <a:rect l="0" t="0" r="0" b="0"/>
                <a:pathLst>
                  <a:path w="111" h="88">
                    <a:moveTo>
                      <a:pt x="82" y="71"/>
                    </a:moveTo>
                    <a:lnTo>
                      <a:pt x="105" y="59"/>
                    </a:lnTo>
                    <a:lnTo>
                      <a:pt x="111" y="41"/>
                    </a:lnTo>
                    <a:lnTo>
                      <a:pt x="111" y="29"/>
                    </a:lnTo>
                    <a:lnTo>
                      <a:pt x="105" y="18"/>
                    </a:lnTo>
                    <a:lnTo>
                      <a:pt x="94" y="6"/>
                    </a:lnTo>
                    <a:lnTo>
                      <a:pt x="76" y="0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11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6" y="71"/>
                    </a:lnTo>
                    <a:lnTo>
                      <a:pt x="17" y="88"/>
                    </a:lnTo>
                    <a:lnTo>
                      <a:pt x="41" y="88"/>
                    </a:lnTo>
                    <a:lnTo>
                      <a:pt x="70" y="88"/>
                    </a:lnTo>
                    <a:lnTo>
                      <a:pt x="76" y="71"/>
                    </a:lnTo>
                    <a:lnTo>
                      <a:pt x="82" y="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フリーフォーム 68"/>
              <p:cNvSpPr>
                <a:spLocks/>
              </p:cNvSpPr>
              <p:nvPr/>
            </p:nvSpPr>
            <p:spPr bwMode="auto">
              <a:xfrm>
                <a:off x="417" y="3413"/>
                <a:ext cx="106" cy="64"/>
              </a:xfrm>
              <a:custGeom>
                <a:avLst/>
                <a:gdLst/>
                <a:ahLst/>
                <a:cxnLst>
                  <a:cxn ang="0">
                    <a:pos x="106" y="35"/>
                  </a:cxn>
                  <a:cxn ang="0">
                    <a:pos x="94" y="17"/>
                  </a:cxn>
                  <a:cxn ang="0">
                    <a:pos x="82" y="6"/>
                  </a:cxn>
                  <a:cxn ang="0">
                    <a:pos x="53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0" y="29"/>
                  </a:cxn>
                  <a:cxn ang="0">
                    <a:pos x="12" y="47"/>
                  </a:cxn>
                  <a:cxn ang="0">
                    <a:pos x="18" y="59"/>
                  </a:cxn>
                  <a:cxn ang="0">
                    <a:pos x="47" y="64"/>
                  </a:cxn>
                  <a:cxn ang="0">
                    <a:pos x="82" y="59"/>
                  </a:cxn>
                  <a:cxn ang="0">
                    <a:pos x="94" y="47"/>
                  </a:cxn>
                  <a:cxn ang="0">
                    <a:pos x="94" y="35"/>
                  </a:cxn>
                  <a:cxn ang="0">
                    <a:pos x="106" y="35"/>
                  </a:cxn>
                </a:cxnLst>
                <a:rect l="0" t="0" r="0" b="0"/>
                <a:pathLst>
                  <a:path w="106" h="64">
                    <a:moveTo>
                      <a:pt x="106" y="35"/>
                    </a:moveTo>
                    <a:lnTo>
                      <a:pt x="94" y="17"/>
                    </a:lnTo>
                    <a:lnTo>
                      <a:pt x="82" y="6"/>
                    </a:lnTo>
                    <a:lnTo>
                      <a:pt x="53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0" y="29"/>
                    </a:lnTo>
                    <a:lnTo>
                      <a:pt x="12" y="47"/>
                    </a:lnTo>
                    <a:lnTo>
                      <a:pt x="18" y="59"/>
                    </a:lnTo>
                    <a:lnTo>
                      <a:pt x="47" y="64"/>
                    </a:lnTo>
                    <a:lnTo>
                      <a:pt x="82" y="59"/>
                    </a:lnTo>
                    <a:lnTo>
                      <a:pt x="94" y="47"/>
                    </a:lnTo>
                    <a:lnTo>
                      <a:pt x="94" y="35"/>
                    </a:lnTo>
                    <a:lnTo>
                      <a:pt x="106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フリーフォーム 69"/>
              <p:cNvSpPr>
                <a:spLocks/>
              </p:cNvSpPr>
              <p:nvPr/>
            </p:nvSpPr>
            <p:spPr bwMode="auto">
              <a:xfrm>
                <a:off x="710" y="3231"/>
                <a:ext cx="106" cy="64"/>
              </a:xfrm>
              <a:custGeom>
                <a:avLst/>
                <a:gdLst/>
                <a:ahLst/>
                <a:cxnLst>
                  <a:cxn ang="0">
                    <a:pos x="47" y="59"/>
                  </a:cxn>
                  <a:cxn ang="0">
                    <a:pos x="71" y="64"/>
                  </a:cxn>
                  <a:cxn ang="0">
                    <a:pos x="82" y="59"/>
                  </a:cxn>
                  <a:cxn ang="0">
                    <a:pos x="100" y="41"/>
                  </a:cxn>
                  <a:cxn ang="0">
                    <a:pos x="106" y="29"/>
                  </a:cxn>
                  <a:cxn ang="0">
                    <a:pos x="100" y="6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24" y="12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8" y="59"/>
                  </a:cxn>
                  <a:cxn ang="0">
                    <a:pos x="41" y="59"/>
                  </a:cxn>
                  <a:cxn ang="0">
                    <a:pos x="47" y="59"/>
                  </a:cxn>
                </a:cxnLst>
                <a:rect l="0" t="0" r="0" b="0"/>
                <a:pathLst>
                  <a:path w="106" h="64">
                    <a:moveTo>
                      <a:pt x="47" y="59"/>
                    </a:moveTo>
                    <a:lnTo>
                      <a:pt x="71" y="64"/>
                    </a:lnTo>
                    <a:lnTo>
                      <a:pt x="82" y="59"/>
                    </a:lnTo>
                    <a:lnTo>
                      <a:pt x="100" y="41"/>
                    </a:lnTo>
                    <a:lnTo>
                      <a:pt x="106" y="29"/>
                    </a:lnTo>
                    <a:lnTo>
                      <a:pt x="100" y="6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24" y="12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8" y="59"/>
                    </a:lnTo>
                    <a:lnTo>
                      <a:pt x="41" y="59"/>
                    </a:lnTo>
                    <a:lnTo>
                      <a:pt x="47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フリーフォーム 70"/>
              <p:cNvSpPr>
                <a:spLocks/>
              </p:cNvSpPr>
              <p:nvPr/>
            </p:nvSpPr>
            <p:spPr bwMode="auto">
              <a:xfrm>
                <a:off x="751" y="3307"/>
                <a:ext cx="118" cy="118"/>
              </a:xfrm>
              <a:custGeom>
                <a:avLst/>
                <a:gdLst/>
                <a:ahLst/>
                <a:cxnLst>
                  <a:cxn ang="0">
                    <a:pos x="118" y="47"/>
                  </a:cxn>
                  <a:cxn ang="0">
                    <a:pos x="106" y="24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24" y="18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1"/>
                  </a:cxn>
                  <a:cxn ang="0">
                    <a:pos x="0" y="82"/>
                  </a:cxn>
                  <a:cxn ang="0">
                    <a:pos x="12" y="106"/>
                  </a:cxn>
                  <a:cxn ang="0">
                    <a:pos x="41" y="118"/>
                  </a:cxn>
                  <a:cxn ang="0">
                    <a:pos x="65" y="112"/>
                  </a:cxn>
                  <a:cxn ang="0">
                    <a:pos x="88" y="94"/>
                  </a:cxn>
                  <a:cxn ang="0">
                    <a:pos x="118" y="76"/>
                  </a:cxn>
                  <a:cxn ang="0">
                    <a:pos x="118" y="53"/>
                  </a:cxn>
                  <a:cxn ang="0">
                    <a:pos x="118" y="47"/>
                  </a:cxn>
                </a:cxnLst>
                <a:rect l="0" t="0" r="0" b="0"/>
                <a:pathLst>
                  <a:path w="118" h="118">
                    <a:moveTo>
                      <a:pt x="118" y="47"/>
                    </a:moveTo>
                    <a:lnTo>
                      <a:pt x="106" y="24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24" y="18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1"/>
                    </a:lnTo>
                    <a:lnTo>
                      <a:pt x="0" y="82"/>
                    </a:lnTo>
                    <a:lnTo>
                      <a:pt x="12" y="106"/>
                    </a:lnTo>
                    <a:lnTo>
                      <a:pt x="41" y="118"/>
                    </a:lnTo>
                    <a:lnTo>
                      <a:pt x="65" y="112"/>
                    </a:lnTo>
                    <a:lnTo>
                      <a:pt x="88" y="94"/>
                    </a:lnTo>
                    <a:lnTo>
                      <a:pt x="118" y="76"/>
                    </a:lnTo>
                    <a:lnTo>
                      <a:pt x="118" y="53"/>
                    </a:lnTo>
                    <a:lnTo>
                      <a:pt x="1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フリーフォーム 71"/>
              <p:cNvSpPr>
                <a:spLocks/>
              </p:cNvSpPr>
              <p:nvPr/>
            </p:nvSpPr>
            <p:spPr bwMode="auto">
              <a:xfrm>
                <a:off x="693" y="3454"/>
                <a:ext cx="99" cy="82"/>
              </a:xfrm>
              <a:custGeom>
                <a:avLst/>
                <a:gdLst/>
                <a:ahLst/>
                <a:cxnLst>
                  <a:cxn ang="0">
                    <a:pos x="99" y="41"/>
                  </a:cxn>
                  <a:cxn ang="0">
                    <a:pos x="99" y="18"/>
                  </a:cxn>
                  <a:cxn ang="0">
                    <a:pos x="82" y="6"/>
                  </a:cxn>
                  <a:cxn ang="0">
                    <a:pos x="41" y="0"/>
                  </a:cxn>
                  <a:cxn ang="0">
                    <a:pos x="29" y="6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17" y="64"/>
                  </a:cxn>
                  <a:cxn ang="0">
                    <a:pos x="41" y="82"/>
                  </a:cxn>
                  <a:cxn ang="0">
                    <a:pos x="70" y="70"/>
                  </a:cxn>
                  <a:cxn ang="0">
                    <a:pos x="94" y="59"/>
                  </a:cxn>
                  <a:cxn ang="0">
                    <a:pos x="94" y="41"/>
                  </a:cxn>
                  <a:cxn ang="0">
                    <a:pos x="99" y="41"/>
                  </a:cxn>
                </a:cxnLst>
                <a:rect l="0" t="0" r="0" b="0"/>
                <a:pathLst>
                  <a:path w="99" h="82">
                    <a:moveTo>
                      <a:pt x="99" y="41"/>
                    </a:moveTo>
                    <a:lnTo>
                      <a:pt x="99" y="18"/>
                    </a:lnTo>
                    <a:lnTo>
                      <a:pt x="82" y="6"/>
                    </a:lnTo>
                    <a:lnTo>
                      <a:pt x="41" y="0"/>
                    </a:lnTo>
                    <a:lnTo>
                      <a:pt x="29" y="6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17" y="64"/>
                    </a:lnTo>
                    <a:lnTo>
                      <a:pt x="41" y="82"/>
                    </a:lnTo>
                    <a:lnTo>
                      <a:pt x="70" y="70"/>
                    </a:lnTo>
                    <a:lnTo>
                      <a:pt x="94" y="59"/>
                    </a:lnTo>
                    <a:lnTo>
                      <a:pt x="94" y="41"/>
                    </a:lnTo>
                    <a:lnTo>
                      <a:pt x="9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フリーフォーム 72"/>
              <p:cNvSpPr>
                <a:spLocks/>
              </p:cNvSpPr>
              <p:nvPr/>
            </p:nvSpPr>
            <p:spPr bwMode="auto">
              <a:xfrm>
                <a:off x="564" y="3536"/>
                <a:ext cx="41" cy="24"/>
              </a:xfrm>
              <a:custGeom>
                <a:avLst/>
                <a:gdLst/>
                <a:ahLst/>
                <a:cxnLst>
                  <a:cxn ang="0">
                    <a:pos x="41" y="12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" y="24"/>
                  </a:cxn>
                  <a:cxn ang="0">
                    <a:pos x="11" y="24"/>
                  </a:cxn>
                  <a:cxn ang="0">
                    <a:pos x="35" y="24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41" y="12"/>
                  </a:cxn>
                </a:cxnLst>
                <a:rect l="0" t="0" r="0" b="0"/>
                <a:pathLst>
                  <a:path w="41" h="24">
                    <a:moveTo>
                      <a:pt x="41" y="12"/>
                    </a:moveTo>
                    <a:lnTo>
                      <a:pt x="35" y="6"/>
                    </a:lnTo>
                    <a:lnTo>
                      <a:pt x="23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5" y="24"/>
                    </a:lnTo>
                    <a:lnTo>
                      <a:pt x="11" y="24"/>
                    </a:lnTo>
                    <a:lnTo>
                      <a:pt x="35" y="24"/>
                    </a:lnTo>
                    <a:lnTo>
                      <a:pt x="41" y="24"/>
                    </a:lnTo>
                    <a:lnTo>
                      <a:pt x="41" y="18"/>
                    </a:lnTo>
                    <a:lnTo>
                      <a:pt x="41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フリーフォーム 73"/>
              <p:cNvSpPr>
                <a:spLocks/>
              </p:cNvSpPr>
              <p:nvPr/>
            </p:nvSpPr>
            <p:spPr bwMode="auto">
              <a:xfrm>
                <a:off x="986" y="3102"/>
                <a:ext cx="164" cy="199"/>
              </a:xfrm>
              <a:custGeom>
                <a:avLst/>
                <a:gdLst/>
                <a:ahLst/>
                <a:cxnLst>
                  <a:cxn ang="0">
                    <a:pos x="94" y="76"/>
                  </a:cxn>
                  <a:cxn ang="0">
                    <a:pos x="106" y="47"/>
                  </a:cxn>
                  <a:cxn ang="0">
                    <a:pos x="106" y="29"/>
                  </a:cxn>
                  <a:cxn ang="0">
                    <a:pos x="94" y="12"/>
                  </a:cxn>
                  <a:cxn ang="0">
                    <a:pos x="82" y="0"/>
                  </a:cxn>
                  <a:cxn ang="0">
                    <a:pos x="59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47"/>
                  </a:cxn>
                  <a:cxn ang="0">
                    <a:pos x="0" y="76"/>
                  </a:cxn>
                  <a:cxn ang="0">
                    <a:pos x="12" y="100"/>
                  </a:cxn>
                  <a:cxn ang="0">
                    <a:pos x="18" y="117"/>
                  </a:cxn>
                  <a:cxn ang="0">
                    <a:pos x="29" y="117"/>
                  </a:cxn>
                  <a:cxn ang="0">
                    <a:pos x="53" y="117"/>
                  </a:cxn>
                  <a:cxn ang="0">
                    <a:pos x="76" y="105"/>
                  </a:cxn>
                  <a:cxn ang="0">
                    <a:pos x="88" y="100"/>
                  </a:cxn>
                  <a:cxn ang="0">
                    <a:pos x="88" y="117"/>
                  </a:cxn>
                  <a:cxn ang="0">
                    <a:pos x="76" y="141"/>
                  </a:cxn>
                  <a:cxn ang="0">
                    <a:pos x="70" y="170"/>
                  </a:cxn>
                  <a:cxn ang="0">
                    <a:pos x="76" y="188"/>
                  </a:cxn>
                  <a:cxn ang="0">
                    <a:pos x="82" y="193"/>
                  </a:cxn>
                  <a:cxn ang="0">
                    <a:pos x="106" y="199"/>
                  </a:cxn>
                  <a:cxn ang="0">
                    <a:pos x="117" y="193"/>
                  </a:cxn>
                  <a:cxn ang="0">
                    <a:pos x="123" y="188"/>
                  </a:cxn>
                  <a:cxn ang="0">
                    <a:pos x="147" y="152"/>
                  </a:cxn>
                  <a:cxn ang="0">
                    <a:pos x="164" y="129"/>
                  </a:cxn>
                  <a:cxn ang="0">
                    <a:pos x="164" y="100"/>
                  </a:cxn>
                  <a:cxn ang="0">
                    <a:pos x="164" y="76"/>
                  </a:cxn>
                  <a:cxn ang="0">
                    <a:pos x="153" y="70"/>
                  </a:cxn>
                  <a:cxn ang="0">
                    <a:pos x="141" y="64"/>
                  </a:cxn>
                  <a:cxn ang="0">
                    <a:pos x="117" y="70"/>
                  </a:cxn>
                  <a:cxn ang="0">
                    <a:pos x="106" y="88"/>
                  </a:cxn>
                  <a:cxn ang="0">
                    <a:pos x="94" y="88"/>
                  </a:cxn>
                  <a:cxn ang="0">
                    <a:pos x="94" y="88"/>
                  </a:cxn>
                  <a:cxn ang="0">
                    <a:pos x="94" y="76"/>
                  </a:cxn>
                </a:cxnLst>
                <a:rect l="0" t="0" r="0" b="0"/>
                <a:pathLst>
                  <a:path w="164" h="199">
                    <a:moveTo>
                      <a:pt x="94" y="76"/>
                    </a:moveTo>
                    <a:lnTo>
                      <a:pt x="106" y="47"/>
                    </a:lnTo>
                    <a:lnTo>
                      <a:pt x="106" y="29"/>
                    </a:lnTo>
                    <a:lnTo>
                      <a:pt x="94" y="12"/>
                    </a:lnTo>
                    <a:lnTo>
                      <a:pt x="82" y="0"/>
                    </a:lnTo>
                    <a:lnTo>
                      <a:pt x="59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47"/>
                    </a:lnTo>
                    <a:lnTo>
                      <a:pt x="0" y="76"/>
                    </a:lnTo>
                    <a:lnTo>
                      <a:pt x="12" y="100"/>
                    </a:lnTo>
                    <a:lnTo>
                      <a:pt x="18" y="117"/>
                    </a:lnTo>
                    <a:lnTo>
                      <a:pt x="29" y="117"/>
                    </a:lnTo>
                    <a:lnTo>
                      <a:pt x="53" y="117"/>
                    </a:lnTo>
                    <a:lnTo>
                      <a:pt x="76" y="105"/>
                    </a:lnTo>
                    <a:lnTo>
                      <a:pt x="88" y="100"/>
                    </a:lnTo>
                    <a:lnTo>
                      <a:pt x="88" y="117"/>
                    </a:lnTo>
                    <a:lnTo>
                      <a:pt x="76" y="141"/>
                    </a:lnTo>
                    <a:lnTo>
                      <a:pt x="70" y="170"/>
                    </a:lnTo>
                    <a:lnTo>
                      <a:pt x="76" y="188"/>
                    </a:lnTo>
                    <a:lnTo>
                      <a:pt x="82" y="193"/>
                    </a:lnTo>
                    <a:lnTo>
                      <a:pt x="106" y="199"/>
                    </a:lnTo>
                    <a:lnTo>
                      <a:pt x="117" y="193"/>
                    </a:lnTo>
                    <a:lnTo>
                      <a:pt x="123" y="188"/>
                    </a:lnTo>
                    <a:lnTo>
                      <a:pt x="147" y="152"/>
                    </a:lnTo>
                    <a:lnTo>
                      <a:pt x="164" y="129"/>
                    </a:lnTo>
                    <a:lnTo>
                      <a:pt x="164" y="100"/>
                    </a:lnTo>
                    <a:lnTo>
                      <a:pt x="164" y="76"/>
                    </a:lnTo>
                    <a:lnTo>
                      <a:pt x="153" y="70"/>
                    </a:lnTo>
                    <a:lnTo>
                      <a:pt x="141" y="64"/>
                    </a:lnTo>
                    <a:lnTo>
                      <a:pt x="117" y="70"/>
                    </a:lnTo>
                    <a:lnTo>
                      <a:pt x="106" y="88"/>
                    </a:lnTo>
                    <a:lnTo>
                      <a:pt x="94" y="88"/>
                    </a:lnTo>
                    <a:lnTo>
                      <a:pt x="94" y="88"/>
                    </a:lnTo>
                    <a:lnTo>
                      <a:pt x="94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フリーフォーム 74"/>
              <p:cNvSpPr>
                <a:spLocks/>
              </p:cNvSpPr>
              <p:nvPr/>
            </p:nvSpPr>
            <p:spPr bwMode="auto">
              <a:xfrm>
                <a:off x="1232" y="3207"/>
                <a:ext cx="112" cy="59"/>
              </a:xfrm>
              <a:custGeom>
                <a:avLst/>
                <a:gdLst/>
                <a:ahLst/>
                <a:cxnLst>
                  <a:cxn ang="0">
                    <a:pos x="88" y="59"/>
                  </a:cxn>
                  <a:cxn ang="0">
                    <a:pos x="112" y="36"/>
                  </a:cxn>
                  <a:cxn ang="0">
                    <a:pos x="112" y="30"/>
                  </a:cxn>
                  <a:cxn ang="0">
                    <a:pos x="112" y="18"/>
                  </a:cxn>
                  <a:cxn ang="0">
                    <a:pos x="94" y="12"/>
                  </a:cxn>
                  <a:cxn ang="0">
                    <a:pos x="88" y="12"/>
                  </a:cxn>
                  <a:cxn ang="0">
                    <a:pos x="65" y="0"/>
                  </a:cxn>
                  <a:cxn ang="0">
                    <a:pos x="30" y="0"/>
                  </a:cxn>
                  <a:cxn ang="0">
                    <a:pos x="12" y="12"/>
                  </a:cxn>
                  <a:cxn ang="0">
                    <a:pos x="0" y="24"/>
                  </a:cxn>
                  <a:cxn ang="0">
                    <a:pos x="0" y="36"/>
                  </a:cxn>
                  <a:cxn ang="0">
                    <a:pos x="18" y="47"/>
                  </a:cxn>
                  <a:cxn ang="0">
                    <a:pos x="36" y="53"/>
                  </a:cxn>
                  <a:cxn ang="0">
                    <a:pos x="53" y="47"/>
                  </a:cxn>
                  <a:cxn ang="0">
                    <a:pos x="59" y="47"/>
                  </a:cxn>
                  <a:cxn ang="0">
                    <a:pos x="65" y="53"/>
                  </a:cxn>
                  <a:cxn ang="0">
                    <a:pos x="77" y="59"/>
                  </a:cxn>
                  <a:cxn ang="0">
                    <a:pos x="83" y="59"/>
                  </a:cxn>
                  <a:cxn ang="0">
                    <a:pos x="88" y="59"/>
                  </a:cxn>
                </a:cxnLst>
                <a:rect l="0" t="0" r="0" b="0"/>
                <a:pathLst>
                  <a:path w="112" h="59">
                    <a:moveTo>
                      <a:pt x="88" y="59"/>
                    </a:moveTo>
                    <a:lnTo>
                      <a:pt x="112" y="36"/>
                    </a:lnTo>
                    <a:lnTo>
                      <a:pt x="112" y="30"/>
                    </a:lnTo>
                    <a:lnTo>
                      <a:pt x="112" y="18"/>
                    </a:lnTo>
                    <a:lnTo>
                      <a:pt x="94" y="12"/>
                    </a:lnTo>
                    <a:lnTo>
                      <a:pt x="88" y="12"/>
                    </a:lnTo>
                    <a:lnTo>
                      <a:pt x="65" y="0"/>
                    </a:lnTo>
                    <a:lnTo>
                      <a:pt x="30" y="0"/>
                    </a:lnTo>
                    <a:lnTo>
                      <a:pt x="12" y="12"/>
                    </a:lnTo>
                    <a:lnTo>
                      <a:pt x="0" y="24"/>
                    </a:lnTo>
                    <a:lnTo>
                      <a:pt x="0" y="36"/>
                    </a:lnTo>
                    <a:lnTo>
                      <a:pt x="18" y="47"/>
                    </a:lnTo>
                    <a:lnTo>
                      <a:pt x="36" y="53"/>
                    </a:lnTo>
                    <a:lnTo>
                      <a:pt x="53" y="47"/>
                    </a:lnTo>
                    <a:lnTo>
                      <a:pt x="59" y="47"/>
                    </a:lnTo>
                    <a:lnTo>
                      <a:pt x="65" y="53"/>
                    </a:lnTo>
                    <a:lnTo>
                      <a:pt x="77" y="59"/>
                    </a:lnTo>
                    <a:lnTo>
                      <a:pt x="83" y="59"/>
                    </a:lnTo>
                    <a:lnTo>
                      <a:pt x="8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フリーフォーム 75"/>
              <p:cNvSpPr>
                <a:spLocks/>
              </p:cNvSpPr>
              <p:nvPr/>
            </p:nvSpPr>
            <p:spPr bwMode="auto">
              <a:xfrm>
                <a:off x="1350" y="3243"/>
                <a:ext cx="58" cy="47"/>
              </a:xfrm>
              <a:custGeom>
                <a:avLst/>
                <a:gdLst/>
                <a:ahLst/>
                <a:cxnLst>
                  <a:cxn ang="0">
                    <a:pos x="53" y="41"/>
                  </a:cxn>
                  <a:cxn ang="0">
                    <a:pos x="58" y="29"/>
                  </a:cxn>
                  <a:cxn ang="0">
                    <a:pos x="58" y="17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1" y="0"/>
                  </a:cxn>
                  <a:cxn ang="0">
                    <a:pos x="6" y="11"/>
                  </a:cxn>
                  <a:cxn ang="0">
                    <a:pos x="0" y="23"/>
                  </a:cxn>
                  <a:cxn ang="0">
                    <a:pos x="11" y="41"/>
                  </a:cxn>
                  <a:cxn ang="0">
                    <a:pos x="29" y="41"/>
                  </a:cxn>
                  <a:cxn ang="0">
                    <a:pos x="41" y="41"/>
                  </a:cxn>
                  <a:cxn ang="0">
                    <a:pos x="41" y="47"/>
                  </a:cxn>
                  <a:cxn ang="0">
                    <a:pos x="41" y="41"/>
                  </a:cxn>
                  <a:cxn ang="0">
                    <a:pos x="53" y="41"/>
                  </a:cxn>
                </a:cxnLst>
                <a:rect l="0" t="0" r="0" b="0"/>
                <a:pathLst>
                  <a:path w="58" h="47">
                    <a:moveTo>
                      <a:pt x="53" y="41"/>
                    </a:moveTo>
                    <a:lnTo>
                      <a:pt x="58" y="29"/>
                    </a:lnTo>
                    <a:lnTo>
                      <a:pt x="58" y="17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1" y="0"/>
                    </a:lnTo>
                    <a:lnTo>
                      <a:pt x="6" y="11"/>
                    </a:lnTo>
                    <a:lnTo>
                      <a:pt x="0" y="23"/>
                    </a:lnTo>
                    <a:lnTo>
                      <a:pt x="11" y="41"/>
                    </a:lnTo>
                    <a:lnTo>
                      <a:pt x="29" y="41"/>
                    </a:lnTo>
                    <a:lnTo>
                      <a:pt x="41" y="41"/>
                    </a:lnTo>
                    <a:lnTo>
                      <a:pt x="41" y="47"/>
                    </a:lnTo>
                    <a:lnTo>
                      <a:pt x="41" y="41"/>
                    </a:lnTo>
                    <a:lnTo>
                      <a:pt x="53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フリーフォーム 76"/>
              <p:cNvSpPr>
                <a:spLocks/>
              </p:cNvSpPr>
              <p:nvPr/>
            </p:nvSpPr>
            <p:spPr bwMode="auto">
              <a:xfrm>
                <a:off x="1350" y="3483"/>
                <a:ext cx="29" cy="35"/>
              </a:xfrm>
              <a:custGeom>
                <a:avLst/>
                <a:gdLst/>
                <a:ahLst/>
                <a:cxnLst>
                  <a:cxn ang="0">
                    <a:pos x="23" y="35"/>
                  </a:cxn>
                  <a:cxn ang="0">
                    <a:pos x="29" y="24"/>
                  </a:cxn>
                  <a:cxn ang="0">
                    <a:pos x="29" y="6"/>
                  </a:cxn>
                  <a:cxn ang="0">
                    <a:pos x="23" y="0"/>
                  </a:cxn>
                  <a:cxn ang="0">
                    <a:pos x="11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11" y="35"/>
                  </a:cxn>
                  <a:cxn ang="0">
                    <a:pos x="23" y="35"/>
                  </a:cxn>
                </a:cxnLst>
                <a:rect l="0" t="0" r="0" b="0"/>
                <a:pathLst>
                  <a:path w="29" h="35">
                    <a:moveTo>
                      <a:pt x="23" y="35"/>
                    </a:moveTo>
                    <a:lnTo>
                      <a:pt x="29" y="24"/>
                    </a:lnTo>
                    <a:lnTo>
                      <a:pt x="29" y="6"/>
                    </a:lnTo>
                    <a:lnTo>
                      <a:pt x="23" y="0"/>
                    </a:lnTo>
                    <a:lnTo>
                      <a:pt x="11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11" y="35"/>
                    </a:lnTo>
                    <a:lnTo>
                      <a:pt x="23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フリーフォーム 77"/>
              <p:cNvSpPr>
                <a:spLocks/>
              </p:cNvSpPr>
              <p:nvPr/>
            </p:nvSpPr>
            <p:spPr bwMode="auto">
              <a:xfrm>
                <a:off x="1502" y="3325"/>
                <a:ext cx="88" cy="53"/>
              </a:xfrm>
              <a:custGeom>
                <a:avLst/>
                <a:gdLst/>
                <a:ahLst/>
                <a:cxnLst>
                  <a:cxn ang="0">
                    <a:pos x="41" y="53"/>
                  </a:cxn>
                  <a:cxn ang="0">
                    <a:pos x="65" y="41"/>
                  </a:cxn>
                  <a:cxn ang="0">
                    <a:pos x="77" y="35"/>
                  </a:cxn>
                  <a:cxn ang="0">
                    <a:pos x="88" y="12"/>
                  </a:cxn>
                  <a:cxn ang="0">
                    <a:pos x="77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6"/>
                  </a:cxn>
                  <a:cxn ang="0">
                    <a:pos x="6" y="12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2" y="41"/>
                  </a:cxn>
                  <a:cxn ang="0">
                    <a:pos x="35" y="53"/>
                  </a:cxn>
                  <a:cxn ang="0">
                    <a:pos x="41" y="53"/>
                  </a:cxn>
                </a:cxnLst>
                <a:rect l="0" t="0" r="0" b="0"/>
                <a:pathLst>
                  <a:path w="88" h="53">
                    <a:moveTo>
                      <a:pt x="41" y="53"/>
                    </a:moveTo>
                    <a:lnTo>
                      <a:pt x="65" y="41"/>
                    </a:lnTo>
                    <a:lnTo>
                      <a:pt x="77" y="35"/>
                    </a:lnTo>
                    <a:lnTo>
                      <a:pt x="88" y="12"/>
                    </a:lnTo>
                    <a:lnTo>
                      <a:pt x="77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6"/>
                    </a:lnTo>
                    <a:lnTo>
                      <a:pt x="6" y="12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2" y="41"/>
                    </a:lnTo>
                    <a:lnTo>
                      <a:pt x="35" y="53"/>
                    </a:lnTo>
                    <a:lnTo>
                      <a:pt x="4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 78"/>
              <p:cNvSpPr>
                <a:spLocks/>
              </p:cNvSpPr>
              <p:nvPr/>
            </p:nvSpPr>
            <p:spPr bwMode="auto">
              <a:xfrm>
                <a:off x="1467" y="3266"/>
                <a:ext cx="47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7" y="35"/>
                  </a:cxn>
                  <a:cxn ang="0">
                    <a:pos x="47" y="24"/>
                  </a:cxn>
                  <a:cxn ang="0">
                    <a:pos x="47" y="0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18" y="6"/>
                  </a:cxn>
                  <a:cxn ang="0">
                    <a:pos x="6" y="18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59"/>
                  </a:cxn>
                  <a:cxn ang="0">
                    <a:pos x="29" y="59"/>
                  </a:cxn>
                  <a:cxn ang="0">
                    <a:pos x="29" y="59"/>
                  </a:cxn>
                  <a:cxn ang="0">
                    <a:pos x="35" y="59"/>
                  </a:cxn>
                </a:cxnLst>
                <a:rect l="0" t="0" r="0" b="0"/>
                <a:pathLst>
                  <a:path w="47" h="59">
                    <a:moveTo>
                      <a:pt x="35" y="59"/>
                    </a:moveTo>
                    <a:lnTo>
                      <a:pt x="47" y="35"/>
                    </a:lnTo>
                    <a:lnTo>
                      <a:pt x="47" y="24"/>
                    </a:lnTo>
                    <a:lnTo>
                      <a:pt x="47" y="0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18" y="6"/>
                    </a:lnTo>
                    <a:lnTo>
                      <a:pt x="6" y="18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59"/>
                    </a:lnTo>
                    <a:lnTo>
                      <a:pt x="29" y="59"/>
                    </a:lnTo>
                    <a:lnTo>
                      <a:pt x="29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フリーフォーム 79"/>
              <p:cNvSpPr>
                <a:spLocks/>
              </p:cNvSpPr>
              <p:nvPr/>
            </p:nvSpPr>
            <p:spPr bwMode="auto">
              <a:xfrm>
                <a:off x="1514" y="3143"/>
                <a:ext cx="76" cy="53"/>
              </a:xfrm>
              <a:custGeom>
                <a:avLst/>
                <a:gdLst/>
                <a:ahLst/>
                <a:cxnLst>
                  <a:cxn ang="0">
                    <a:pos x="47" y="53"/>
                  </a:cxn>
                  <a:cxn ang="0">
                    <a:pos x="59" y="53"/>
                  </a:cxn>
                  <a:cxn ang="0">
                    <a:pos x="76" y="47"/>
                  </a:cxn>
                  <a:cxn ang="0">
                    <a:pos x="76" y="29"/>
                  </a:cxn>
                  <a:cxn ang="0">
                    <a:pos x="76" y="23"/>
                  </a:cxn>
                  <a:cxn ang="0">
                    <a:pos x="59" y="6"/>
                  </a:cxn>
                  <a:cxn ang="0">
                    <a:pos x="53" y="0"/>
                  </a:cxn>
                  <a:cxn ang="0">
                    <a:pos x="23" y="6"/>
                  </a:cxn>
                  <a:cxn ang="0">
                    <a:pos x="6" y="17"/>
                  </a:cxn>
                  <a:cxn ang="0">
                    <a:pos x="0" y="23"/>
                  </a:cxn>
                  <a:cxn ang="0">
                    <a:pos x="6" y="29"/>
                  </a:cxn>
                  <a:cxn ang="0">
                    <a:pos x="23" y="47"/>
                  </a:cxn>
                  <a:cxn ang="0">
                    <a:pos x="35" y="53"/>
                  </a:cxn>
                  <a:cxn ang="0">
                    <a:pos x="47" y="53"/>
                  </a:cxn>
                </a:cxnLst>
                <a:rect l="0" t="0" r="0" b="0"/>
                <a:pathLst>
                  <a:path w="76" h="53">
                    <a:moveTo>
                      <a:pt x="47" y="53"/>
                    </a:moveTo>
                    <a:lnTo>
                      <a:pt x="59" y="53"/>
                    </a:lnTo>
                    <a:lnTo>
                      <a:pt x="76" y="47"/>
                    </a:lnTo>
                    <a:lnTo>
                      <a:pt x="76" y="29"/>
                    </a:lnTo>
                    <a:lnTo>
                      <a:pt x="76" y="23"/>
                    </a:lnTo>
                    <a:lnTo>
                      <a:pt x="59" y="6"/>
                    </a:lnTo>
                    <a:lnTo>
                      <a:pt x="53" y="0"/>
                    </a:lnTo>
                    <a:lnTo>
                      <a:pt x="23" y="6"/>
                    </a:lnTo>
                    <a:lnTo>
                      <a:pt x="6" y="17"/>
                    </a:lnTo>
                    <a:lnTo>
                      <a:pt x="0" y="23"/>
                    </a:lnTo>
                    <a:lnTo>
                      <a:pt x="6" y="29"/>
                    </a:lnTo>
                    <a:lnTo>
                      <a:pt x="23" y="47"/>
                    </a:lnTo>
                    <a:lnTo>
                      <a:pt x="35" y="53"/>
                    </a:lnTo>
                    <a:lnTo>
                      <a:pt x="47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フリーフォーム 80"/>
              <p:cNvSpPr>
                <a:spLocks/>
              </p:cNvSpPr>
              <p:nvPr/>
            </p:nvSpPr>
            <p:spPr bwMode="auto">
              <a:xfrm>
                <a:off x="1455" y="3020"/>
                <a:ext cx="94" cy="76"/>
              </a:xfrm>
              <a:custGeom>
                <a:avLst/>
                <a:gdLst/>
                <a:ahLst/>
                <a:cxnLst>
                  <a:cxn ang="0">
                    <a:pos x="65" y="76"/>
                  </a:cxn>
                  <a:cxn ang="0">
                    <a:pos x="82" y="64"/>
                  </a:cxn>
                  <a:cxn ang="0">
                    <a:pos x="94" y="52"/>
                  </a:cxn>
                  <a:cxn ang="0">
                    <a:pos x="94" y="29"/>
                  </a:cxn>
                  <a:cxn ang="0">
                    <a:pos x="88" y="17"/>
                  </a:cxn>
                  <a:cxn ang="0">
                    <a:pos x="77" y="11"/>
                  </a:cxn>
                  <a:cxn ang="0">
                    <a:pos x="65" y="0"/>
                  </a:cxn>
                  <a:cxn ang="0">
                    <a:pos x="41" y="0"/>
                  </a:cxn>
                  <a:cxn ang="0">
                    <a:pos x="12" y="11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8" y="58"/>
                  </a:cxn>
                  <a:cxn ang="0">
                    <a:pos x="30" y="76"/>
                  </a:cxn>
                  <a:cxn ang="0">
                    <a:pos x="59" y="76"/>
                  </a:cxn>
                  <a:cxn ang="0">
                    <a:pos x="65" y="76"/>
                  </a:cxn>
                </a:cxnLst>
                <a:rect l="0" t="0" r="0" b="0"/>
                <a:pathLst>
                  <a:path w="94" h="76">
                    <a:moveTo>
                      <a:pt x="65" y="76"/>
                    </a:moveTo>
                    <a:lnTo>
                      <a:pt x="82" y="64"/>
                    </a:lnTo>
                    <a:lnTo>
                      <a:pt x="94" y="52"/>
                    </a:lnTo>
                    <a:lnTo>
                      <a:pt x="94" y="29"/>
                    </a:lnTo>
                    <a:lnTo>
                      <a:pt x="88" y="17"/>
                    </a:lnTo>
                    <a:lnTo>
                      <a:pt x="77" y="11"/>
                    </a:lnTo>
                    <a:lnTo>
                      <a:pt x="65" y="0"/>
                    </a:lnTo>
                    <a:lnTo>
                      <a:pt x="41" y="0"/>
                    </a:lnTo>
                    <a:lnTo>
                      <a:pt x="12" y="11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8" y="58"/>
                    </a:lnTo>
                    <a:lnTo>
                      <a:pt x="30" y="76"/>
                    </a:lnTo>
                    <a:lnTo>
                      <a:pt x="59" y="76"/>
                    </a:lnTo>
                    <a:lnTo>
                      <a:pt x="65" y="7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フリーフォーム 81"/>
              <p:cNvSpPr>
                <a:spLocks/>
              </p:cNvSpPr>
              <p:nvPr/>
            </p:nvSpPr>
            <p:spPr bwMode="auto">
              <a:xfrm>
                <a:off x="1537" y="2938"/>
                <a:ext cx="71" cy="76"/>
              </a:xfrm>
              <a:custGeom>
                <a:avLst/>
                <a:gdLst/>
                <a:ahLst/>
                <a:cxnLst>
                  <a:cxn ang="0">
                    <a:pos x="53" y="70"/>
                  </a:cxn>
                  <a:cxn ang="0">
                    <a:pos x="65" y="52"/>
                  </a:cxn>
                  <a:cxn ang="0">
                    <a:pos x="71" y="35"/>
                  </a:cxn>
                  <a:cxn ang="0">
                    <a:pos x="65" y="11"/>
                  </a:cxn>
                  <a:cxn ang="0">
                    <a:pos x="59" y="0"/>
                  </a:cxn>
                  <a:cxn ang="0">
                    <a:pos x="42" y="0"/>
                  </a:cxn>
                  <a:cxn ang="0">
                    <a:pos x="30" y="5"/>
                  </a:cxn>
                  <a:cxn ang="0">
                    <a:pos x="12" y="11"/>
                  </a:cxn>
                  <a:cxn ang="0">
                    <a:pos x="0" y="35"/>
                  </a:cxn>
                  <a:cxn ang="0">
                    <a:pos x="0" y="46"/>
                  </a:cxn>
                  <a:cxn ang="0">
                    <a:pos x="6" y="64"/>
                  </a:cxn>
                  <a:cxn ang="0">
                    <a:pos x="30" y="76"/>
                  </a:cxn>
                  <a:cxn ang="0">
                    <a:pos x="42" y="70"/>
                  </a:cxn>
                  <a:cxn ang="0">
                    <a:pos x="53" y="70"/>
                  </a:cxn>
                </a:cxnLst>
                <a:rect l="0" t="0" r="0" b="0"/>
                <a:pathLst>
                  <a:path w="71" h="76">
                    <a:moveTo>
                      <a:pt x="53" y="70"/>
                    </a:moveTo>
                    <a:lnTo>
                      <a:pt x="65" y="52"/>
                    </a:lnTo>
                    <a:lnTo>
                      <a:pt x="71" y="35"/>
                    </a:lnTo>
                    <a:lnTo>
                      <a:pt x="65" y="11"/>
                    </a:lnTo>
                    <a:lnTo>
                      <a:pt x="59" y="0"/>
                    </a:lnTo>
                    <a:lnTo>
                      <a:pt x="42" y="0"/>
                    </a:lnTo>
                    <a:lnTo>
                      <a:pt x="30" y="5"/>
                    </a:lnTo>
                    <a:lnTo>
                      <a:pt x="12" y="11"/>
                    </a:lnTo>
                    <a:lnTo>
                      <a:pt x="0" y="35"/>
                    </a:lnTo>
                    <a:lnTo>
                      <a:pt x="0" y="46"/>
                    </a:lnTo>
                    <a:lnTo>
                      <a:pt x="6" y="64"/>
                    </a:lnTo>
                    <a:lnTo>
                      <a:pt x="30" y="76"/>
                    </a:lnTo>
                    <a:lnTo>
                      <a:pt x="42" y="70"/>
                    </a:lnTo>
                    <a:lnTo>
                      <a:pt x="5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フリーフォーム 82"/>
              <p:cNvSpPr>
                <a:spLocks/>
              </p:cNvSpPr>
              <p:nvPr/>
            </p:nvSpPr>
            <p:spPr bwMode="auto">
              <a:xfrm>
                <a:off x="1625" y="3002"/>
                <a:ext cx="42" cy="35"/>
              </a:xfrm>
              <a:custGeom>
                <a:avLst/>
                <a:gdLst/>
                <a:ahLst/>
                <a:cxnLst>
                  <a:cxn ang="0">
                    <a:pos x="30" y="35"/>
                  </a:cxn>
                  <a:cxn ang="0">
                    <a:pos x="36" y="29"/>
                  </a:cxn>
                  <a:cxn ang="0">
                    <a:pos x="42" y="29"/>
                  </a:cxn>
                  <a:cxn ang="0">
                    <a:pos x="42" y="12"/>
                  </a:cxn>
                  <a:cxn ang="0">
                    <a:pos x="30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29"/>
                  </a:cxn>
                  <a:cxn ang="0">
                    <a:pos x="12" y="35"/>
                  </a:cxn>
                  <a:cxn ang="0">
                    <a:pos x="18" y="35"/>
                  </a:cxn>
                  <a:cxn ang="0">
                    <a:pos x="30" y="35"/>
                  </a:cxn>
                </a:cxnLst>
                <a:rect l="0" t="0" r="0" b="0"/>
                <a:pathLst>
                  <a:path w="42" h="35">
                    <a:moveTo>
                      <a:pt x="30" y="35"/>
                    </a:moveTo>
                    <a:lnTo>
                      <a:pt x="36" y="29"/>
                    </a:lnTo>
                    <a:lnTo>
                      <a:pt x="42" y="29"/>
                    </a:lnTo>
                    <a:lnTo>
                      <a:pt x="42" y="12"/>
                    </a:lnTo>
                    <a:lnTo>
                      <a:pt x="30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29"/>
                    </a:lnTo>
                    <a:lnTo>
                      <a:pt x="12" y="35"/>
                    </a:lnTo>
                    <a:lnTo>
                      <a:pt x="18" y="35"/>
                    </a:lnTo>
                    <a:lnTo>
                      <a:pt x="30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フリーフォーム 83"/>
              <p:cNvSpPr>
                <a:spLocks/>
              </p:cNvSpPr>
              <p:nvPr/>
            </p:nvSpPr>
            <p:spPr bwMode="auto">
              <a:xfrm>
                <a:off x="1737" y="2961"/>
                <a:ext cx="88" cy="53"/>
              </a:xfrm>
              <a:custGeom>
                <a:avLst/>
                <a:gdLst/>
                <a:ahLst/>
                <a:cxnLst>
                  <a:cxn ang="0">
                    <a:pos x="53" y="53"/>
                  </a:cxn>
                  <a:cxn ang="0">
                    <a:pos x="82" y="41"/>
                  </a:cxn>
                  <a:cxn ang="0">
                    <a:pos x="88" y="29"/>
                  </a:cxn>
                  <a:cxn ang="0">
                    <a:pos x="88" y="18"/>
                  </a:cxn>
                  <a:cxn ang="0">
                    <a:pos x="64" y="0"/>
                  </a:cxn>
                  <a:cxn ang="0">
                    <a:pos x="47" y="0"/>
                  </a:cxn>
                  <a:cxn ang="0">
                    <a:pos x="23" y="12"/>
                  </a:cxn>
                  <a:cxn ang="0">
                    <a:pos x="12" y="18"/>
                  </a:cxn>
                  <a:cxn ang="0">
                    <a:pos x="0" y="23"/>
                  </a:cxn>
                  <a:cxn ang="0">
                    <a:pos x="12" y="47"/>
                  </a:cxn>
                  <a:cxn ang="0">
                    <a:pos x="23" y="53"/>
                  </a:cxn>
                  <a:cxn ang="0">
                    <a:pos x="47" y="53"/>
                  </a:cxn>
                  <a:cxn ang="0">
                    <a:pos x="53" y="53"/>
                  </a:cxn>
                </a:cxnLst>
                <a:rect l="0" t="0" r="0" b="0"/>
                <a:pathLst>
                  <a:path w="88" h="53">
                    <a:moveTo>
                      <a:pt x="53" y="53"/>
                    </a:moveTo>
                    <a:lnTo>
                      <a:pt x="82" y="41"/>
                    </a:lnTo>
                    <a:lnTo>
                      <a:pt x="88" y="29"/>
                    </a:lnTo>
                    <a:lnTo>
                      <a:pt x="88" y="18"/>
                    </a:lnTo>
                    <a:lnTo>
                      <a:pt x="64" y="0"/>
                    </a:lnTo>
                    <a:lnTo>
                      <a:pt x="47" y="0"/>
                    </a:lnTo>
                    <a:lnTo>
                      <a:pt x="23" y="12"/>
                    </a:lnTo>
                    <a:lnTo>
                      <a:pt x="12" y="18"/>
                    </a:lnTo>
                    <a:lnTo>
                      <a:pt x="0" y="23"/>
                    </a:lnTo>
                    <a:lnTo>
                      <a:pt x="12" y="47"/>
                    </a:lnTo>
                    <a:lnTo>
                      <a:pt x="23" y="53"/>
                    </a:lnTo>
                    <a:lnTo>
                      <a:pt x="47" y="53"/>
                    </a:lnTo>
                    <a:lnTo>
                      <a:pt x="53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フリーフォーム 84"/>
              <p:cNvSpPr>
                <a:spLocks/>
              </p:cNvSpPr>
              <p:nvPr/>
            </p:nvSpPr>
            <p:spPr bwMode="auto">
              <a:xfrm>
                <a:off x="1725" y="3160"/>
                <a:ext cx="59" cy="36"/>
              </a:xfrm>
              <a:custGeom>
                <a:avLst/>
                <a:gdLst/>
                <a:ahLst/>
                <a:cxnLst>
                  <a:cxn ang="0">
                    <a:pos x="35" y="36"/>
                  </a:cxn>
                  <a:cxn ang="0">
                    <a:pos x="59" y="18"/>
                  </a:cxn>
                  <a:cxn ang="0">
                    <a:pos x="59" y="12"/>
                  </a:cxn>
                  <a:cxn ang="0">
                    <a:pos x="41" y="6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36"/>
                  </a:cxn>
                  <a:cxn ang="0">
                    <a:pos x="30" y="36"/>
                  </a:cxn>
                  <a:cxn ang="0">
                    <a:pos x="35" y="36"/>
                  </a:cxn>
                </a:cxnLst>
                <a:rect l="0" t="0" r="0" b="0"/>
                <a:pathLst>
                  <a:path w="59" h="36">
                    <a:moveTo>
                      <a:pt x="35" y="36"/>
                    </a:moveTo>
                    <a:lnTo>
                      <a:pt x="59" y="18"/>
                    </a:lnTo>
                    <a:lnTo>
                      <a:pt x="59" y="12"/>
                    </a:lnTo>
                    <a:lnTo>
                      <a:pt x="41" y="6"/>
                    </a:lnTo>
                    <a:lnTo>
                      <a:pt x="24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36"/>
                    </a:lnTo>
                    <a:lnTo>
                      <a:pt x="30" y="36"/>
                    </a:lnTo>
                    <a:lnTo>
                      <a:pt x="35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フリーフォーム 85"/>
              <p:cNvSpPr>
                <a:spLocks/>
              </p:cNvSpPr>
              <p:nvPr/>
            </p:nvSpPr>
            <p:spPr bwMode="auto">
              <a:xfrm>
                <a:off x="1813" y="3243"/>
                <a:ext cx="53" cy="52"/>
              </a:xfrm>
              <a:custGeom>
                <a:avLst/>
                <a:gdLst/>
                <a:ahLst/>
                <a:cxnLst>
                  <a:cxn ang="0">
                    <a:pos x="6" y="52"/>
                  </a:cxn>
                  <a:cxn ang="0">
                    <a:pos x="18" y="52"/>
                  </a:cxn>
                  <a:cxn ang="0">
                    <a:pos x="41" y="52"/>
                  </a:cxn>
                  <a:cxn ang="0">
                    <a:pos x="47" y="41"/>
                  </a:cxn>
                  <a:cxn ang="0">
                    <a:pos x="53" y="23"/>
                  </a:cxn>
                  <a:cxn ang="0">
                    <a:pos x="53" y="11"/>
                  </a:cxn>
                  <a:cxn ang="0">
                    <a:pos x="47" y="0"/>
                  </a:cxn>
                  <a:cxn ang="0">
                    <a:pos x="18" y="11"/>
                  </a:cxn>
                  <a:cxn ang="0">
                    <a:pos x="6" y="17"/>
                  </a:cxn>
                  <a:cxn ang="0">
                    <a:pos x="0" y="29"/>
                  </a:cxn>
                  <a:cxn ang="0">
                    <a:pos x="0" y="47"/>
                  </a:cxn>
                  <a:cxn ang="0">
                    <a:pos x="0" y="52"/>
                  </a:cxn>
                  <a:cxn ang="0">
                    <a:pos x="6" y="52"/>
                  </a:cxn>
                </a:cxnLst>
                <a:rect l="0" t="0" r="0" b="0"/>
                <a:pathLst>
                  <a:path w="53" h="52">
                    <a:moveTo>
                      <a:pt x="6" y="52"/>
                    </a:moveTo>
                    <a:lnTo>
                      <a:pt x="18" y="52"/>
                    </a:lnTo>
                    <a:lnTo>
                      <a:pt x="41" y="52"/>
                    </a:lnTo>
                    <a:lnTo>
                      <a:pt x="47" y="41"/>
                    </a:lnTo>
                    <a:lnTo>
                      <a:pt x="53" y="23"/>
                    </a:lnTo>
                    <a:lnTo>
                      <a:pt x="53" y="11"/>
                    </a:lnTo>
                    <a:lnTo>
                      <a:pt x="47" y="0"/>
                    </a:lnTo>
                    <a:lnTo>
                      <a:pt x="18" y="11"/>
                    </a:lnTo>
                    <a:lnTo>
                      <a:pt x="6" y="17"/>
                    </a:lnTo>
                    <a:lnTo>
                      <a:pt x="0" y="29"/>
                    </a:lnTo>
                    <a:lnTo>
                      <a:pt x="0" y="47"/>
                    </a:lnTo>
                    <a:lnTo>
                      <a:pt x="0" y="52"/>
                    </a:lnTo>
                    <a:lnTo>
                      <a:pt x="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フリーフォーム 86"/>
              <p:cNvSpPr>
                <a:spLocks/>
              </p:cNvSpPr>
              <p:nvPr/>
            </p:nvSpPr>
            <p:spPr bwMode="auto">
              <a:xfrm>
                <a:off x="2036" y="3266"/>
                <a:ext cx="65" cy="53"/>
              </a:xfrm>
              <a:custGeom>
                <a:avLst/>
                <a:gdLst/>
                <a:ahLst/>
                <a:cxnLst>
                  <a:cxn ang="0">
                    <a:pos x="29" y="53"/>
                  </a:cxn>
                  <a:cxn ang="0">
                    <a:pos x="59" y="41"/>
                  </a:cxn>
                  <a:cxn ang="0">
                    <a:pos x="65" y="29"/>
                  </a:cxn>
                  <a:cxn ang="0">
                    <a:pos x="65" y="18"/>
                  </a:cxn>
                  <a:cxn ang="0">
                    <a:pos x="47" y="6"/>
                  </a:cxn>
                  <a:cxn ang="0">
                    <a:pos x="41" y="0"/>
                  </a:cxn>
                  <a:cxn ang="0">
                    <a:pos x="29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24"/>
                  </a:cxn>
                  <a:cxn ang="0">
                    <a:pos x="6" y="41"/>
                  </a:cxn>
                  <a:cxn ang="0">
                    <a:pos x="12" y="53"/>
                  </a:cxn>
                  <a:cxn ang="0">
                    <a:pos x="18" y="53"/>
                  </a:cxn>
                  <a:cxn ang="0">
                    <a:pos x="29" y="53"/>
                  </a:cxn>
                </a:cxnLst>
                <a:rect l="0" t="0" r="0" b="0"/>
                <a:pathLst>
                  <a:path w="65" h="53">
                    <a:moveTo>
                      <a:pt x="29" y="53"/>
                    </a:moveTo>
                    <a:lnTo>
                      <a:pt x="59" y="41"/>
                    </a:lnTo>
                    <a:lnTo>
                      <a:pt x="65" y="29"/>
                    </a:lnTo>
                    <a:lnTo>
                      <a:pt x="65" y="18"/>
                    </a:lnTo>
                    <a:lnTo>
                      <a:pt x="47" y="6"/>
                    </a:lnTo>
                    <a:lnTo>
                      <a:pt x="41" y="0"/>
                    </a:lnTo>
                    <a:lnTo>
                      <a:pt x="29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24"/>
                    </a:lnTo>
                    <a:lnTo>
                      <a:pt x="6" y="41"/>
                    </a:lnTo>
                    <a:lnTo>
                      <a:pt x="12" y="53"/>
                    </a:lnTo>
                    <a:lnTo>
                      <a:pt x="18" y="53"/>
                    </a:lnTo>
                    <a:lnTo>
                      <a:pt x="29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フリーフォーム 87"/>
              <p:cNvSpPr>
                <a:spLocks/>
              </p:cNvSpPr>
              <p:nvPr/>
            </p:nvSpPr>
            <p:spPr bwMode="auto">
              <a:xfrm>
                <a:off x="1878" y="3612"/>
                <a:ext cx="129" cy="88"/>
              </a:xfrm>
              <a:custGeom>
                <a:avLst/>
                <a:gdLst/>
                <a:ahLst/>
                <a:cxnLst>
                  <a:cxn ang="0">
                    <a:pos x="70" y="88"/>
                  </a:cxn>
                  <a:cxn ang="0">
                    <a:pos x="94" y="88"/>
                  </a:cxn>
                  <a:cxn ang="0">
                    <a:pos x="111" y="71"/>
                  </a:cxn>
                  <a:cxn ang="0">
                    <a:pos x="129" y="53"/>
                  </a:cxn>
                  <a:cxn ang="0">
                    <a:pos x="123" y="30"/>
                  </a:cxn>
                  <a:cxn ang="0">
                    <a:pos x="99" y="6"/>
                  </a:cxn>
                  <a:cxn ang="0">
                    <a:pos x="82" y="0"/>
                  </a:cxn>
                  <a:cxn ang="0">
                    <a:pos x="47" y="6"/>
                  </a:cxn>
                  <a:cxn ang="0">
                    <a:pos x="17" y="24"/>
                  </a:cxn>
                  <a:cxn ang="0">
                    <a:pos x="0" y="41"/>
                  </a:cxn>
                  <a:cxn ang="0">
                    <a:pos x="0" y="59"/>
                  </a:cxn>
                  <a:cxn ang="0">
                    <a:pos x="11" y="71"/>
                  </a:cxn>
                  <a:cxn ang="0">
                    <a:pos x="35" y="82"/>
                  </a:cxn>
                  <a:cxn ang="0">
                    <a:pos x="64" y="88"/>
                  </a:cxn>
                  <a:cxn ang="0">
                    <a:pos x="70" y="88"/>
                  </a:cxn>
                </a:cxnLst>
                <a:rect l="0" t="0" r="0" b="0"/>
                <a:pathLst>
                  <a:path w="129" h="88">
                    <a:moveTo>
                      <a:pt x="70" y="88"/>
                    </a:moveTo>
                    <a:lnTo>
                      <a:pt x="94" y="88"/>
                    </a:lnTo>
                    <a:lnTo>
                      <a:pt x="111" y="71"/>
                    </a:lnTo>
                    <a:lnTo>
                      <a:pt x="129" y="53"/>
                    </a:lnTo>
                    <a:lnTo>
                      <a:pt x="123" y="30"/>
                    </a:lnTo>
                    <a:lnTo>
                      <a:pt x="99" y="6"/>
                    </a:lnTo>
                    <a:lnTo>
                      <a:pt x="82" y="0"/>
                    </a:lnTo>
                    <a:lnTo>
                      <a:pt x="47" y="6"/>
                    </a:lnTo>
                    <a:lnTo>
                      <a:pt x="17" y="24"/>
                    </a:lnTo>
                    <a:lnTo>
                      <a:pt x="0" y="41"/>
                    </a:lnTo>
                    <a:lnTo>
                      <a:pt x="0" y="59"/>
                    </a:lnTo>
                    <a:lnTo>
                      <a:pt x="11" y="71"/>
                    </a:lnTo>
                    <a:lnTo>
                      <a:pt x="35" y="82"/>
                    </a:lnTo>
                    <a:lnTo>
                      <a:pt x="64" y="88"/>
                    </a:lnTo>
                    <a:lnTo>
                      <a:pt x="70" y="8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フリーフォーム 88"/>
              <p:cNvSpPr>
                <a:spLocks/>
              </p:cNvSpPr>
              <p:nvPr/>
            </p:nvSpPr>
            <p:spPr bwMode="auto">
              <a:xfrm>
                <a:off x="2083" y="3507"/>
                <a:ext cx="200" cy="141"/>
              </a:xfrm>
              <a:custGeom>
                <a:avLst/>
                <a:gdLst/>
                <a:ahLst/>
                <a:cxnLst>
                  <a:cxn ang="0">
                    <a:pos x="200" y="82"/>
                  </a:cxn>
                  <a:cxn ang="0">
                    <a:pos x="200" y="70"/>
                  </a:cxn>
                  <a:cxn ang="0">
                    <a:pos x="176" y="47"/>
                  </a:cxn>
                  <a:cxn ang="0">
                    <a:pos x="147" y="17"/>
                  </a:cxn>
                  <a:cxn ang="0">
                    <a:pos x="141" y="11"/>
                  </a:cxn>
                  <a:cxn ang="0">
                    <a:pos x="123" y="6"/>
                  </a:cxn>
                  <a:cxn ang="0">
                    <a:pos x="82" y="0"/>
                  </a:cxn>
                  <a:cxn ang="0">
                    <a:pos x="53" y="6"/>
                  </a:cxn>
                  <a:cxn ang="0">
                    <a:pos x="41" y="11"/>
                  </a:cxn>
                  <a:cxn ang="0">
                    <a:pos x="41" y="17"/>
                  </a:cxn>
                  <a:cxn ang="0">
                    <a:pos x="29" y="47"/>
                  </a:cxn>
                  <a:cxn ang="0">
                    <a:pos x="24" y="64"/>
                  </a:cxn>
                  <a:cxn ang="0">
                    <a:pos x="18" y="76"/>
                  </a:cxn>
                  <a:cxn ang="0">
                    <a:pos x="0" y="94"/>
                  </a:cxn>
                  <a:cxn ang="0">
                    <a:pos x="0" y="99"/>
                  </a:cxn>
                  <a:cxn ang="0">
                    <a:pos x="12" y="105"/>
                  </a:cxn>
                  <a:cxn ang="0">
                    <a:pos x="65" y="135"/>
                  </a:cxn>
                  <a:cxn ang="0">
                    <a:pos x="94" y="141"/>
                  </a:cxn>
                  <a:cxn ang="0">
                    <a:pos x="117" y="141"/>
                  </a:cxn>
                  <a:cxn ang="0">
                    <a:pos x="141" y="135"/>
                  </a:cxn>
                  <a:cxn ang="0">
                    <a:pos x="176" y="111"/>
                  </a:cxn>
                  <a:cxn ang="0">
                    <a:pos x="188" y="99"/>
                  </a:cxn>
                  <a:cxn ang="0">
                    <a:pos x="188" y="82"/>
                  </a:cxn>
                  <a:cxn ang="0">
                    <a:pos x="200" y="82"/>
                  </a:cxn>
                </a:cxnLst>
                <a:rect l="0" t="0" r="0" b="0"/>
                <a:pathLst>
                  <a:path w="200" h="141">
                    <a:moveTo>
                      <a:pt x="200" y="82"/>
                    </a:moveTo>
                    <a:lnTo>
                      <a:pt x="200" y="70"/>
                    </a:lnTo>
                    <a:lnTo>
                      <a:pt x="176" y="47"/>
                    </a:lnTo>
                    <a:lnTo>
                      <a:pt x="147" y="17"/>
                    </a:lnTo>
                    <a:lnTo>
                      <a:pt x="141" y="11"/>
                    </a:lnTo>
                    <a:lnTo>
                      <a:pt x="123" y="6"/>
                    </a:lnTo>
                    <a:lnTo>
                      <a:pt x="82" y="0"/>
                    </a:lnTo>
                    <a:lnTo>
                      <a:pt x="53" y="6"/>
                    </a:lnTo>
                    <a:lnTo>
                      <a:pt x="41" y="11"/>
                    </a:lnTo>
                    <a:lnTo>
                      <a:pt x="41" y="17"/>
                    </a:lnTo>
                    <a:lnTo>
                      <a:pt x="29" y="47"/>
                    </a:lnTo>
                    <a:lnTo>
                      <a:pt x="24" y="64"/>
                    </a:lnTo>
                    <a:lnTo>
                      <a:pt x="18" y="76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12" y="105"/>
                    </a:lnTo>
                    <a:lnTo>
                      <a:pt x="65" y="135"/>
                    </a:lnTo>
                    <a:lnTo>
                      <a:pt x="94" y="141"/>
                    </a:lnTo>
                    <a:lnTo>
                      <a:pt x="117" y="141"/>
                    </a:lnTo>
                    <a:lnTo>
                      <a:pt x="141" y="135"/>
                    </a:lnTo>
                    <a:lnTo>
                      <a:pt x="176" y="111"/>
                    </a:lnTo>
                    <a:lnTo>
                      <a:pt x="188" y="99"/>
                    </a:lnTo>
                    <a:lnTo>
                      <a:pt x="188" y="82"/>
                    </a:lnTo>
                    <a:lnTo>
                      <a:pt x="20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フリーフォーム 89"/>
              <p:cNvSpPr>
                <a:spLocks/>
              </p:cNvSpPr>
              <p:nvPr/>
            </p:nvSpPr>
            <p:spPr bwMode="auto">
              <a:xfrm>
                <a:off x="1608" y="3225"/>
                <a:ext cx="29" cy="29"/>
              </a:xfrm>
              <a:custGeom>
                <a:avLst/>
                <a:gdLst/>
                <a:ahLst/>
                <a:cxnLst>
                  <a:cxn ang="0">
                    <a:pos x="23" y="29"/>
                  </a:cxn>
                  <a:cxn ang="0">
                    <a:pos x="29" y="18"/>
                  </a:cxn>
                  <a:cxn ang="0">
                    <a:pos x="29" y="12"/>
                  </a:cxn>
                  <a:cxn ang="0">
                    <a:pos x="23" y="6"/>
                  </a:cxn>
                  <a:cxn ang="0">
                    <a:pos x="17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6" y="29"/>
                  </a:cxn>
                  <a:cxn ang="0">
                    <a:pos x="17" y="29"/>
                  </a:cxn>
                  <a:cxn ang="0">
                    <a:pos x="23" y="29"/>
                  </a:cxn>
                </a:cxnLst>
                <a:rect l="0" t="0" r="0" b="0"/>
                <a:pathLst>
                  <a:path w="29" h="29">
                    <a:moveTo>
                      <a:pt x="23" y="29"/>
                    </a:moveTo>
                    <a:lnTo>
                      <a:pt x="29" y="18"/>
                    </a:lnTo>
                    <a:lnTo>
                      <a:pt x="29" y="12"/>
                    </a:lnTo>
                    <a:lnTo>
                      <a:pt x="23" y="6"/>
                    </a:lnTo>
                    <a:lnTo>
                      <a:pt x="17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6" y="29"/>
                    </a:lnTo>
                    <a:lnTo>
                      <a:pt x="17" y="29"/>
                    </a:lnTo>
                    <a:lnTo>
                      <a:pt x="23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フリーフォーム 90"/>
              <p:cNvSpPr>
                <a:spLocks/>
              </p:cNvSpPr>
              <p:nvPr/>
            </p:nvSpPr>
            <p:spPr bwMode="auto">
              <a:xfrm>
                <a:off x="2236" y="2908"/>
                <a:ext cx="751" cy="505"/>
              </a:xfrm>
              <a:custGeom>
                <a:avLst/>
                <a:gdLst/>
                <a:ahLst/>
                <a:cxnLst>
                  <a:cxn ang="0">
                    <a:pos x="211" y="475"/>
                  </a:cxn>
                  <a:cxn ang="0">
                    <a:pos x="223" y="470"/>
                  </a:cxn>
                  <a:cxn ang="0">
                    <a:pos x="234" y="452"/>
                  </a:cxn>
                  <a:cxn ang="0">
                    <a:pos x="234" y="423"/>
                  </a:cxn>
                  <a:cxn ang="0">
                    <a:pos x="234" y="399"/>
                  </a:cxn>
                  <a:cxn ang="0">
                    <a:pos x="246" y="393"/>
                  </a:cxn>
                  <a:cxn ang="0">
                    <a:pos x="269" y="382"/>
                  </a:cxn>
                  <a:cxn ang="0">
                    <a:pos x="281" y="364"/>
                  </a:cxn>
                  <a:cxn ang="0">
                    <a:pos x="287" y="352"/>
                  </a:cxn>
                  <a:cxn ang="0">
                    <a:pos x="316" y="311"/>
                  </a:cxn>
                  <a:cxn ang="0">
                    <a:pos x="346" y="282"/>
                  </a:cxn>
                  <a:cxn ang="0">
                    <a:pos x="410" y="241"/>
                  </a:cxn>
                  <a:cxn ang="0">
                    <a:pos x="469" y="200"/>
                  </a:cxn>
                  <a:cxn ang="0">
                    <a:pos x="522" y="170"/>
                  </a:cxn>
                  <a:cxn ang="0">
                    <a:pos x="580" y="135"/>
                  </a:cxn>
                  <a:cxn ang="0">
                    <a:pos x="663" y="82"/>
                  </a:cxn>
                  <a:cxn ang="0">
                    <a:pos x="692" y="65"/>
                  </a:cxn>
                  <a:cxn ang="0">
                    <a:pos x="721" y="53"/>
                  </a:cxn>
                  <a:cxn ang="0">
                    <a:pos x="745" y="53"/>
                  </a:cxn>
                  <a:cxn ang="0">
                    <a:pos x="751" y="53"/>
                  </a:cxn>
                  <a:cxn ang="0">
                    <a:pos x="751" y="47"/>
                  </a:cxn>
                  <a:cxn ang="0">
                    <a:pos x="751" y="12"/>
                  </a:cxn>
                  <a:cxn ang="0">
                    <a:pos x="739" y="6"/>
                  </a:cxn>
                  <a:cxn ang="0">
                    <a:pos x="721" y="0"/>
                  </a:cxn>
                  <a:cxn ang="0">
                    <a:pos x="709" y="0"/>
                  </a:cxn>
                  <a:cxn ang="0">
                    <a:pos x="709" y="12"/>
                  </a:cxn>
                  <a:cxn ang="0">
                    <a:pos x="692" y="35"/>
                  </a:cxn>
                  <a:cxn ang="0">
                    <a:pos x="651" y="53"/>
                  </a:cxn>
                  <a:cxn ang="0">
                    <a:pos x="598" y="76"/>
                  </a:cxn>
                  <a:cxn ang="0">
                    <a:pos x="539" y="100"/>
                  </a:cxn>
                  <a:cxn ang="0">
                    <a:pos x="498" y="123"/>
                  </a:cxn>
                  <a:cxn ang="0">
                    <a:pos x="463" y="147"/>
                  </a:cxn>
                  <a:cxn ang="0">
                    <a:pos x="428" y="164"/>
                  </a:cxn>
                  <a:cxn ang="0">
                    <a:pos x="399" y="170"/>
                  </a:cxn>
                  <a:cxn ang="0">
                    <a:pos x="369" y="194"/>
                  </a:cxn>
                  <a:cxn ang="0">
                    <a:pos x="246" y="282"/>
                  </a:cxn>
                  <a:cxn ang="0">
                    <a:pos x="217" y="294"/>
                  </a:cxn>
                  <a:cxn ang="0">
                    <a:pos x="193" y="299"/>
                  </a:cxn>
                  <a:cxn ang="0">
                    <a:pos x="176" y="317"/>
                  </a:cxn>
                  <a:cxn ang="0">
                    <a:pos x="158" y="317"/>
                  </a:cxn>
                  <a:cxn ang="0">
                    <a:pos x="129" y="311"/>
                  </a:cxn>
                  <a:cxn ang="0">
                    <a:pos x="88" y="299"/>
                  </a:cxn>
                  <a:cxn ang="0">
                    <a:pos x="52" y="317"/>
                  </a:cxn>
                  <a:cxn ang="0">
                    <a:pos x="17" y="329"/>
                  </a:cxn>
                  <a:cxn ang="0">
                    <a:pos x="5" y="335"/>
                  </a:cxn>
                  <a:cxn ang="0">
                    <a:pos x="0" y="346"/>
                  </a:cxn>
                  <a:cxn ang="0">
                    <a:pos x="0" y="364"/>
                  </a:cxn>
                  <a:cxn ang="0">
                    <a:pos x="17" y="417"/>
                  </a:cxn>
                  <a:cxn ang="0">
                    <a:pos x="29" y="446"/>
                  </a:cxn>
                  <a:cxn ang="0">
                    <a:pos x="35" y="470"/>
                  </a:cxn>
                  <a:cxn ang="0">
                    <a:pos x="82" y="493"/>
                  </a:cxn>
                  <a:cxn ang="0">
                    <a:pos x="111" y="505"/>
                  </a:cxn>
                  <a:cxn ang="0">
                    <a:pos x="129" y="505"/>
                  </a:cxn>
                  <a:cxn ang="0">
                    <a:pos x="164" y="493"/>
                  </a:cxn>
                  <a:cxn ang="0">
                    <a:pos x="187" y="481"/>
                  </a:cxn>
                  <a:cxn ang="0">
                    <a:pos x="205" y="475"/>
                  </a:cxn>
                  <a:cxn ang="0">
                    <a:pos x="211" y="475"/>
                  </a:cxn>
                </a:cxnLst>
                <a:rect l="0" t="0" r="0" b="0"/>
                <a:pathLst>
                  <a:path w="751" h="505">
                    <a:moveTo>
                      <a:pt x="211" y="475"/>
                    </a:moveTo>
                    <a:lnTo>
                      <a:pt x="223" y="470"/>
                    </a:lnTo>
                    <a:lnTo>
                      <a:pt x="234" y="452"/>
                    </a:lnTo>
                    <a:lnTo>
                      <a:pt x="234" y="423"/>
                    </a:lnTo>
                    <a:lnTo>
                      <a:pt x="234" y="399"/>
                    </a:lnTo>
                    <a:lnTo>
                      <a:pt x="246" y="393"/>
                    </a:lnTo>
                    <a:lnTo>
                      <a:pt x="269" y="382"/>
                    </a:lnTo>
                    <a:lnTo>
                      <a:pt x="281" y="364"/>
                    </a:lnTo>
                    <a:lnTo>
                      <a:pt x="287" y="352"/>
                    </a:lnTo>
                    <a:lnTo>
                      <a:pt x="316" y="311"/>
                    </a:lnTo>
                    <a:lnTo>
                      <a:pt x="346" y="282"/>
                    </a:lnTo>
                    <a:lnTo>
                      <a:pt x="410" y="241"/>
                    </a:lnTo>
                    <a:lnTo>
                      <a:pt x="469" y="200"/>
                    </a:lnTo>
                    <a:lnTo>
                      <a:pt x="522" y="170"/>
                    </a:lnTo>
                    <a:lnTo>
                      <a:pt x="580" y="135"/>
                    </a:lnTo>
                    <a:lnTo>
                      <a:pt x="663" y="82"/>
                    </a:lnTo>
                    <a:lnTo>
                      <a:pt x="692" y="65"/>
                    </a:lnTo>
                    <a:lnTo>
                      <a:pt x="721" y="53"/>
                    </a:lnTo>
                    <a:lnTo>
                      <a:pt x="745" y="53"/>
                    </a:lnTo>
                    <a:lnTo>
                      <a:pt x="751" y="53"/>
                    </a:lnTo>
                    <a:lnTo>
                      <a:pt x="751" y="47"/>
                    </a:lnTo>
                    <a:lnTo>
                      <a:pt x="751" y="12"/>
                    </a:lnTo>
                    <a:lnTo>
                      <a:pt x="739" y="6"/>
                    </a:lnTo>
                    <a:lnTo>
                      <a:pt x="721" y="0"/>
                    </a:lnTo>
                    <a:lnTo>
                      <a:pt x="709" y="0"/>
                    </a:lnTo>
                    <a:lnTo>
                      <a:pt x="709" y="12"/>
                    </a:lnTo>
                    <a:lnTo>
                      <a:pt x="692" y="35"/>
                    </a:lnTo>
                    <a:lnTo>
                      <a:pt x="651" y="53"/>
                    </a:lnTo>
                    <a:lnTo>
                      <a:pt x="598" y="76"/>
                    </a:lnTo>
                    <a:lnTo>
                      <a:pt x="539" y="100"/>
                    </a:lnTo>
                    <a:lnTo>
                      <a:pt x="498" y="123"/>
                    </a:lnTo>
                    <a:lnTo>
                      <a:pt x="463" y="147"/>
                    </a:lnTo>
                    <a:lnTo>
                      <a:pt x="428" y="164"/>
                    </a:lnTo>
                    <a:lnTo>
                      <a:pt x="399" y="170"/>
                    </a:lnTo>
                    <a:lnTo>
                      <a:pt x="369" y="194"/>
                    </a:lnTo>
                    <a:lnTo>
                      <a:pt x="246" y="282"/>
                    </a:lnTo>
                    <a:lnTo>
                      <a:pt x="217" y="294"/>
                    </a:lnTo>
                    <a:lnTo>
                      <a:pt x="193" y="299"/>
                    </a:lnTo>
                    <a:lnTo>
                      <a:pt x="176" y="317"/>
                    </a:lnTo>
                    <a:lnTo>
                      <a:pt x="158" y="317"/>
                    </a:lnTo>
                    <a:lnTo>
                      <a:pt x="129" y="311"/>
                    </a:lnTo>
                    <a:lnTo>
                      <a:pt x="88" y="299"/>
                    </a:lnTo>
                    <a:lnTo>
                      <a:pt x="52" y="317"/>
                    </a:lnTo>
                    <a:lnTo>
                      <a:pt x="17" y="329"/>
                    </a:lnTo>
                    <a:lnTo>
                      <a:pt x="5" y="335"/>
                    </a:lnTo>
                    <a:lnTo>
                      <a:pt x="0" y="346"/>
                    </a:lnTo>
                    <a:lnTo>
                      <a:pt x="0" y="364"/>
                    </a:lnTo>
                    <a:lnTo>
                      <a:pt x="17" y="417"/>
                    </a:lnTo>
                    <a:lnTo>
                      <a:pt x="29" y="446"/>
                    </a:lnTo>
                    <a:lnTo>
                      <a:pt x="35" y="470"/>
                    </a:lnTo>
                    <a:lnTo>
                      <a:pt x="82" y="493"/>
                    </a:lnTo>
                    <a:lnTo>
                      <a:pt x="111" y="505"/>
                    </a:lnTo>
                    <a:lnTo>
                      <a:pt x="129" y="505"/>
                    </a:lnTo>
                    <a:lnTo>
                      <a:pt x="164" y="493"/>
                    </a:lnTo>
                    <a:lnTo>
                      <a:pt x="187" y="481"/>
                    </a:lnTo>
                    <a:lnTo>
                      <a:pt x="205" y="475"/>
                    </a:lnTo>
                    <a:lnTo>
                      <a:pt x="211" y="47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フリーフォーム 91"/>
              <p:cNvSpPr>
                <a:spLocks/>
              </p:cNvSpPr>
              <p:nvPr/>
            </p:nvSpPr>
            <p:spPr bwMode="auto">
              <a:xfrm>
                <a:off x="3004" y="2785"/>
                <a:ext cx="182" cy="158"/>
              </a:xfrm>
              <a:custGeom>
                <a:avLst/>
                <a:gdLst/>
                <a:ahLst/>
                <a:cxnLst>
                  <a:cxn ang="0">
                    <a:pos x="47" y="158"/>
                  </a:cxn>
                  <a:cxn ang="0">
                    <a:pos x="76" y="141"/>
                  </a:cxn>
                  <a:cxn ang="0">
                    <a:pos x="100" y="123"/>
                  </a:cxn>
                  <a:cxn ang="0">
                    <a:pos x="100" y="100"/>
                  </a:cxn>
                  <a:cxn ang="0">
                    <a:pos x="106" y="94"/>
                  </a:cxn>
                  <a:cxn ang="0">
                    <a:pos x="106" y="88"/>
                  </a:cxn>
                  <a:cxn ang="0">
                    <a:pos x="129" y="94"/>
                  </a:cxn>
                  <a:cxn ang="0">
                    <a:pos x="135" y="100"/>
                  </a:cxn>
                  <a:cxn ang="0">
                    <a:pos x="147" y="94"/>
                  </a:cxn>
                  <a:cxn ang="0">
                    <a:pos x="176" y="76"/>
                  </a:cxn>
                  <a:cxn ang="0">
                    <a:pos x="182" y="64"/>
                  </a:cxn>
                  <a:cxn ang="0">
                    <a:pos x="182" y="35"/>
                  </a:cxn>
                  <a:cxn ang="0">
                    <a:pos x="170" y="6"/>
                  </a:cxn>
                  <a:cxn ang="0">
                    <a:pos x="159" y="0"/>
                  </a:cxn>
                  <a:cxn ang="0">
                    <a:pos x="135" y="0"/>
                  </a:cxn>
                  <a:cxn ang="0">
                    <a:pos x="117" y="6"/>
                  </a:cxn>
                  <a:cxn ang="0">
                    <a:pos x="82" y="64"/>
                  </a:cxn>
                  <a:cxn ang="0">
                    <a:pos x="76" y="64"/>
                  </a:cxn>
                  <a:cxn ang="0">
                    <a:pos x="71" y="59"/>
                  </a:cxn>
                  <a:cxn ang="0">
                    <a:pos x="53" y="59"/>
                  </a:cxn>
                  <a:cxn ang="0">
                    <a:pos x="41" y="59"/>
                  </a:cxn>
                  <a:cxn ang="0">
                    <a:pos x="6" y="76"/>
                  </a:cxn>
                  <a:cxn ang="0">
                    <a:pos x="0" y="94"/>
                  </a:cxn>
                  <a:cxn ang="0">
                    <a:pos x="0" y="106"/>
                  </a:cxn>
                  <a:cxn ang="0">
                    <a:pos x="0" y="129"/>
                  </a:cxn>
                  <a:cxn ang="0">
                    <a:pos x="12" y="141"/>
                  </a:cxn>
                  <a:cxn ang="0">
                    <a:pos x="24" y="158"/>
                  </a:cxn>
                  <a:cxn ang="0">
                    <a:pos x="41" y="158"/>
                  </a:cxn>
                  <a:cxn ang="0">
                    <a:pos x="47" y="158"/>
                  </a:cxn>
                </a:cxnLst>
                <a:rect l="0" t="0" r="0" b="0"/>
                <a:pathLst>
                  <a:path w="182" h="158">
                    <a:moveTo>
                      <a:pt x="47" y="158"/>
                    </a:moveTo>
                    <a:lnTo>
                      <a:pt x="76" y="141"/>
                    </a:lnTo>
                    <a:lnTo>
                      <a:pt x="100" y="123"/>
                    </a:lnTo>
                    <a:lnTo>
                      <a:pt x="100" y="100"/>
                    </a:lnTo>
                    <a:lnTo>
                      <a:pt x="106" y="94"/>
                    </a:lnTo>
                    <a:lnTo>
                      <a:pt x="106" y="88"/>
                    </a:lnTo>
                    <a:lnTo>
                      <a:pt x="129" y="94"/>
                    </a:lnTo>
                    <a:lnTo>
                      <a:pt x="135" y="100"/>
                    </a:lnTo>
                    <a:lnTo>
                      <a:pt x="147" y="94"/>
                    </a:lnTo>
                    <a:lnTo>
                      <a:pt x="176" y="76"/>
                    </a:lnTo>
                    <a:lnTo>
                      <a:pt x="182" y="64"/>
                    </a:lnTo>
                    <a:lnTo>
                      <a:pt x="182" y="35"/>
                    </a:lnTo>
                    <a:lnTo>
                      <a:pt x="170" y="6"/>
                    </a:lnTo>
                    <a:lnTo>
                      <a:pt x="159" y="0"/>
                    </a:lnTo>
                    <a:lnTo>
                      <a:pt x="135" y="0"/>
                    </a:lnTo>
                    <a:lnTo>
                      <a:pt x="117" y="6"/>
                    </a:lnTo>
                    <a:lnTo>
                      <a:pt x="82" y="64"/>
                    </a:lnTo>
                    <a:lnTo>
                      <a:pt x="76" y="64"/>
                    </a:lnTo>
                    <a:lnTo>
                      <a:pt x="71" y="59"/>
                    </a:lnTo>
                    <a:lnTo>
                      <a:pt x="53" y="59"/>
                    </a:lnTo>
                    <a:lnTo>
                      <a:pt x="41" y="59"/>
                    </a:lnTo>
                    <a:lnTo>
                      <a:pt x="6" y="76"/>
                    </a:lnTo>
                    <a:lnTo>
                      <a:pt x="0" y="94"/>
                    </a:lnTo>
                    <a:lnTo>
                      <a:pt x="0" y="106"/>
                    </a:lnTo>
                    <a:lnTo>
                      <a:pt x="0" y="129"/>
                    </a:lnTo>
                    <a:lnTo>
                      <a:pt x="12" y="141"/>
                    </a:lnTo>
                    <a:lnTo>
                      <a:pt x="24" y="158"/>
                    </a:lnTo>
                    <a:lnTo>
                      <a:pt x="41" y="158"/>
                    </a:lnTo>
                    <a:lnTo>
                      <a:pt x="47" y="15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フリーフォーム 92"/>
              <p:cNvSpPr>
                <a:spLocks/>
              </p:cNvSpPr>
              <p:nvPr/>
            </p:nvSpPr>
            <p:spPr bwMode="auto">
              <a:xfrm>
                <a:off x="2382" y="3419"/>
                <a:ext cx="88" cy="70"/>
              </a:xfrm>
              <a:custGeom>
                <a:avLst/>
                <a:gdLst/>
                <a:ahLst/>
                <a:cxnLst>
                  <a:cxn ang="0">
                    <a:pos x="71" y="64"/>
                  </a:cxn>
                  <a:cxn ang="0">
                    <a:pos x="88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77" y="11"/>
                  </a:cxn>
                  <a:cxn ang="0">
                    <a:pos x="71" y="0"/>
                  </a:cxn>
                  <a:cxn ang="0">
                    <a:pos x="65" y="0"/>
                  </a:cxn>
                  <a:cxn ang="0">
                    <a:pos x="41" y="6"/>
                  </a:cxn>
                  <a:cxn ang="0">
                    <a:pos x="18" y="23"/>
                  </a:cxn>
                  <a:cxn ang="0">
                    <a:pos x="0" y="35"/>
                  </a:cxn>
                  <a:cxn ang="0">
                    <a:pos x="0" y="58"/>
                  </a:cxn>
                  <a:cxn ang="0">
                    <a:pos x="6" y="64"/>
                  </a:cxn>
                  <a:cxn ang="0">
                    <a:pos x="18" y="70"/>
                  </a:cxn>
                  <a:cxn ang="0">
                    <a:pos x="41" y="70"/>
                  </a:cxn>
                  <a:cxn ang="0">
                    <a:pos x="65" y="64"/>
                  </a:cxn>
                  <a:cxn ang="0">
                    <a:pos x="71" y="64"/>
                  </a:cxn>
                </a:cxnLst>
                <a:rect l="0" t="0" r="0" b="0"/>
                <a:pathLst>
                  <a:path w="88" h="70">
                    <a:moveTo>
                      <a:pt x="71" y="64"/>
                    </a:moveTo>
                    <a:lnTo>
                      <a:pt x="88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77" y="11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41" y="6"/>
                    </a:lnTo>
                    <a:lnTo>
                      <a:pt x="18" y="23"/>
                    </a:lnTo>
                    <a:lnTo>
                      <a:pt x="0" y="35"/>
                    </a:lnTo>
                    <a:lnTo>
                      <a:pt x="0" y="58"/>
                    </a:lnTo>
                    <a:lnTo>
                      <a:pt x="6" y="64"/>
                    </a:lnTo>
                    <a:lnTo>
                      <a:pt x="18" y="70"/>
                    </a:lnTo>
                    <a:lnTo>
                      <a:pt x="41" y="70"/>
                    </a:lnTo>
                    <a:lnTo>
                      <a:pt x="65" y="64"/>
                    </a:lnTo>
                    <a:lnTo>
                      <a:pt x="71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フリーフォーム 93"/>
              <p:cNvSpPr>
                <a:spLocks/>
              </p:cNvSpPr>
              <p:nvPr/>
            </p:nvSpPr>
            <p:spPr bwMode="auto">
              <a:xfrm>
                <a:off x="2476" y="3325"/>
                <a:ext cx="112" cy="117"/>
              </a:xfrm>
              <a:custGeom>
                <a:avLst/>
                <a:gdLst/>
                <a:ahLst/>
                <a:cxnLst>
                  <a:cxn ang="0">
                    <a:pos x="59" y="105"/>
                  </a:cxn>
                  <a:cxn ang="0">
                    <a:pos x="100" y="88"/>
                  </a:cxn>
                  <a:cxn ang="0">
                    <a:pos x="106" y="76"/>
                  </a:cxn>
                  <a:cxn ang="0">
                    <a:pos x="112" y="64"/>
                  </a:cxn>
                  <a:cxn ang="0">
                    <a:pos x="112" y="35"/>
                  </a:cxn>
                  <a:cxn ang="0">
                    <a:pos x="106" y="23"/>
                  </a:cxn>
                  <a:cxn ang="0">
                    <a:pos x="100" y="12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41" y="12"/>
                  </a:cxn>
                  <a:cxn ang="0">
                    <a:pos x="35" y="29"/>
                  </a:cxn>
                  <a:cxn ang="0">
                    <a:pos x="29" y="41"/>
                  </a:cxn>
                  <a:cxn ang="0">
                    <a:pos x="29" y="64"/>
                  </a:cxn>
                  <a:cxn ang="0">
                    <a:pos x="12" y="70"/>
                  </a:cxn>
                  <a:cxn ang="0">
                    <a:pos x="6" y="88"/>
                  </a:cxn>
                  <a:cxn ang="0">
                    <a:pos x="0" y="94"/>
                  </a:cxn>
                  <a:cxn ang="0">
                    <a:pos x="0" y="100"/>
                  </a:cxn>
                  <a:cxn ang="0">
                    <a:pos x="12" y="117"/>
                  </a:cxn>
                  <a:cxn ang="0">
                    <a:pos x="35" y="117"/>
                  </a:cxn>
                  <a:cxn ang="0">
                    <a:pos x="47" y="117"/>
                  </a:cxn>
                  <a:cxn ang="0">
                    <a:pos x="47" y="105"/>
                  </a:cxn>
                  <a:cxn ang="0">
                    <a:pos x="59" y="105"/>
                  </a:cxn>
                </a:cxnLst>
                <a:rect l="0" t="0" r="0" b="0"/>
                <a:pathLst>
                  <a:path w="112" h="117">
                    <a:moveTo>
                      <a:pt x="59" y="105"/>
                    </a:moveTo>
                    <a:lnTo>
                      <a:pt x="100" y="88"/>
                    </a:lnTo>
                    <a:lnTo>
                      <a:pt x="106" y="76"/>
                    </a:lnTo>
                    <a:lnTo>
                      <a:pt x="112" y="64"/>
                    </a:lnTo>
                    <a:lnTo>
                      <a:pt x="112" y="35"/>
                    </a:lnTo>
                    <a:lnTo>
                      <a:pt x="106" y="23"/>
                    </a:lnTo>
                    <a:lnTo>
                      <a:pt x="100" y="12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41" y="12"/>
                    </a:lnTo>
                    <a:lnTo>
                      <a:pt x="35" y="29"/>
                    </a:lnTo>
                    <a:lnTo>
                      <a:pt x="29" y="41"/>
                    </a:lnTo>
                    <a:lnTo>
                      <a:pt x="29" y="64"/>
                    </a:lnTo>
                    <a:lnTo>
                      <a:pt x="12" y="70"/>
                    </a:lnTo>
                    <a:lnTo>
                      <a:pt x="6" y="88"/>
                    </a:lnTo>
                    <a:lnTo>
                      <a:pt x="0" y="94"/>
                    </a:lnTo>
                    <a:lnTo>
                      <a:pt x="0" y="100"/>
                    </a:lnTo>
                    <a:lnTo>
                      <a:pt x="12" y="117"/>
                    </a:lnTo>
                    <a:lnTo>
                      <a:pt x="35" y="117"/>
                    </a:lnTo>
                    <a:lnTo>
                      <a:pt x="47" y="117"/>
                    </a:lnTo>
                    <a:lnTo>
                      <a:pt x="47" y="105"/>
                    </a:lnTo>
                    <a:lnTo>
                      <a:pt x="59" y="10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フリーフォーム 94"/>
              <p:cNvSpPr>
                <a:spLocks/>
              </p:cNvSpPr>
              <p:nvPr/>
            </p:nvSpPr>
            <p:spPr bwMode="auto">
              <a:xfrm>
                <a:off x="2764" y="3225"/>
                <a:ext cx="64" cy="70"/>
              </a:xfrm>
              <a:custGeom>
                <a:avLst/>
                <a:gdLst/>
                <a:ahLst/>
                <a:cxnLst>
                  <a:cxn ang="0">
                    <a:pos x="23" y="70"/>
                  </a:cxn>
                  <a:cxn ang="0">
                    <a:pos x="52" y="65"/>
                  </a:cxn>
                  <a:cxn ang="0">
                    <a:pos x="58" y="59"/>
                  </a:cxn>
                  <a:cxn ang="0">
                    <a:pos x="64" y="35"/>
                  </a:cxn>
                  <a:cxn ang="0">
                    <a:pos x="64" y="12"/>
                  </a:cxn>
                  <a:cxn ang="0">
                    <a:pos x="58" y="0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1" y="6"/>
                  </a:cxn>
                  <a:cxn ang="0">
                    <a:pos x="5" y="18"/>
                  </a:cxn>
                  <a:cxn ang="0">
                    <a:pos x="0" y="47"/>
                  </a:cxn>
                  <a:cxn ang="0">
                    <a:pos x="5" y="65"/>
                  </a:cxn>
                  <a:cxn ang="0">
                    <a:pos x="11" y="70"/>
                  </a:cxn>
                  <a:cxn ang="0">
                    <a:pos x="23" y="70"/>
                  </a:cxn>
                </a:cxnLst>
                <a:rect l="0" t="0" r="0" b="0"/>
                <a:pathLst>
                  <a:path w="64" h="70">
                    <a:moveTo>
                      <a:pt x="23" y="70"/>
                    </a:moveTo>
                    <a:lnTo>
                      <a:pt x="52" y="65"/>
                    </a:lnTo>
                    <a:lnTo>
                      <a:pt x="58" y="59"/>
                    </a:lnTo>
                    <a:lnTo>
                      <a:pt x="64" y="35"/>
                    </a:lnTo>
                    <a:lnTo>
                      <a:pt x="64" y="12"/>
                    </a:lnTo>
                    <a:lnTo>
                      <a:pt x="58" y="0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1" y="6"/>
                    </a:lnTo>
                    <a:lnTo>
                      <a:pt x="5" y="18"/>
                    </a:lnTo>
                    <a:lnTo>
                      <a:pt x="0" y="47"/>
                    </a:lnTo>
                    <a:lnTo>
                      <a:pt x="5" y="65"/>
                    </a:lnTo>
                    <a:lnTo>
                      <a:pt x="11" y="70"/>
                    </a:lnTo>
                    <a:lnTo>
                      <a:pt x="23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フリーフォーム 95"/>
              <p:cNvSpPr>
                <a:spLocks/>
              </p:cNvSpPr>
              <p:nvPr/>
            </p:nvSpPr>
            <p:spPr bwMode="auto">
              <a:xfrm>
                <a:off x="2329" y="3031"/>
                <a:ext cx="47" cy="36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8" y="36"/>
                  </a:cxn>
                  <a:cxn ang="0">
                    <a:pos x="30" y="24"/>
                  </a:cxn>
                  <a:cxn ang="0">
                    <a:pos x="47" y="18"/>
                  </a:cxn>
                  <a:cxn ang="0">
                    <a:pos x="47" y="12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0" y="24"/>
                  </a:cxn>
                </a:cxnLst>
                <a:rect l="0" t="0" r="0" b="0"/>
                <a:pathLst>
                  <a:path w="47" h="36">
                    <a:moveTo>
                      <a:pt x="0" y="24"/>
                    </a:moveTo>
                    <a:lnTo>
                      <a:pt x="18" y="36"/>
                    </a:lnTo>
                    <a:lnTo>
                      <a:pt x="30" y="24"/>
                    </a:lnTo>
                    <a:lnTo>
                      <a:pt x="47" y="18"/>
                    </a:lnTo>
                    <a:lnTo>
                      <a:pt x="47" y="12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フリーフォーム 96"/>
              <p:cNvSpPr>
                <a:spLocks/>
              </p:cNvSpPr>
              <p:nvPr/>
            </p:nvSpPr>
            <p:spPr bwMode="auto">
              <a:xfrm>
                <a:off x="2570" y="3730"/>
                <a:ext cx="70" cy="64"/>
              </a:xfrm>
              <a:custGeom>
                <a:avLst/>
                <a:gdLst/>
                <a:ahLst/>
                <a:cxnLst>
                  <a:cxn ang="0">
                    <a:pos x="47" y="64"/>
                  </a:cxn>
                  <a:cxn ang="0">
                    <a:pos x="65" y="47"/>
                  </a:cxn>
                  <a:cxn ang="0">
                    <a:pos x="70" y="35"/>
                  </a:cxn>
                  <a:cxn ang="0">
                    <a:pos x="70" y="17"/>
                  </a:cxn>
                  <a:cxn ang="0">
                    <a:pos x="59" y="6"/>
                  </a:cxn>
                  <a:cxn ang="0">
                    <a:pos x="35" y="0"/>
                  </a:cxn>
                  <a:cxn ang="0">
                    <a:pos x="12" y="6"/>
                  </a:cxn>
                  <a:cxn ang="0">
                    <a:pos x="0" y="17"/>
                  </a:cxn>
                  <a:cxn ang="0">
                    <a:pos x="0" y="35"/>
                  </a:cxn>
                  <a:cxn ang="0">
                    <a:pos x="0" y="41"/>
                  </a:cxn>
                  <a:cxn ang="0">
                    <a:pos x="29" y="64"/>
                  </a:cxn>
                  <a:cxn ang="0">
                    <a:pos x="35" y="64"/>
                  </a:cxn>
                  <a:cxn ang="0">
                    <a:pos x="41" y="64"/>
                  </a:cxn>
                  <a:cxn ang="0">
                    <a:pos x="47" y="64"/>
                  </a:cxn>
                </a:cxnLst>
                <a:rect l="0" t="0" r="0" b="0"/>
                <a:pathLst>
                  <a:path w="70" h="64">
                    <a:moveTo>
                      <a:pt x="47" y="64"/>
                    </a:moveTo>
                    <a:lnTo>
                      <a:pt x="65" y="47"/>
                    </a:lnTo>
                    <a:lnTo>
                      <a:pt x="70" y="35"/>
                    </a:lnTo>
                    <a:lnTo>
                      <a:pt x="70" y="17"/>
                    </a:lnTo>
                    <a:lnTo>
                      <a:pt x="59" y="6"/>
                    </a:lnTo>
                    <a:lnTo>
                      <a:pt x="35" y="0"/>
                    </a:lnTo>
                    <a:lnTo>
                      <a:pt x="12" y="6"/>
                    </a:lnTo>
                    <a:lnTo>
                      <a:pt x="0" y="17"/>
                    </a:lnTo>
                    <a:lnTo>
                      <a:pt x="0" y="35"/>
                    </a:lnTo>
                    <a:lnTo>
                      <a:pt x="0" y="41"/>
                    </a:lnTo>
                    <a:lnTo>
                      <a:pt x="29" y="64"/>
                    </a:lnTo>
                    <a:lnTo>
                      <a:pt x="35" y="64"/>
                    </a:lnTo>
                    <a:lnTo>
                      <a:pt x="41" y="64"/>
                    </a:lnTo>
                    <a:lnTo>
                      <a:pt x="47" y="6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フリーフォーム 97"/>
              <p:cNvSpPr>
                <a:spLocks/>
              </p:cNvSpPr>
              <p:nvPr/>
            </p:nvSpPr>
            <p:spPr bwMode="auto">
              <a:xfrm>
                <a:off x="2869" y="3542"/>
                <a:ext cx="59" cy="47"/>
              </a:xfrm>
              <a:custGeom>
                <a:avLst/>
                <a:gdLst/>
                <a:ahLst/>
                <a:cxnLst>
                  <a:cxn ang="0">
                    <a:pos x="47" y="47"/>
                  </a:cxn>
                  <a:cxn ang="0">
                    <a:pos x="53" y="47"/>
                  </a:cxn>
                  <a:cxn ang="0">
                    <a:pos x="59" y="35"/>
                  </a:cxn>
                  <a:cxn ang="0">
                    <a:pos x="59" y="18"/>
                  </a:cxn>
                  <a:cxn ang="0">
                    <a:pos x="53" y="6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2" y="6"/>
                  </a:cxn>
                  <a:cxn ang="0">
                    <a:pos x="0" y="12"/>
                  </a:cxn>
                  <a:cxn ang="0">
                    <a:pos x="0" y="29"/>
                  </a:cxn>
                  <a:cxn ang="0">
                    <a:pos x="12" y="41"/>
                  </a:cxn>
                  <a:cxn ang="0">
                    <a:pos x="24" y="47"/>
                  </a:cxn>
                  <a:cxn ang="0">
                    <a:pos x="41" y="47"/>
                  </a:cxn>
                  <a:cxn ang="0">
                    <a:pos x="47" y="47"/>
                  </a:cxn>
                </a:cxnLst>
                <a:rect l="0" t="0" r="0" b="0"/>
                <a:pathLst>
                  <a:path w="59" h="47">
                    <a:moveTo>
                      <a:pt x="47" y="47"/>
                    </a:moveTo>
                    <a:lnTo>
                      <a:pt x="53" y="47"/>
                    </a:lnTo>
                    <a:lnTo>
                      <a:pt x="59" y="35"/>
                    </a:lnTo>
                    <a:lnTo>
                      <a:pt x="59" y="18"/>
                    </a:lnTo>
                    <a:lnTo>
                      <a:pt x="53" y="6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2" y="6"/>
                    </a:lnTo>
                    <a:lnTo>
                      <a:pt x="0" y="12"/>
                    </a:lnTo>
                    <a:lnTo>
                      <a:pt x="0" y="29"/>
                    </a:lnTo>
                    <a:lnTo>
                      <a:pt x="12" y="41"/>
                    </a:lnTo>
                    <a:lnTo>
                      <a:pt x="24" y="47"/>
                    </a:lnTo>
                    <a:lnTo>
                      <a:pt x="41" y="47"/>
                    </a:lnTo>
                    <a:lnTo>
                      <a:pt x="47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フリーフォーム 98"/>
              <p:cNvSpPr>
                <a:spLocks/>
              </p:cNvSpPr>
              <p:nvPr/>
            </p:nvSpPr>
            <p:spPr bwMode="auto">
              <a:xfrm>
                <a:off x="3057" y="3172"/>
                <a:ext cx="88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82" y="65"/>
                  </a:cxn>
                  <a:cxn ang="0">
                    <a:pos x="88" y="53"/>
                  </a:cxn>
                  <a:cxn ang="0">
                    <a:pos x="88" y="35"/>
                  </a:cxn>
                  <a:cxn ang="0">
                    <a:pos x="64" y="6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23" y="6"/>
                  </a:cxn>
                  <a:cxn ang="0">
                    <a:pos x="12" y="24"/>
                  </a:cxn>
                  <a:cxn ang="0">
                    <a:pos x="0" y="35"/>
                  </a:cxn>
                  <a:cxn ang="0">
                    <a:pos x="0" y="53"/>
                  </a:cxn>
                  <a:cxn ang="0">
                    <a:pos x="23" y="71"/>
                  </a:cxn>
                  <a:cxn ang="0">
                    <a:pos x="41" y="82"/>
                  </a:cxn>
                  <a:cxn ang="0">
                    <a:pos x="47" y="82"/>
                  </a:cxn>
                  <a:cxn ang="0">
                    <a:pos x="53" y="82"/>
                  </a:cxn>
                </a:cxnLst>
                <a:rect l="0" t="0" r="0" b="0"/>
                <a:pathLst>
                  <a:path w="88" h="82">
                    <a:moveTo>
                      <a:pt x="53" y="82"/>
                    </a:moveTo>
                    <a:lnTo>
                      <a:pt x="82" y="65"/>
                    </a:lnTo>
                    <a:lnTo>
                      <a:pt x="88" y="53"/>
                    </a:lnTo>
                    <a:lnTo>
                      <a:pt x="88" y="35"/>
                    </a:lnTo>
                    <a:lnTo>
                      <a:pt x="64" y="6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23" y="6"/>
                    </a:lnTo>
                    <a:lnTo>
                      <a:pt x="12" y="24"/>
                    </a:lnTo>
                    <a:lnTo>
                      <a:pt x="0" y="35"/>
                    </a:lnTo>
                    <a:lnTo>
                      <a:pt x="0" y="53"/>
                    </a:lnTo>
                    <a:lnTo>
                      <a:pt x="23" y="71"/>
                    </a:lnTo>
                    <a:lnTo>
                      <a:pt x="41" y="82"/>
                    </a:lnTo>
                    <a:lnTo>
                      <a:pt x="47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フリーフォーム 99"/>
              <p:cNvSpPr>
                <a:spLocks/>
              </p:cNvSpPr>
              <p:nvPr/>
            </p:nvSpPr>
            <p:spPr bwMode="auto">
              <a:xfrm>
                <a:off x="3163" y="3383"/>
                <a:ext cx="70" cy="59"/>
              </a:xfrm>
              <a:custGeom>
                <a:avLst/>
                <a:gdLst/>
                <a:ahLst/>
                <a:cxnLst>
                  <a:cxn ang="0">
                    <a:pos x="35" y="59"/>
                  </a:cxn>
                  <a:cxn ang="0">
                    <a:pos x="46" y="47"/>
                  </a:cxn>
                  <a:cxn ang="0">
                    <a:pos x="64" y="36"/>
                  </a:cxn>
                  <a:cxn ang="0">
                    <a:pos x="70" y="18"/>
                  </a:cxn>
                  <a:cxn ang="0">
                    <a:pos x="70" y="6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23" y="6"/>
                  </a:cxn>
                  <a:cxn ang="0">
                    <a:pos x="5" y="12"/>
                  </a:cxn>
                  <a:cxn ang="0">
                    <a:pos x="0" y="18"/>
                  </a:cxn>
                  <a:cxn ang="0">
                    <a:pos x="0" y="36"/>
                  </a:cxn>
                  <a:cxn ang="0">
                    <a:pos x="5" y="42"/>
                  </a:cxn>
                  <a:cxn ang="0">
                    <a:pos x="11" y="47"/>
                  </a:cxn>
                  <a:cxn ang="0">
                    <a:pos x="23" y="59"/>
                  </a:cxn>
                  <a:cxn ang="0">
                    <a:pos x="35" y="59"/>
                  </a:cxn>
                </a:cxnLst>
                <a:rect l="0" t="0" r="0" b="0"/>
                <a:pathLst>
                  <a:path w="70" h="59">
                    <a:moveTo>
                      <a:pt x="35" y="59"/>
                    </a:moveTo>
                    <a:lnTo>
                      <a:pt x="46" y="47"/>
                    </a:lnTo>
                    <a:lnTo>
                      <a:pt x="64" y="36"/>
                    </a:lnTo>
                    <a:lnTo>
                      <a:pt x="70" y="18"/>
                    </a:lnTo>
                    <a:lnTo>
                      <a:pt x="70" y="6"/>
                    </a:lnTo>
                    <a:lnTo>
                      <a:pt x="64" y="0"/>
                    </a:lnTo>
                    <a:lnTo>
                      <a:pt x="52" y="0"/>
                    </a:lnTo>
                    <a:lnTo>
                      <a:pt x="23" y="6"/>
                    </a:lnTo>
                    <a:lnTo>
                      <a:pt x="5" y="12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5" y="42"/>
                    </a:lnTo>
                    <a:lnTo>
                      <a:pt x="11" y="47"/>
                    </a:lnTo>
                    <a:lnTo>
                      <a:pt x="23" y="59"/>
                    </a:lnTo>
                    <a:lnTo>
                      <a:pt x="35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フリーフォーム 100"/>
              <p:cNvSpPr>
                <a:spLocks/>
              </p:cNvSpPr>
              <p:nvPr/>
            </p:nvSpPr>
            <p:spPr bwMode="auto">
              <a:xfrm>
                <a:off x="3321" y="3037"/>
                <a:ext cx="53" cy="59"/>
              </a:xfrm>
              <a:custGeom>
                <a:avLst/>
                <a:gdLst/>
                <a:ahLst/>
                <a:cxnLst>
                  <a:cxn ang="0">
                    <a:pos x="18" y="59"/>
                  </a:cxn>
                  <a:cxn ang="0">
                    <a:pos x="35" y="59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5" y="0"/>
                  </a:cxn>
                  <a:cxn ang="0">
                    <a:pos x="12" y="0"/>
                  </a:cxn>
                  <a:cxn ang="0">
                    <a:pos x="0" y="18"/>
                  </a:cxn>
                  <a:cxn ang="0">
                    <a:pos x="0" y="35"/>
                  </a:cxn>
                  <a:cxn ang="0">
                    <a:pos x="6" y="47"/>
                  </a:cxn>
                  <a:cxn ang="0">
                    <a:pos x="12" y="59"/>
                  </a:cxn>
                  <a:cxn ang="0">
                    <a:pos x="18" y="59"/>
                  </a:cxn>
                </a:cxnLst>
                <a:rect l="0" t="0" r="0" b="0"/>
                <a:pathLst>
                  <a:path w="53" h="59">
                    <a:moveTo>
                      <a:pt x="18" y="59"/>
                    </a:moveTo>
                    <a:lnTo>
                      <a:pt x="35" y="59"/>
                    </a:lnTo>
                    <a:lnTo>
                      <a:pt x="47" y="41"/>
                    </a:lnTo>
                    <a:lnTo>
                      <a:pt x="53" y="35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5" y="0"/>
                    </a:lnTo>
                    <a:lnTo>
                      <a:pt x="12" y="0"/>
                    </a:lnTo>
                    <a:lnTo>
                      <a:pt x="0" y="18"/>
                    </a:lnTo>
                    <a:lnTo>
                      <a:pt x="0" y="35"/>
                    </a:lnTo>
                    <a:lnTo>
                      <a:pt x="6" y="47"/>
                    </a:lnTo>
                    <a:lnTo>
                      <a:pt x="12" y="59"/>
                    </a:lnTo>
                    <a:lnTo>
                      <a:pt x="18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フリーフォーム 101"/>
              <p:cNvSpPr>
                <a:spLocks/>
              </p:cNvSpPr>
              <p:nvPr/>
            </p:nvSpPr>
            <p:spPr bwMode="auto">
              <a:xfrm>
                <a:off x="3321" y="2826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35" y="18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8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35" y="35"/>
                    </a:lnTo>
                    <a:lnTo>
                      <a:pt x="41" y="29"/>
                    </a:lnTo>
                    <a:lnTo>
                      <a:pt x="35" y="18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8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フリーフォーム 102"/>
              <p:cNvSpPr>
                <a:spLocks/>
              </p:cNvSpPr>
              <p:nvPr/>
            </p:nvSpPr>
            <p:spPr bwMode="auto">
              <a:xfrm>
                <a:off x="3121" y="3002"/>
                <a:ext cx="24" cy="18"/>
              </a:xfrm>
              <a:custGeom>
                <a:avLst/>
                <a:gdLst/>
                <a:ahLst/>
                <a:cxnLst>
                  <a:cxn ang="0">
                    <a:pos x="18" y="18"/>
                  </a:cxn>
                  <a:cxn ang="0">
                    <a:pos x="24" y="18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12" y="18"/>
                  </a:cxn>
                  <a:cxn ang="0">
                    <a:pos x="18" y="18"/>
                  </a:cxn>
                </a:cxnLst>
                <a:rect l="0" t="0" r="0" b="0"/>
                <a:pathLst>
                  <a:path w="24" h="18">
                    <a:moveTo>
                      <a:pt x="18" y="18"/>
                    </a:moveTo>
                    <a:lnTo>
                      <a:pt x="24" y="18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12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フリーフォーム 103"/>
              <p:cNvSpPr>
                <a:spLocks/>
              </p:cNvSpPr>
              <p:nvPr/>
            </p:nvSpPr>
            <p:spPr bwMode="auto">
              <a:xfrm>
                <a:off x="3045" y="3472"/>
                <a:ext cx="30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30" y="17"/>
                  </a:cxn>
                  <a:cxn ang="0">
                    <a:pos x="30" y="5"/>
                  </a:cxn>
                  <a:cxn ang="0">
                    <a:pos x="24" y="0"/>
                  </a:cxn>
                  <a:cxn ang="0">
                    <a:pos x="6" y="5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30" h="23">
                    <a:moveTo>
                      <a:pt x="12" y="23"/>
                    </a:moveTo>
                    <a:lnTo>
                      <a:pt x="30" y="17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6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フリーフォーム 104"/>
              <p:cNvSpPr>
                <a:spLocks/>
              </p:cNvSpPr>
              <p:nvPr/>
            </p:nvSpPr>
            <p:spPr bwMode="auto">
              <a:xfrm>
                <a:off x="3579" y="2580"/>
                <a:ext cx="47" cy="41"/>
              </a:xfrm>
              <a:custGeom>
                <a:avLst/>
                <a:gdLst/>
                <a:ahLst/>
                <a:cxnLst>
                  <a:cxn ang="0">
                    <a:pos x="29" y="41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47" y="11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41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9" y="41"/>
                  </a:cxn>
                </a:cxnLst>
                <a:rect l="0" t="0" r="0" b="0"/>
                <a:pathLst>
                  <a:path w="47" h="41">
                    <a:moveTo>
                      <a:pt x="29" y="41"/>
                    </a:moveTo>
                    <a:lnTo>
                      <a:pt x="41" y="29"/>
                    </a:lnTo>
                    <a:lnTo>
                      <a:pt x="47" y="23"/>
                    </a:lnTo>
                    <a:lnTo>
                      <a:pt x="47" y="11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41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9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フリーフォーム 105"/>
              <p:cNvSpPr>
                <a:spLocks/>
              </p:cNvSpPr>
              <p:nvPr/>
            </p:nvSpPr>
            <p:spPr bwMode="auto">
              <a:xfrm>
                <a:off x="3808" y="3202"/>
                <a:ext cx="129" cy="105"/>
              </a:xfrm>
              <a:custGeom>
                <a:avLst/>
                <a:gdLst/>
                <a:ahLst/>
                <a:cxnLst>
                  <a:cxn ang="0">
                    <a:pos x="94" y="99"/>
                  </a:cxn>
                  <a:cxn ang="0">
                    <a:pos x="123" y="70"/>
                  </a:cxn>
                  <a:cxn ang="0">
                    <a:pos x="129" y="52"/>
                  </a:cxn>
                  <a:cxn ang="0">
                    <a:pos x="129" y="29"/>
                  </a:cxn>
                  <a:cxn ang="0">
                    <a:pos x="117" y="5"/>
                  </a:cxn>
                  <a:cxn ang="0">
                    <a:pos x="88" y="0"/>
                  </a:cxn>
                  <a:cxn ang="0">
                    <a:pos x="47" y="0"/>
                  </a:cxn>
                  <a:cxn ang="0">
                    <a:pos x="23" y="5"/>
                  </a:cxn>
                  <a:cxn ang="0">
                    <a:pos x="6" y="23"/>
                  </a:cxn>
                  <a:cxn ang="0">
                    <a:pos x="0" y="35"/>
                  </a:cxn>
                  <a:cxn ang="0">
                    <a:pos x="17" y="82"/>
                  </a:cxn>
                  <a:cxn ang="0">
                    <a:pos x="29" y="93"/>
                  </a:cxn>
                  <a:cxn ang="0">
                    <a:pos x="47" y="99"/>
                  </a:cxn>
                  <a:cxn ang="0">
                    <a:pos x="59" y="105"/>
                  </a:cxn>
                  <a:cxn ang="0">
                    <a:pos x="76" y="105"/>
                  </a:cxn>
                  <a:cxn ang="0">
                    <a:pos x="88" y="99"/>
                  </a:cxn>
                  <a:cxn ang="0">
                    <a:pos x="94" y="99"/>
                  </a:cxn>
                </a:cxnLst>
                <a:rect l="0" t="0" r="0" b="0"/>
                <a:pathLst>
                  <a:path w="129" h="105">
                    <a:moveTo>
                      <a:pt x="94" y="99"/>
                    </a:moveTo>
                    <a:lnTo>
                      <a:pt x="123" y="70"/>
                    </a:lnTo>
                    <a:lnTo>
                      <a:pt x="129" y="52"/>
                    </a:lnTo>
                    <a:lnTo>
                      <a:pt x="129" y="29"/>
                    </a:lnTo>
                    <a:lnTo>
                      <a:pt x="117" y="5"/>
                    </a:lnTo>
                    <a:lnTo>
                      <a:pt x="88" y="0"/>
                    </a:lnTo>
                    <a:lnTo>
                      <a:pt x="47" y="0"/>
                    </a:lnTo>
                    <a:lnTo>
                      <a:pt x="23" y="5"/>
                    </a:lnTo>
                    <a:lnTo>
                      <a:pt x="6" y="23"/>
                    </a:lnTo>
                    <a:lnTo>
                      <a:pt x="0" y="35"/>
                    </a:lnTo>
                    <a:lnTo>
                      <a:pt x="17" y="82"/>
                    </a:lnTo>
                    <a:lnTo>
                      <a:pt x="29" y="93"/>
                    </a:lnTo>
                    <a:lnTo>
                      <a:pt x="47" y="99"/>
                    </a:lnTo>
                    <a:lnTo>
                      <a:pt x="59" y="105"/>
                    </a:lnTo>
                    <a:lnTo>
                      <a:pt x="76" y="105"/>
                    </a:lnTo>
                    <a:lnTo>
                      <a:pt x="88" y="99"/>
                    </a:lnTo>
                    <a:lnTo>
                      <a:pt x="94" y="9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フリーフォーム 106"/>
              <p:cNvSpPr>
                <a:spLocks/>
              </p:cNvSpPr>
              <p:nvPr/>
            </p:nvSpPr>
            <p:spPr bwMode="auto">
              <a:xfrm>
                <a:off x="3696" y="3055"/>
                <a:ext cx="36" cy="76"/>
              </a:xfrm>
              <a:custGeom>
                <a:avLst/>
                <a:gdLst/>
                <a:ahLst/>
                <a:cxnLst>
                  <a:cxn ang="0">
                    <a:pos x="36" y="70"/>
                  </a:cxn>
                  <a:cxn ang="0">
                    <a:pos x="36" y="41"/>
                  </a:cxn>
                  <a:cxn ang="0">
                    <a:pos x="36" y="23"/>
                  </a:cxn>
                  <a:cxn ang="0">
                    <a:pos x="18" y="12"/>
                  </a:cxn>
                  <a:cxn ang="0">
                    <a:pos x="6" y="0"/>
                  </a:cxn>
                  <a:cxn ang="0">
                    <a:pos x="0" y="17"/>
                  </a:cxn>
                  <a:cxn ang="0">
                    <a:pos x="6" y="47"/>
                  </a:cxn>
                  <a:cxn ang="0">
                    <a:pos x="18" y="70"/>
                  </a:cxn>
                  <a:cxn ang="0">
                    <a:pos x="24" y="76"/>
                  </a:cxn>
                  <a:cxn ang="0">
                    <a:pos x="24" y="70"/>
                  </a:cxn>
                  <a:cxn ang="0">
                    <a:pos x="36" y="70"/>
                  </a:cxn>
                </a:cxnLst>
                <a:rect l="0" t="0" r="0" b="0"/>
                <a:pathLst>
                  <a:path w="36" h="76">
                    <a:moveTo>
                      <a:pt x="36" y="70"/>
                    </a:moveTo>
                    <a:lnTo>
                      <a:pt x="36" y="41"/>
                    </a:lnTo>
                    <a:lnTo>
                      <a:pt x="36" y="23"/>
                    </a:lnTo>
                    <a:lnTo>
                      <a:pt x="18" y="12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6" y="47"/>
                    </a:lnTo>
                    <a:lnTo>
                      <a:pt x="18" y="70"/>
                    </a:lnTo>
                    <a:lnTo>
                      <a:pt x="24" y="76"/>
                    </a:lnTo>
                    <a:lnTo>
                      <a:pt x="24" y="70"/>
                    </a:lnTo>
                    <a:lnTo>
                      <a:pt x="36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フリーフォーム 107"/>
              <p:cNvSpPr>
                <a:spLocks/>
              </p:cNvSpPr>
              <p:nvPr/>
            </p:nvSpPr>
            <p:spPr bwMode="auto">
              <a:xfrm>
                <a:off x="3984" y="3114"/>
                <a:ext cx="246" cy="129"/>
              </a:xfrm>
              <a:custGeom>
                <a:avLst/>
                <a:gdLst/>
                <a:ahLst/>
                <a:cxnLst>
                  <a:cxn ang="0">
                    <a:pos x="41" y="129"/>
                  </a:cxn>
                  <a:cxn ang="0">
                    <a:pos x="64" y="117"/>
                  </a:cxn>
                  <a:cxn ang="0">
                    <a:pos x="76" y="105"/>
                  </a:cxn>
                  <a:cxn ang="0">
                    <a:pos x="100" y="93"/>
                  </a:cxn>
                  <a:cxn ang="0">
                    <a:pos x="141" y="82"/>
                  </a:cxn>
                  <a:cxn ang="0">
                    <a:pos x="188" y="52"/>
                  </a:cxn>
                  <a:cxn ang="0">
                    <a:pos x="199" y="52"/>
                  </a:cxn>
                  <a:cxn ang="0">
                    <a:pos x="205" y="52"/>
                  </a:cxn>
                  <a:cxn ang="0">
                    <a:pos x="229" y="52"/>
                  </a:cxn>
                  <a:cxn ang="0">
                    <a:pos x="246" y="35"/>
                  </a:cxn>
                  <a:cxn ang="0">
                    <a:pos x="246" y="23"/>
                  </a:cxn>
                  <a:cxn ang="0">
                    <a:pos x="229" y="0"/>
                  </a:cxn>
                  <a:cxn ang="0">
                    <a:pos x="217" y="0"/>
                  </a:cxn>
                  <a:cxn ang="0">
                    <a:pos x="205" y="0"/>
                  </a:cxn>
                  <a:cxn ang="0">
                    <a:pos x="199" y="11"/>
                  </a:cxn>
                  <a:cxn ang="0">
                    <a:pos x="193" y="23"/>
                  </a:cxn>
                  <a:cxn ang="0">
                    <a:pos x="193" y="29"/>
                  </a:cxn>
                  <a:cxn ang="0">
                    <a:pos x="170" y="29"/>
                  </a:cxn>
                  <a:cxn ang="0">
                    <a:pos x="158" y="35"/>
                  </a:cxn>
                  <a:cxn ang="0">
                    <a:pos x="141" y="46"/>
                  </a:cxn>
                  <a:cxn ang="0">
                    <a:pos x="129" y="46"/>
                  </a:cxn>
                  <a:cxn ang="0">
                    <a:pos x="105" y="46"/>
                  </a:cxn>
                  <a:cxn ang="0">
                    <a:pos x="94" y="52"/>
                  </a:cxn>
                  <a:cxn ang="0">
                    <a:pos x="82" y="58"/>
                  </a:cxn>
                  <a:cxn ang="0">
                    <a:pos x="70" y="58"/>
                  </a:cxn>
                  <a:cxn ang="0">
                    <a:pos x="41" y="58"/>
                  </a:cxn>
                  <a:cxn ang="0">
                    <a:pos x="17" y="64"/>
                  </a:cxn>
                  <a:cxn ang="0">
                    <a:pos x="0" y="88"/>
                  </a:cxn>
                  <a:cxn ang="0">
                    <a:pos x="0" y="93"/>
                  </a:cxn>
                  <a:cxn ang="0">
                    <a:pos x="6" y="111"/>
                  </a:cxn>
                  <a:cxn ang="0">
                    <a:pos x="17" y="123"/>
                  </a:cxn>
                  <a:cxn ang="0">
                    <a:pos x="35" y="129"/>
                  </a:cxn>
                  <a:cxn ang="0">
                    <a:pos x="41" y="129"/>
                  </a:cxn>
                </a:cxnLst>
                <a:rect l="0" t="0" r="0" b="0"/>
                <a:pathLst>
                  <a:path w="246" h="129">
                    <a:moveTo>
                      <a:pt x="41" y="129"/>
                    </a:moveTo>
                    <a:lnTo>
                      <a:pt x="64" y="117"/>
                    </a:lnTo>
                    <a:lnTo>
                      <a:pt x="76" y="105"/>
                    </a:lnTo>
                    <a:lnTo>
                      <a:pt x="100" y="93"/>
                    </a:lnTo>
                    <a:lnTo>
                      <a:pt x="141" y="82"/>
                    </a:lnTo>
                    <a:lnTo>
                      <a:pt x="188" y="52"/>
                    </a:lnTo>
                    <a:lnTo>
                      <a:pt x="199" y="52"/>
                    </a:lnTo>
                    <a:lnTo>
                      <a:pt x="205" y="52"/>
                    </a:lnTo>
                    <a:lnTo>
                      <a:pt x="229" y="52"/>
                    </a:lnTo>
                    <a:lnTo>
                      <a:pt x="246" y="35"/>
                    </a:lnTo>
                    <a:lnTo>
                      <a:pt x="246" y="23"/>
                    </a:lnTo>
                    <a:lnTo>
                      <a:pt x="229" y="0"/>
                    </a:lnTo>
                    <a:lnTo>
                      <a:pt x="217" y="0"/>
                    </a:lnTo>
                    <a:lnTo>
                      <a:pt x="205" y="0"/>
                    </a:lnTo>
                    <a:lnTo>
                      <a:pt x="199" y="11"/>
                    </a:lnTo>
                    <a:lnTo>
                      <a:pt x="193" y="23"/>
                    </a:lnTo>
                    <a:lnTo>
                      <a:pt x="193" y="29"/>
                    </a:lnTo>
                    <a:lnTo>
                      <a:pt x="170" y="29"/>
                    </a:lnTo>
                    <a:lnTo>
                      <a:pt x="158" y="35"/>
                    </a:lnTo>
                    <a:lnTo>
                      <a:pt x="141" y="46"/>
                    </a:lnTo>
                    <a:lnTo>
                      <a:pt x="129" y="46"/>
                    </a:lnTo>
                    <a:lnTo>
                      <a:pt x="105" y="46"/>
                    </a:lnTo>
                    <a:lnTo>
                      <a:pt x="94" y="52"/>
                    </a:lnTo>
                    <a:lnTo>
                      <a:pt x="82" y="58"/>
                    </a:lnTo>
                    <a:lnTo>
                      <a:pt x="70" y="58"/>
                    </a:lnTo>
                    <a:lnTo>
                      <a:pt x="41" y="58"/>
                    </a:lnTo>
                    <a:lnTo>
                      <a:pt x="17" y="64"/>
                    </a:lnTo>
                    <a:lnTo>
                      <a:pt x="0" y="88"/>
                    </a:lnTo>
                    <a:lnTo>
                      <a:pt x="0" y="93"/>
                    </a:lnTo>
                    <a:lnTo>
                      <a:pt x="6" y="111"/>
                    </a:lnTo>
                    <a:lnTo>
                      <a:pt x="17" y="123"/>
                    </a:lnTo>
                    <a:lnTo>
                      <a:pt x="35" y="129"/>
                    </a:lnTo>
                    <a:lnTo>
                      <a:pt x="41" y="1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フリーフォーム 108"/>
              <p:cNvSpPr>
                <a:spLocks/>
              </p:cNvSpPr>
              <p:nvPr/>
            </p:nvSpPr>
            <p:spPr bwMode="auto">
              <a:xfrm>
                <a:off x="4242" y="3108"/>
                <a:ext cx="23" cy="17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23" y="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7"/>
                  </a:cxn>
                  <a:cxn ang="0">
                    <a:pos x="6" y="17"/>
                  </a:cxn>
                  <a:cxn ang="0">
                    <a:pos x="12" y="17"/>
                  </a:cxn>
                </a:cxnLst>
                <a:rect l="0" t="0" r="0" b="0"/>
                <a:pathLst>
                  <a:path w="23" h="17">
                    <a:moveTo>
                      <a:pt x="12" y="17"/>
                    </a:moveTo>
                    <a:lnTo>
                      <a:pt x="23" y="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7"/>
                    </a:lnTo>
                    <a:lnTo>
                      <a:pt x="6" y="17"/>
                    </a:lnTo>
                    <a:lnTo>
                      <a:pt x="12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フリーフォーム 109"/>
              <p:cNvSpPr>
                <a:spLocks/>
              </p:cNvSpPr>
              <p:nvPr/>
            </p:nvSpPr>
            <p:spPr bwMode="auto">
              <a:xfrm>
                <a:off x="4301" y="3072"/>
                <a:ext cx="35" cy="42"/>
              </a:xfrm>
              <a:custGeom>
                <a:avLst/>
                <a:gdLst/>
                <a:ahLst/>
                <a:cxnLst>
                  <a:cxn ang="0">
                    <a:pos x="29" y="36"/>
                  </a:cxn>
                  <a:cxn ang="0">
                    <a:pos x="35" y="24"/>
                  </a:cxn>
                  <a:cxn ang="0">
                    <a:pos x="35" y="6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24"/>
                  </a:cxn>
                  <a:cxn ang="0">
                    <a:pos x="6" y="42"/>
                  </a:cxn>
                  <a:cxn ang="0">
                    <a:pos x="23" y="42"/>
                  </a:cxn>
                  <a:cxn ang="0">
                    <a:pos x="23" y="36"/>
                  </a:cxn>
                  <a:cxn ang="0">
                    <a:pos x="29" y="36"/>
                  </a:cxn>
                </a:cxnLst>
                <a:rect l="0" t="0" r="0" b="0"/>
                <a:pathLst>
                  <a:path w="35" h="42">
                    <a:moveTo>
                      <a:pt x="29" y="36"/>
                    </a:moveTo>
                    <a:lnTo>
                      <a:pt x="35" y="24"/>
                    </a:lnTo>
                    <a:lnTo>
                      <a:pt x="35" y="6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6" y="42"/>
                    </a:lnTo>
                    <a:lnTo>
                      <a:pt x="23" y="42"/>
                    </a:lnTo>
                    <a:lnTo>
                      <a:pt x="23" y="36"/>
                    </a:lnTo>
                    <a:lnTo>
                      <a:pt x="29" y="3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フリーフォーム 110"/>
              <p:cNvSpPr>
                <a:spLocks/>
              </p:cNvSpPr>
              <p:nvPr/>
            </p:nvSpPr>
            <p:spPr bwMode="auto">
              <a:xfrm>
                <a:off x="4418" y="3014"/>
                <a:ext cx="65" cy="41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41" y="29"/>
                  </a:cxn>
                  <a:cxn ang="0">
                    <a:pos x="53" y="29"/>
                  </a:cxn>
                  <a:cxn ang="0">
                    <a:pos x="65" y="23"/>
                  </a:cxn>
                  <a:cxn ang="0">
                    <a:pos x="65" y="17"/>
                  </a:cxn>
                  <a:cxn ang="0">
                    <a:pos x="53" y="6"/>
                  </a:cxn>
                  <a:cxn ang="0">
                    <a:pos x="47" y="0"/>
                  </a:cxn>
                  <a:cxn ang="0">
                    <a:pos x="35" y="6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6" y="41"/>
                  </a:cxn>
                  <a:cxn ang="0">
                    <a:pos x="12" y="41"/>
                  </a:cxn>
                  <a:cxn ang="0">
                    <a:pos x="18" y="41"/>
                  </a:cxn>
                </a:cxnLst>
                <a:rect l="0" t="0" r="0" b="0"/>
                <a:pathLst>
                  <a:path w="65" h="41">
                    <a:moveTo>
                      <a:pt x="18" y="41"/>
                    </a:moveTo>
                    <a:lnTo>
                      <a:pt x="41" y="29"/>
                    </a:lnTo>
                    <a:lnTo>
                      <a:pt x="53" y="29"/>
                    </a:lnTo>
                    <a:lnTo>
                      <a:pt x="65" y="23"/>
                    </a:lnTo>
                    <a:lnTo>
                      <a:pt x="65" y="17"/>
                    </a:lnTo>
                    <a:lnTo>
                      <a:pt x="53" y="6"/>
                    </a:lnTo>
                    <a:lnTo>
                      <a:pt x="47" y="0"/>
                    </a:lnTo>
                    <a:lnTo>
                      <a:pt x="35" y="6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6" y="41"/>
                    </a:lnTo>
                    <a:lnTo>
                      <a:pt x="12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フリーフォーム 111"/>
              <p:cNvSpPr>
                <a:spLocks/>
              </p:cNvSpPr>
              <p:nvPr/>
            </p:nvSpPr>
            <p:spPr bwMode="auto">
              <a:xfrm>
                <a:off x="4518" y="2979"/>
                <a:ext cx="64" cy="41"/>
              </a:xfrm>
              <a:custGeom>
                <a:avLst/>
                <a:gdLst/>
                <a:ahLst/>
                <a:cxnLst>
                  <a:cxn ang="0">
                    <a:pos x="6" y="41"/>
                  </a:cxn>
                  <a:cxn ang="0">
                    <a:pos x="29" y="41"/>
                  </a:cxn>
                  <a:cxn ang="0">
                    <a:pos x="35" y="41"/>
                  </a:cxn>
                  <a:cxn ang="0">
                    <a:pos x="35" y="35"/>
                  </a:cxn>
                  <a:cxn ang="0">
                    <a:pos x="41" y="29"/>
                  </a:cxn>
                  <a:cxn ang="0">
                    <a:pos x="47" y="23"/>
                  </a:cxn>
                  <a:cxn ang="0">
                    <a:pos x="64" y="23"/>
                  </a:cxn>
                  <a:cxn ang="0">
                    <a:pos x="64" y="11"/>
                  </a:cxn>
                  <a:cxn ang="0">
                    <a:pos x="64" y="5"/>
                  </a:cxn>
                  <a:cxn ang="0">
                    <a:pos x="47" y="0"/>
                  </a:cxn>
                  <a:cxn ang="0">
                    <a:pos x="41" y="5"/>
                  </a:cxn>
                  <a:cxn ang="0">
                    <a:pos x="35" y="5"/>
                  </a:cxn>
                  <a:cxn ang="0">
                    <a:pos x="17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41"/>
                  </a:cxn>
                </a:cxnLst>
                <a:rect l="0" t="0" r="0" b="0"/>
                <a:pathLst>
                  <a:path w="64" h="41">
                    <a:moveTo>
                      <a:pt x="6" y="41"/>
                    </a:moveTo>
                    <a:lnTo>
                      <a:pt x="29" y="41"/>
                    </a:lnTo>
                    <a:lnTo>
                      <a:pt x="35" y="41"/>
                    </a:lnTo>
                    <a:lnTo>
                      <a:pt x="35" y="35"/>
                    </a:lnTo>
                    <a:lnTo>
                      <a:pt x="41" y="29"/>
                    </a:lnTo>
                    <a:lnTo>
                      <a:pt x="47" y="23"/>
                    </a:lnTo>
                    <a:lnTo>
                      <a:pt x="64" y="23"/>
                    </a:lnTo>
                    <a:lnTo>
                      <a:pt x="64" y="11"/>
                    </a:lnTo>
                    <a:lnTo>
                      <a:pt x="64" y="5"/>
                    </a:lnTo>
                    <a:lnTo>
                      <a:pt x="47" y="0"/>
                    </a:lnTo>
                    <a:lnTo>
                      <a:pt x="41" y="5"/>
                    </a:lnTo>
                    <a:lnTo>
                      <a:pt x="35" y="5"/>
                    </a:lnTo>
                    <a:lnTo>
                      <a:pt x="17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フリーフォーム 112"/>
              <p:cNvSpPr>
                <a:spLocks/>
              </p:cNvSpPr>
              <p:nvPr/>
            </p:nvSpPr>
            <p:spPr bwMode="auto">
              <a:xfrm>
                <a:off x="4705" y="2908"/>
                <a:ext cx="42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30" y="30"/>
                  </a:cxn>
                  <a:cxn ang="0">
                    <a:pos x="36" y="18"/>
                  </a:cxn>
                  <a:cxn ang="0">
                    <a:pos x="42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30"/>
                  </a:cxn>
                  <a:cxn ang="0">
                    <a:pos x="0" y="35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42" h="35">
                    <a:moveTo>
                      <a:pt x="12" y="35"/>
                    </a:moveTo>
                    <a:lnTo>
                      <a:pt x="30" y="30"/>
                    </a:lnTo>
                    <a:lnTo>
                      <a:pt x="36" y="18"/>
                    </a:lnTo>
                    <a:lnTo>
                      <a:pt x="42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30"/>
                    </a:lnTo>
                    <a:lnTo>
                      <a:pt x="0" y="35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フリーフォーム 113"/>
              <p:cNvSpPr>
                <a:spLocks/>
              </p:cNvSpPr>
              <p:nvPr/>
            </p:nvSpPr>
            <p:spPr bwMode="auto">
              <a:xfrm>
                <a:off x="3761" y="2456"/>
                <a:ext cx="111" cy="112"/>
              </a:xfrm>
              <a:custGeom>
                <a:avLst/>
                <a:gdLst/>
                <a:ahLst/>
                <a:cxnLst>
                  <a:cxn ang="0">
                    <a:pos x="53" y="106"/>
                  </a:cxn>
                  <a:cxn ang="0">
                    <a:pos x="76" y="94"/>
                  </a:cxn>
                  <a:cxn ang="0">
                    <a:pos x="94" y="82"/>
                  </a:cxn>
                  <a:cxn ang="0">
                    <a:pos x="111" y="41"/>
                  </a:cxn>
                  <a:cxn ang="0">
                    <a:pos x="111" y="18"/>
                  </a:cxn>
                  <a:cxn ang="0">
                    <a:pos x="106" y="12"/>
                  </a:cxn>
                  <a:cxn ang="0">
                    <a:pos x="94" y="0"/>
                  </a:cxn>
                  <a:cxn ang="0">
                    <a:pos x="64" y="12"/>
                  </a:cxn>
                  <a:cxn ang="0">
                    <a:pos x="35" y="24"/>
                  </a:cxn>
                  <a:cxn ang="0">
                    <a:pos x="6" y="47"/>
                  </a:cxn>
                  <a:cxn ang="0">
                    <a:pos x="0" y="59"/>
                  </a:cxn>
                  <a:cxn ang="0">
                    <a:pos x="0" y="77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29" y="112"/>
                  </a:cxn>
                  <a:cxn ang="0">
                    <a:pos x="47" y="106"/>
                  </a:cxn>
                  <a:cxn ang="0">
                    <a:pos x="53" y="106"/>
                  </a:cxn>
                </a:cxnLst>
                <a:rect l="0" t="0" r="0" b="0"/>
                <a:pathLst>
                  <a:path w="111" h="112">
                    <a:moveTo>
                      <a:pt x="53" y="106"/>
                    </a:moveTo>
                    <a:lnTo>
                      <a:pt x="76" y="94"/>
                    </a:lnTo>
                    <a:lnTo>
                      <a:pt x="94" y="82"/>
                    </a:lnTo>
                    <a:lnTo>
                      <a:pt x="111" y="41"/>
                    </a:lnTo>
                    <a:lnTo>
                      <a:pt x="111" y="18"/>
                    </a:lnTo>
                    <a:lnTo>
                      <a:pt x="106" y="12"/>
                    </a:lnTo>
                    <a:lnTo>
                      <a:pt x="94" y="0"/>
                    </a:lnTo>
                    <a:lnTo>
                      <a:pt x="64" y="12"/>
                    </a:lnTo>
                    <a:lnTo>
                      <a:pt x="35" y="24"/>
                    </a:lnTo>
                    <a:lnTo>
                      <a:pt x="6" y="47"/>
                    </a:lnTo>
                    <a:lnTo>
                      <a:pt x="0" y="59"/>
                    </a:lnTo>
                    <a:lnTo>
                      <a:pt x="0" y="77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29" y="112"/>
                    </a:lnTo>
                    <a:lnTo>
                      <a:pt x="47" y="106"/>
                    </a:lnTo>
                    <a:lnTo>
                      <a:pt x="53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フリーフォーム 114"/>
              <p:cNvSpPr>
                <a:spLocks/>
              </p:cNvSpPr>
              <p:nvPr/>
            </p:nvSpPr>
            <p:spPr bwMode="auto">
              <a:xfrm>
                <a:off x="4048" y="2368"/>
                <a:ext cx="100" cy="77"/>
              </a:xfrm>
              <a:custGeom>
                <a:avLst/>
                <a:gdLst/>
                <a:ahLst/>
                <a:cxnLst>
                  <a:cxn ang="0">
                    <a:pos x="47" y="77"/>
                  </a:cxn>
                  <a:cxn ang="0">
                    <a:pos x="71" y="53"/>
                  </a:cxn>
                  <a:cxn ang="0">
                    <a:pos x="100" y="24"/>
                  </a:cxn>
                  <a:cxn ang="0">
                    <a:pos x="100" y="12"/>
                  </a:cxn>
                  <a:cxn ang="0">
                    <a:pos x="100" y="6"/>
                  </a:cxn>
                  <a:cxn ang="0">
                    <a:pos x="77" y="0"/>
                  </a:cxn>
                  <a:cxn ang="0">
                    <a:pos x="41" y="6"/>
                  </a:cxn>
                  <a:cxn ang="0">
                    <a:pos x="12" y="18"/>
                  </a:cxn>
                  <a:cxn ang="0">
                    <a:pos x="6" y="36"/>
                  </a:cxn>
                  <a:cxn ang="0">
                    <a:pos x="0" y="47"/>
                  </a:cxn>
                  <a:cxn ang="0">
                    <a:pos x="6" y="53"/>
                  </a:cxn>
                  <a:cxn ang="0">
                    <a:pos x="18" y="77"/>
                  </a:cxn>
                  <a:cxn ang="0">
                    <a:pos x="41" y="77"/>
                  </a:cxn>
                  <a:cxn ang="0">
                    <a:pos x="47" y="77"/>
                  </a:cxn>
                </a:cxnLst>
                <a:rect l="0" t="0" r="0" b="0"/>
                <a:pathLst>
                  <a:path w="100" h="77">
                    <a:moveTo>
                      <a:pt x="47" y="77"/>
                    </a:moveTo>
                    <a:lnTo>
                      <a:pt x="71" y="53"/>
                    </a:lnTo>
                    <a:lnTo>
                      <a:pt x="100" y="24"/>
                    </a:lnTo>
                    <a:lnTo>
                      <a:pt x="100" y="12"/>
                    </a:lnTo>
                    <a:lnTo>
                      <a:pt x="100" y="6"/>
                    </a:lnTo>
                    <a:lnTo>
                      <a:pt x="77" y="0"/>
                    </a:lnTo>
                    <a:lnTo>
                      <a:pt x="41" y="6"/>
                    </a:lnTo>
                    <a:lnTo>
                      <a:pt x="12" y="18"/>
                    </a:lnTo>
                    <a:lnTo>
                      <a:pt x="6" y="36"/>
                    </a:lnTo>
                    <a:lnTo>
                      <a:pt x="0" y="47"/>
                    </a:lnTo>
                    <a:lnTo>
                      <a:pt x="6" y="53"/>
                    </a:lnTo>
                    <a:lnTo>
                      <a:pt x="18" y="77"/>
                    </a:lnTo>
                    <a:lnTo>
                      <a:pt x="41" y="77"/>
                    </a:lnTo>
                    <a:lnTo>
                      <a:pt x="47" y="7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フリーフォーム 115"/>
              <p:cNvSpPr>
                <a:spLocks/>
              </p:cNvSpPr>
              <p:nvPr/>
            </p:nvSpPr>
            <p:spPr bwMode="auto">
              <a:xfrm>
                <a:off x="4295" y="2627"/>
                <a:ext cx="41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35" y="11"/>
                  </a:cxn>
                  <a:cxn ang="0">
                    <a:pos x="41" y="5"/>
                  </a:cxn>
                  <a:cxn ang="0">
                    <a:pos x="29" y="0"/>
                  </a:cxn>
                  <a:cxn ang="0">
                    <a:pos x="6" y="5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0" y="29"/>
                  </a:cxn>
                </a:cxnLst>
                <a:rect l="0" t="0" r="0" b="0"/>
                <a:pathLst>
                  <a:path w="41" h="29">
                    <a:moveTo>
                      <a:pt x="0" y="29"/>
                    </a:moveTo>
                    <a:lnTo>
                      <a:pt x="35" y="11"/>
                    </a:lnTo>
                    <a:lnTo>
                      <a:pt x="41" y="5"/>
                    </a:lnTo>
                    <a:lnTo>
                      <a:pt x="29" y="0"/>
                    </a:lnTo>
                    <a:lnTo>
                      <a:pt x="6" y="5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フリーフォーム 116"/>
              <p:cNvSpPr>
                <a:spLocks/>
              </p:cNvSpPr>
              <p:nvPr/>
            </p:nvSpPr>
            <p:spPr bwMode="auto">
              <a:xfrm>
                <a:off x="4054" y="2538"/>
                <a:ext cx="30" cy="12"/>
              </a:xfrm>
              <a:custGeom>
                <a:avLst/>
                <a:gdLst/>
                <a:ahLst/>
                <a:cxnLst>
                  <a:cxn ang="0">
                    <a:pos x="30" y="12"/>
                  </a:cxn>
                  <a:cxn ang="0">
                    <a:pos x="24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12" y="12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30" y="12"/>
                  </a:cxn>
                </a:cxnLst>
                <a:rect l="0" t="0" r="0" b="0"/>
                <a:pathLst>
                  <a:path w="30" h="12">
                    <a:moveTo>
                      <a:pt x="30" y="12"/>
                    </a:moveTo>
                    <a:lnTo>
                      <a:pt x="24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30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フリーフォーム 117"/>
              <p:cNvSpPr>
                <a:spLocks/>
              </p:cNvSpPr>
              <p:nvPr/>
            </p:nvSpPr>
            <p:spPr bwMode="auto">
              <a:xfrm>
                <a:off x="4295" y="2591"/>
                <a:ext cx="12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12" h="12">
                    <a:moveTo>
                      <a:pt x="6" y="12"/>
                    </a:move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フリーフォーム 118"/>
              <p:cNvSpPr>
                <a:spLocks/>
              </p:cNvSpPr>
              <p:nvPr/>
            </p:nvSpPr>
            <p:spPr bwMode="auto">
              <a:xfrm>
                <a:off x="4330" y="2104"/>
                <a:ext cx="59" cy="35"/>
              </a:xfrm>
              <a:custGeom>
                <a:avLst/>
                <a:gdLst/>
                <a:ahLst/>
                <a:cxnLst>
                  <a:cxn ang="0">
                    <a:pos x="12" y="35"/>
                  </a:cxn>
                  <a:cxn ang="0">
                    <a:pos x="41" y="35"/>
                  </a:cxn>
                  <a:cxn ang="0">
                    <a:pos x="47" y="24"/>
                  </a:cxn>
                  <a:cxn ang="0">
                    <a:pos x="59" y="18"/>
                  </a:cxn>
                  <a:cxn ang="0">
                    <a:pos x="47" y="12"/>
                  </a:cxn>
                  <a:cxn ang="0">
                    <a:pos x="35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0" y="30"/>
                  </a:cxn>
                  <a:cxn ang="0">
                    <a:pos x="6" y="35"/>
                  </a:cxn>
                  <a:cxn ang="0">
                    <a:pos x="12" y="35"/>
                  </a:cxn>
                </a:cxnLst>
                <a:rect l="0" t="0" r="0" b="0"/>
                <a:pathLst>
                  <a:path w="59" h="35">
                    <a:moveTo>
                      <a:pt x="12" y="35"/>
                    </a:moveTo>
                    <a:lnTo>
                      <a:pt x="41" y="35"/>
                    </a:lnTo>
                    <a:lnTo>
                      <a:pt x="47" y="24"/>
                    </a:lnTo>
                    <a:lnTo>
                      <a:pt x="59" y="18"/>
                    </a:lnTo>
                    <a:lnTo>
                      <a:pt x="47" y="12"/>
                    </a:lnTo>
                    <a:lnTo>
                      <a:pt x="35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6" y="35"/>
                    </a:lnTo>
                    <a:lnTo>
                      <a:pt x="12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フリーフォーム 119"/>
              <p:cNvSpPr>
                <a:spLocks/>
              </p:cNvSpPr>
              <p:nvPr/>
            </p:nvSpPr>
            <p:spPr bwMode="auto">
              <a:xfrm>
                <a:off x="4236" y="1905"/>
                <a:ext cx="112" cy="94"/>
              </a:xfrm>
              <a:custGeom>
                <a:avLst/>
                <a:gdLst/>
                <a:ahLst/>
                <a:cxnLst>
                  <a:cxn ang="0">
                    <a:pos x="71" y="94"/>
                  </a:cxn>
                  <a:cxn ang="0">
                    <a:pos x="88" y="88"/>
                  </a:cxn>
                  <a:cxn ang="0">
                    <a:pos x="100" y="70"/>
                  </a:cxn>
                  <a:cxn ang="0">
                    <a:pos x="112" y="47"/>
                  </a:cxn>
                  <a:cxn ang="0">
                    <a:pos x="112" y="29"/>
                  </a:cxn>
                  <a:cxn ang="0">
                    <a:pos x="106" y="6"/>
                  </a:cxn>
                  <a:cxn ang="0">
                    <a:pos x="88" y="0"/>
                  </a:cxn>
                  <a:cxn ang="0">
                    <a:pos x="65" y="0"/>
                  </a:cxn>
                  <a:cxn ang="0">
                    <a:pos x="47" y="6"/>
                  </a:cxn>
                  <a:cxn ang="0">
                    <a:pos x="29" y="29"/>
                  </a:cxn>
                  <a:cxn ang="0">
                    <a:pos x="12" y="35"/>
                  </a:cxn>
                  <a:cxn ang="0">
                    <a:pos x="6" y="41"/>
                  </a:cxn>
                  <a:cxn ang="0">
                    <a:pos x="0" y="41"/>
                  </a:cxn>
                  <a:cxn ang="0">
                    <a:pos x="0" y="47"/>
                  </a:cxn>
                  <a:cxn ang="0">
                    <a:pos x="6" y="58"/>
                  </a:cxn>
                  <a:cxn ang="0">
                    <a:pos x="12" y="64"/>
                  </a:cxn>
                  <a:cxn ang="0">
                    <a:pos x="35" y="88"/>
                  </a:cxn>
                  <a:cxn ang="0">
                    <a:pos x="47" y="94"/>
                  </a:cxn>
                  <a:cxn ang="0">
                    <a:pos x="65" y="94"/>
                  </a:cxn>
                  <a:cxn ang="0">
                    <a:pos x="71" y="94"/>
                  </a:cxn>
                </a:cxnLst>
                <a:rect l="0" t="0" r="0" b="0"/>
                <a:pathLst>
                  <a:path w="112" h="94">
                    <a:moveTo>
                      <a:pt x="71" y="94"/>
                    </a:moveTo>
                    <a:lnTo>
                      <a:pt x="88" y="88"/>
                    </a:lnTo>
                    <a:lnTo>
                      <a:pt x="100" y="70"/>
                    </a:lnTo>
                    <a:lnTo>
                      <a:pt x="112" y="47"/>
                    </a:lnTo>
                    <a:lnTo>
                      <a:pt x="112" y="29"/>
                    </a:lnTo>
                    <a:lnTo>
                      <a:pt x="106" y="6"/>
                    </a:lnTo>
                    <a:lnTo>
                      <a:pt x="88" y="0"/>
                    </a:lnTo>
                    <a:lnTo>
                      <a:pt x="65" y="0"/>
                    </a:lnTo>
                    <a:lnTo>
                      <a:pt x="47" y="6"/>
                    </a:lnTo>
                    <a:lnTo>
                      <a:pt x="29" y="29"/>
                    </a:lnTo>
                    <a:lnTo>
                      <a:pt x="12" y="35"/>
                    </a:lnTo>
                    <a:lnTo>
                      <a:pt x="6" y="41"/>
                    </a:lnTo>
                    <a:lnTo>
                      <a:pt x="0" y="41"/>
                    </a:lnTo>
                    <a:lnTo>
                      <a:pt x="0" y="47"/>
                    </a:lnTo>
                    <a:lnTo>
                      <a:pt x="6" y="58"/>
                    </a:lnTo>
                    <a:lnTo>
                      <a:pt x="12" y="64"/>
                    </a:lnTo>
                    <a:lnTo>
                      <a:pt x="35" y="88"/>
                    </a:lnTo>
                    <a:lnTo>
                      <a:pt x="47" y="94"/>
                    </a:lnTo>
                    <a:lnTo>
                      <a:pt x="65" y="94"/>
                    </a:lnTo>
                    <a:lnTo>
                      <a:pt x="71" y="9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フリーフォーム 120"/>
              <p:cNvSpPr>
                <a:spLocks/>
              </p:cNvSpPr>
              <p:nvPr/>
            </p:nvSpPr>
            <p:spPr bwMode="auto">
              <a:xfrm>
                <a:off x="4406" y="1811"/>
                <a:ext cx="82" cy="76"/>
              </a:xfrm>
              <a:custGeom>
                <a:avLst/>
                <a:gdLst/>
                <a:ahLst/>
                <a:cxnLst>
                  <a:cxn ang="0">
                    <a:pos x="59" y="70"/>
                  </a:cxn>
                  <a:cxn ang="0">
                    <a:pos x="77" y="53"/>
                  </a:cxn>
                  <a:cxn ang="0">
                    <a:pos x="82" y="29"/>
                  </a:cxn>
                  <a:cxn ang="0">
                    <a:pos x="77" y="6"/>
                  </a:cxn>
                  <a:cxn ang="0">
                    <a:pos x="65" y="0"/>
                  </a:cxn>
                  <a:cxn ang="0">
                    <a:pos x="59" y="0"/>
                  </a:cxn>
                  <a:cxn ang="0">
                    <a:pos x="35" y="0"/>
                  </a:cxn>
                  <a:cxn ang="0">
                    <a:pos x="18" y="12"/>
                  </a:cxn>
                  <a:cxn ang="0">
                    <a:pos x="12" y="35"/>
                  </a:cxn>
                  <a:cxn ang="0">
                    <a:pos x="0" y="53"/>
                  </a:cxn>
                  <a:cxn ang="0">
                    <a:pos x="12" y="59"/>
                  </a:cxn>
                  <a:cxn ang="0">
                    <a:pos x="18" y="70"/>
                  </a:cxn>
                  <a:cxn ang="0">
                    <a:pos x="35" y="76"/>
                  </a:cxn>
                  <a:cxn ang="0">
                    <a:pos x="53" y="70"/>
                  </a:cxn>
                  <a:cxn ang="0">
                    <a:pos x="59" y="70"/>
                  </a:cxn>
                </a:cxnLst>
                <a:rect l="0" t="0" r="0" b="0"/>
                <a:pathLst>
                  <a:path w="82" h="76">
                    <a:moveTo>
                      <a:pt x="59" y="70"/>
                    </a:moveTo>
                    <a:lnTo>
                      <a:pt x="77" y="53"/>
                    </a:lnTo>
                    <a:lnTo>
                      <a:pt x="82" y="29"/>
                    </a:lnTo>
                    <a:lnTo>
                      <a:pt x="77" y="6"/>
                    </a:lnTo>
                    <a:lnTo>
                      <a:pt x="65" y="0"/>
                    </a:lnTo>
                    <a:lnTo>
                      <a:pt x="59" y="0"/>
                    </a:lnTo>
                    <a:lnTo>
                      <a:pt x="35" y="0"/>
                    </a:lnTo>
                    <a:lnTo>
                      <a:pt x="18" y="12"/>
                    </a:lnTo>
                    <a:lnTo>
                      <a:pt x="12" y="35"/>
                    </a:lnTo>
                    <a:lnTo>
                      <a:pt x="0" y="53"/>
                    </a:lnTo>
                    <a:lnTo>
                      <a:pt x="12" y="59"/>
                    </a:lnTo>
                    <a:lnTo>
                      <a:pt x="18" y="70"/>
                    </a:lnTo>
                    <a:lnTo>
                      <a:pt x="35" y="76"/>
                    </a:lnTo>
                    <a:lnTo>
                      <a:pt x="53" y="70"/>
                    </a:lnTo>
                    <a:lnTo>
                      <a:pt x="59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フリーフォーム 121"/>
              <p:cNvSpPr>
                <a:spLocks/>
              </p:cNvSpPr>
              <p:nvPr/>
            </p:nvSpPr>
            <p:spPr bwMode="auto">
              <a:xfrm>
                <a:off x="4529" y="1969"/>
                <a:ext cx="53" cy="53"/>
              </a:xfrm>
              <a:custGeom>
                <a:avLst/>
                <a:gdLst/>
                <a:ahLst/>
                <a:cxnLst>
                  <a:cxn ang="0">
                    <a:pos x="18" y="41"/>
                  </a:cxn>
                  <a:cxn ang="0">
                    <a:pos x="30" y="53"/>
                  </a:cxn>
                  <a:cxn ang="0">
                    <a:pos x="47" y="41"/>
                  </a:cxn>
                  <a:cxn ang="0">
                    <a:pos x="53" y="30"/>
                  </a:cxn>
                  <a:cxn ang="0">
                    <a:pos x="53" y="12"/>
                  </a:cxn>
                  <a:cxn ang="0">
                    <a:pos x="47" y="6"/>
                  </a:cxn>
                  <a:cxn ang="0">
                    <a:pos x="36" y="0"/>
                  </a:cxn>
                  <a:cxn ang="0">
                    <a:pos x="18" y="0"/>
                  </a:cxn>
                  <a:cxn ang="0">
                    <a:pos x="6" y="12"/>
                  </a:cxn>
                  <a:cxn ang="0">
                    <a:pos x="0" y="24"/>
                  </a:cxn>
                  <a:cxn ang="0">
                    <a:pos x="6" y="35"/>
                  </a:cxn>
                  <a:cxn ang="0">
                    <a:pos x="6" y="41"/>
                  </a:cxn>
                  <a:cxn ang="0">
                    <a:pos x="18" y="41"/>
                  </a:cxn>
                </a:cxnLst>
                <a:rect l="0" t="0" r="0" b="0"/>
                <a:pathLst>
                  <a:path w="53" h="53">
                    <a:moveTo>
                      <a:pt x="18" y="41"/>
                    </a:moveTo>
                    <a:lnTo>
                      <a:pt x="30" y="53"/>
                    </a:lnTo>
                    <a:lnTo>
                      <a:pt x="47" y="41"/>
                    </a:lnTo>
                    <a:lnTo>
                      <a:pt x="53" y="30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6" y="0"/>
                    </a:lnTo>
                    <a:lnTo>
                      <a:pt x="18" y="0"/>
                    </a:lnTo>
                    <a:lnTo>
                      <a:pt x="6" y="12"/>
                    </a:lnTo>
                    <a:lnTo>
                      <a:pt x="0" y="24"/>
                    </a:lnTo>
                    <a:lnTo>
                      <a:pt x="6" y="35"/>
                    </a:lnTo>
                    <a:lnTo>
                      <a:pt x="6" y="41"/>
                    </a:lnTo>
                    <a:lnTo>
                      <a:pt x="18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フリーフォーム 122"/>
              <p:cNvSpPr>
                <a:spLocks/>
              </p:cNvSpPr>
              <p:nvPr/>
            </p:nvSpPr>
            <p:spPr bwMode="auto">
              <a:xfrm>
                <a:off x="4799" y="2873"/>
                <a:ext cx="36" cy="23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6" y="18"/>
                  </a:cxn>
                  <a:cxn ang="0">
                    <a:pos x="36" y="12"/>
                  </a:cxn>
                  <a:cxn ang="0">
                    <a:pos x="30" y="6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6" y="23"/>
                  </a:cxn>
                  <a:cxn ang="0">
                    <a:pos x="12" y="23"/>
                  </a:cxn>
                  <a:cxn ang="0">
                    <a:pos x="18" y="23"/>
                  </a:cxn>
                  <a:cxn ang="0">
                    <a:pos x="30" y="23"/>
                  </a:cxn>
                </a:cxnLst>
                <a:rect l="0" t="0" r="0" b="0"/>
                <a:pathLst>
                  <a:path w="36" h="23">
                    <a:moveTo>
                      <a:pt x="30" y="23"/>
                    </a:moveTo>
                    <a:lnTo>
                      <a:pt x="36" y="18"/>
                    </a:lnTo>
                    <a:lnTo>
                      <a:pt x="36" y="12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6" y="23"/>
                    </a:lnTo>
                    <a:lnTo>
                      <a:pt x="12" y="23"/>
                    </a:lnTo>
                    <a:lnTo>
                      <a:pt x="18" y="23"/>
                    </a:lnTo>
                    <a:lnTo>
                      <a:pt x="30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フリーフォーム 123"/>
              <p:cNvSpPr>
                <a:spLocks/>
              </p:cNvSpPr>
              <p:nvPr/>
            </p:nvSpPr>
            <p:spPr bwMode="auto">
              <a:xfrm>
                <a:off x="4946" y="2803"/>
                <a:ext cx="123" cy="52"/>
              </a:xfrm>
              <a:custGeom>
                <a:avLst/>
                <a:gdLst/>
                <a:ahLst/>
                <a:cxnLst>
                  <a:cxn ang="0">
                    <a:pos x="76" y="52"/>
                  </a:cxn>
                  <a:cxn ang="0">
                    <a:pos x="94" y="46"/>
                  </a:cxn>
                  <a:cxn ang="0">
                    <a:pos x="111" y="41"/>
                  </a:cxn>
                  <a:cxn ang="0">
                    <a:pos x="123" y="23"/>
                  </a:cxn>
                  <a:cxn ang="0">
                    <a:pos x="123" y="11"/>
                  </a:cxn>
                  <a:cxn ang="0">
                    <a:pos x="117" y="11"/>
                  </a:cxn>
                  <a:cxn ang="0">
                    <a:pos x="94" y="0"/>
                  </a:cxn>
                  <a:cxn ang="0">
                    <a:pos x="76" y="0"/>
                  </a:cxn>
                  <a:cxn ang="0">
                    <a:pos x="59" y="11"/>
                  </a:cxn>
                  <a:cxn ang="0">
                    <a:pos x="47" y="11"/>
                  </a:cxn>
                  <a:cxn ang="0">
                    <a:pos x="23" y="17"/>
                  </a:cxn>
                  <a:cxn ang="0">
                    <a:pos x="12" y="17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12" y="46"/>
                  </a:cxn>
                  <a:cxn ang="0">
                    <a:pos x="18" y="52"/>
                  </a:cxn>
                  <a:cxn ang="0">
                    <a:pos x="29" y="52"/>
                  </a:cxn>
                  <a:cxn ang="0">
                    <a:pos x="53" y="52"/>
                  </a:cxn>
                  <a:cxn ang="0">
                    <a:pos x="70" y="52"/>
                  </a:cxn>
                  <a:cxn ang="0">
                    <a:pos x="76" y="52"/>
                  </a:cxn>
                </a:cxnLst>
                <a:rect l="0" t="0" r="0" b="0"/>
                <a:pathLst>
                  <a:path w="123" h="52">
                    <a:moveTo>
                      <a:pt x="76" y="52"/>
                    </a:moveTo>
                    <a:lnTo>
                      <a:pt x="94" y="46"/>
                    </a:lnTo>
                    <a:lnTo>
                      <a:pt x="111" y="41"/>
                    </a:lnTo>
                    <a:lnTo>
                      <a:pt x="123" y="23"/>
                    </a:lnTo>
                    <a:lnTo>
                      <a:pt x="123" y="11"/>
                    </a:lnTo>
                    <a:lnTo>
                      <a:pt x="117" y="11"/>
                    </a:lnTo>
                    <a:lnTo>
                      <a:pt x="94" y="0"/>
                    </a:lnTo>
                    <a:lnTo>
                      <a:pt x="76" y="0"/>
                    </a:lnTo>
                    <a:lnTo>
                      <a:pt x="59" y="11"/>
                    </a:lnTo>
                    <a:lnTo>
                      <a:pt x="47" y="11"/>
                    </a:lnTo>
                    <a:lnTo>
                      <a:pt x="23" y="17"/>
                    </a:lnTo>
                    <a:lnTo>
                      <a:pt x="12" y="17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12" y="46"/>
                    </a:lnTo>
                    <a:lnTo>
                      <a:pt x="18" y="52"/>
                    </a:lnTo>
                    <a:lnTo>
                      <a:pt x="29" y="52"/>
                    </a:lnTo>
                    <a:lnTo>
                      <a:pt x="53" y="52"/>
                    </a:lnTo>
                    <a:lnTo>
                      <a:pt x="70" y="52"/>
                    </a:lnTo>
                    <a:lnTo>
                      <a:pt x="76" y="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フリーフォーム 124"/>
              <p:cNvSpPr>
                <a:spLocks/>
              </p:cNvSpPr>
              <p:nvPr/>
            </p:nvSpPr>
            <p:spPr bwMode="auto">
              <a:xfrm>
                <a:off x="5087" y="2668"/>
                <a:ext cx="23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23" y="17"/>
                  </a:cxn>
                  <a:cxn ang="0">
                    <a:pos x="23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12" y="23"/>
                  </a:cxn>
                </a:cxnLst>
                <a:rect l="0" t="0" r="0" b="0"/>
                <a:pathLst>
                  <a:path w="23" h="23">
                    <a:moveTo>
                      <a:pt x="12" y="23"/>
                    </a:moveTo>
                    <a:lnTo>
                      <a:pt x="23" y="1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フリーフォーム 125"/>
              <p:cNvSpPr>
                <a:spLocks/>
              </p:cNvSpPr>
              <p:nvPr/>
            </p:nvSpPr>
            <p:spPr bwMode="auto">
              <a:xfrm>
                <a:off x="5245" y="2527"/>
                <a:ext cx="94" cy="82"/>
              </a:xfrm>
              <a:custGeom>
                <a:avLst/>
                <a:gdLst/>
                <a:ahLst/>
                <a:cxnLst>
                  <a:cxn ang="0">
                    <a:pos x="53" y="82"/>
                  </a:cxn>
                  <a:cxn ang="0">
                    <a:pos x="65" y="82"/>
                  </a:cxn>
                  <a:cxn ang="0">
                    <a:pos x="76" y="70"/>
                  </a:cxn>
                  <a:cxn ang="0">
                    <a:pos x="88" y="47"/>
                  </a:cxn>
                  <a:cxn ang="0">
                    <a:pos x="94" y="35"/>
                  </a:cxn>
                  <a:cxn ang="0">
                    <a:pos x="88" y="11"/>
                  </a:cxn>
                  <a:cxn ang="0">
                    <a:pos x="76" y="6"/>
                  </a:cxn>
                  <a:cxn ang="0">
                    <a:pos x="59" y="0"/>
                  </a:cxn>
                  <a:cxn ang="0">
                    <a:pos x="24" y="6"/>
                  </a:cxn>
                  <a:cxn ang="0">
                    <a:pos x="0" y="17"/>
                  </a:cxn>
                  <a:cxn ang="0">
                    <a:pos x="0" y="47"/>
                  </a:cxn>
                  <a:cxn ang="0">
                    <a:pos x="6" y="70"/>
                  </a:cxn>
                  <a:cxn ang="0">
                    <a:pos x="30" y="82"/>
                  </a:cxn>
                  <a:cxn ang="0">
                    <a:pos x="41" y="82"/>
                  </a:cxn>
                  <a:cxn ang="0">
                    <a:pos x="53" y="82"/>
                  </a:cxn>
                </a:cxnLst>
                <a:rect l="0" t="0" r="0" b="0"/>
                <a:pathLst>
                  <a:path w="94" h="82">
                    <a:moveTo>
                      <a:pt x="53" y="82"/>
                    </a:moveTo>
                    <a:lnTo>
                      <a:pt x="65" y="82"/>
                    </a:lnTo>
                    <a:lnTo>
                      <a:pt x="76" y="70"/>
                    </a:lnTo>
                    <a:lnTo>
                      <a:pt x="88" y="47"/>
                    </a:lnTo>
                    <a:lnTo>
                      <a:pt x="94" y="35"/>
                    </a:lnTo>
                    <a:lnTo>
                      <a:pt x="88" y="11"/>
                    </a:lnTo>
                    <a:lnTo>
                      <a:pt x="76" y="6"/>
                    </a:lnTo>
                    <a:lnTo>
                      <a:pt x="59" y="0"/>
                    </a:lnTo>
                    <a:lnTo>
                      <a:pt x="24" y="6"/>
                    </a:lnTo>
                    <a:lnTo>
                      <a:pt x="0" y="17"/>
                    </a:lnTo>
                    <a:lnTo>
                      <a:pt x="0" y="47"/>
                    </a:lnTo>
                    <a:lnTo>
                      <a:pt x="6" y="70"/>
                    </a:lnTo>
                    <a:lnTo>
                      <a:pt x="30" y="82"/>
                    </a:lnTo>
                    <a:lnTo>
                      <a:pt x="41" y="82"/>
                    </a:lnTo>
                    <a:lnTo>
                      <a:pt x="53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フリーフォーム 126"/>
              <p:cNvSpPr>
                <a:spLocks/>
              </p:cNvSpPr>
              <p:nvPr/>
            </p:nvSpPr>
            <p:spPr bwMode="auto">
              <a:xfrm>
                <a:off x="5527" y="3172"/>
                <a:ext cx="29" cy="30"/>
              </a:xfrm>
              <a:custGeom>
                <a:avLst/>
                <a:gdLst/>
                <a:ahLst/>
                <a:cxnLst>
                  <a:cxn ang="0">
                    <a:pos x="23" y="30"/>
                  </a:cxn>
                  <a:cxn ang="0">
                    <a:pos x="29" y="24"/>
                  </a:cxn>
                  <a:cxn ang="0">
                    <a:pos x="29" y="18"/>
                  </a:cxn>
                  <a:cxn ang="0">
                    <a:pos x="23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2" y="30"/>
                  </a:cxn>
                  <a:cxn ang="0">
                    <a:pos x="23" y="30"/>
                  </a:cxn>
                </a:cxnLst>
                <a:rect l="0" t="0" r="0" b="0"/>
                <a:pathLst>
                  <a:path w="29" h="30">
                    <a:moveTo>
                      <a:pt x="23" y="30"/>
                    </a:moveTo>
                    <a:lnTo>
                      <a:pt x="29" y="24"/>
                    </a:lnTo>
                    <a:lnTo>
                      <a:pt x="29" y="18"/>
                    </a:lnTo>
                    <a:lnTo>
                      <a:pt x="23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2" y="30"/>
                    </a:lnTo>
                    <a:lnTo>
                      <a:pt x="23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フリーフォーム 127"/>
              <p:cNvSpPr>
                <a:spLocks/>
              </p:cNvSpPr>
              <p:nvPr/>
            </p:nvSpPr>
            <p:spPr bwMode="auto">
              <a:xfrm>
                <a:off x="3339" y="1611"/>
                <a:ext cx="269" cy="171"/>
              </a:xfrm>
              <a:custGeom>
                <a:avLst/>
                <a:gdLst/>
                <a:ahLst/>
                <a:cxnLst>
                  <a:cxn ang="0">
                    <a:pos x="29" y="171"/>
                  </a:cxn>
                  <a:cxn ang="0">
                    <a:pos x="52" y="165"/>
                  </a:cxn>
                  <a:cxn ang="0">
                    <a:pos x="76" y="159"/>
                  </a:cxn>
                  <a:cxn ang="0">
                    <a:pos x="111" y="129"/>
                  </a:cxn>
                  <a:cxn ang="0">
                    <a:pos x="129" y="106"/>
                  </a:cxn>
                  <a:cxn ang="0">
                    <a:pos x="146" y="106"/>
                  </a:cxn>
                  <a:cxn ang="0">
                    <a:pos x="187" y="88"/>
                  </a:cxn>
                  <a:cxn ang="0">
                    <a:pos x="234" y="65"/>
                  </a:cxn>
                  <a:cxn ang="0">
                    <a:pos x="252" y="41"/>
                  </a:cxn>
                  <a:cxn ang="0">
                    <a:pos x="264" y="36"/>
                  </a:cxn>
                  <a:cxn ang="0">
                    <a:pos x="269" y="18"/>
                  </a:cxn>
                  <a:cxn ang="0">
                    <a:pos x="246" y="0"/>
                  </a:cxn>
                  <a:cxn ang="0">
                    <a:pos x="240" y="0"/>
                  </a:cxn>
                  <a:cxn ang="0">
                    <a:pos x="234" y="0"/>
                  </a:cxn>
                  <a:cxn ang="0">
                    <a:pos x="211" y="6"/>
                  </a:cxn>
                  <a:cxn ang="0">
                    <a:pos x="199" y="6"/>
                  </a:cxn>
                  <a:cxn ang="0">
                    <a:pos x="176" y="0"/>
                  </a:cxn>
                  <a:cxn ang="0">
                    <a:pos x="146" y="6"/>
                  </a:cxn>
                  <a:cxn ang="0">
                    <a:pos x="117" y="24"/>
                  </a:cxn>
                  <a:cxn ang="0">
                    <a:pos x="88" y="47"/>
                  </a:cxn>
                  <a:cxn ang="0">
                    <a:pos x="82" y="65"/>
                  </a:cxn>
                  <a:cxn ang="0">
                    <a:pos x="58" y="65"/>
                  </a:cxn>
                  <a:cxn ang="0">
                    <a:pos x="23" y="88"/>
                  </a:cxn>
                  <a:cxn ang="0">
                    <a:pos x="11" y="112"/>
                  </a:cxn>
                  <a:cxn ang="0">
                    <a:pos x="0" y="129"/>
                  </a:cxn>
                  <a:cxn ang="0">
                    <a:pos x="11" y="159"/>
                  </a:cxn>
                  <a:cxn ang="0">
                    <a:pos x="23" y="171"/>
                  </a:cxn>
                  <a:cxn ang="0">
                    <a:pos x="29" y="171"/>
                  </a:cxn>
                </a:cxnLst>
                <a:rect l="0" t="0" r="0" b="0"/>
                <a:pathLst>
                  <a:path w="269" h="171">
                    <a:moveTo>
                      <a:pt x="29" y="171"/>
                    </a:moveTo>
                    <a:lnTo>
                      <a:pt x="52" y="165"/>
                    </a:lnTo>
                    <a:lnTo>
                      <a:pt x="76" y="159"/>
                    </a:lnTo>
                    <a:lnTo>
                      <a:pt x="111" y="129"/>
                    </a:lnTo>
                    <a:lnTo>
                      <a:pt x="129" y="106"/>
                    </a:lnTo>
                    <a:lnTo>
                      <a:pt x="146" y="106"/>
                    </a:lnTo>
                    <a:lnTo>
                      <a:pt x="187" y="88"/>
                    </a:lnTo>
                    <a:lnTo>
                      <a:pt x="234" y="65"/>
                    </a:lnTo>
                    <a:lnTo>
                      <a:pt x="252" y="41"/>
                    </a:lnTo>
                    <a:lnTo>
                      <a:pt x="264" y="36"/>
                    </a:lnTo>
                    <a:lnTo>
                      <a:pt x="269" y="18"/>
                    </a:lnTo>
                    <a:lnTo>
                      <a:pt x="246" y="0"/>
                    </a:lnTo>
                    <a:lnTo>
                      <a:pt x="240" y="0"/>
                    </a:lnTo>
                    <a:lnTo>
                      <a:pt x="234" y="0"/>
                    </a:lnTo>
                    <a:lnTo>
                      <a:pt x="211" y="6"/>
                    </a:lnTo>
                    <a:lnTo>
                      <a:pt x="199" y="6"/>
                    </a:lnTo>
                    <a:lnTo>
                      <a:pt x="176" y="0"/>
                    </a:lnTo>
                    <a:lnTo>
                      <a:pt x="146" y="6"/>
                    </a:lnTo>
                    <a:lnTo>
                      <a:pt x="117" y="24"/>
                    </a:lnTo>
                    <a:lnTo>
                      <a:pt x="88" y="47"/>
                    </a:lnTo>
                    <a:lnTo>
                      <a:pt x="82" y="65"/>
                    </a:lnTo>
                    <a:lnTo>
                      <a:pt x="58" y="65"/>
                    </a:lnTo>
                    <a:lnTo>
                      <a:pt x="23" y="88"/>
                    </a:lnTo>
                    <a:lnTo>
                      <a:pt x="11" y="112"/>
                    </a:lnTo>
                    <a:lnTo>
                      <a:pt x="0" y="129"/>
                    </a:lnTo>
                    <a:lnTo>
                      <a:pt x="11" y="159"/>
                    </a:lnTo>
                    <a:lnTo>
                      <a:pt x="23" y="171"/>
                    </a:lnTo>
                    <a:lnTo>
                      <a:pt x="29" y="17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フリーフォーム 128"/>
              <p:cNvSpPr>
                <a:spLocks/>
              </p:cNvSpPr>
              <p:nvPr/>
            </p:nvSpPr>
            <p:spPr bwMode="auto">
              <a:xfrm>
                <a:off x="3591" y="1535"/>
                <a:ext cx="64" cy="59"/>
              </a:xfrm>
              <a:custGeom>
                <a:avLst/>
                <a:gdLst/>
                <a:ahLst/>
                <a:cxnLst>
                  <a:cxn ang="0">
                    <a:pos x="23" y="59"/>
                  </a:cxn>
                  <a:cxn ang="0">
                    <a:pos x="35" y="53"/>
                  </a:cxn>
                  <a:cxn ang="0">
                    <a:pos x="58" y="29"/>
                  </a:cxn>
                  <a:cxn ang="0">
                    <a:pos x="64" y="18"/>
                  </a:cxn>
                  <a:cxn ang="0">
                    <a:pos x="58" y="6"/>
                  </a:cxn>
                  <a:cxn ang="0">
                    <a:pos x="53" y="0"/>
                  </a:cxn>
                  <a:cxn ang="0">
                    <a:pos x="17" y="18"/>
                  </a:cxn>
                  <a:cxn ang="0">
                    <a:pos x="12" y="29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17" y="59"/>
                  </a:cxn>
                  <a:cxn ang="0">
                    <a:pos x="23" y="59"/>
                  </a:cxn>
                </a:cxnLst>
                <a:rect l="0" t="0" r="0" b="0"/>
                <a:pathLst>
                  <a:path w="64" h="59">
                    <a:moveTo>
                      <a:pt x="23" y="59"/>
                    </a:moveTo>
                    <a:lnTo>
                      <a:pt x="35" y="53"/>
                    </a:lnTo>
                    <a:lnTo>
                      <a:pt x="58" y="29"/>
                    </a:lnTo>
                    <a:lnTo>
                      <a:pt x="64" y="18"/>
                    </a:lnTo>
                    <a:lnTo>
                      <a:pt x="58" y="6"/>
                    </a:lnTo>
                    <a:lnTo>
                      <a:pt x="53" y="0"/>
                    </a:lnTo>
                    <a:lnTo>
                      <a:pt x="17" y="18"/>
                    </a:lnTo>
                    <a:lnTo>
                      <a:pt x="12" y="29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17" y="59"/>
                    </a:lnTo>
                    <a:lnTo>
                      <a:pt x="23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フリーフォーム 129"/>
              <p:cNvSpPr>
                <a:spLocks/>
              </p:cNvSpPr>
              <p:nvPr/>
            </p:nvSpPr>
            <p:spPr bwMode="auto">
              <a:xfrm>
                <a:off x="3749" y="1770"/>
                <a:ext cx="53" cy="47"/>
              </a:xfrm>
              <a:custGeom>
                <a:avLst/>
                <a:gdLst/>
                <a:ahLst/>
                <a:cxnLst>
                  <a:cxn ang="0">
                    <a:pos x="18" y="47"/>
                  </a:cxn>
                  <a:cxn ang="0">
                    <a:pos x="47" y="41"/>
                  </a:cxn>
                  <a:cxn ang="0">
                    <a:pos x="53" y="35"/>
                  </a:cxn>
                  <a:cxn ang="0">
                    <a:pos x="53" y="17"/>
                  </a:cxn>
                  <a:cxn ang="0">
                    <a:pos x="41" y="6"/>
                  </a:cxn>
                  <a:cxn ang="0">
                    <a:pos x="30" y="0"/>
                  </a:cxn>
                  <a:cxn ang="0">
                    <a:pos x="18" y="6"/>
                  </a:cxn>
                  <a:cxn ang="0">
                    <a:pos x="12" y="12"/>
                  </a:cxn>
                  <a:cxn ang="0">
                    <a:pos x="0" y="23"/>
                  </a:cxn>
                  <a:cxn ang="0">
                    <a:pos x="0" y="35"/>
                  </a:cxn>
                  <a:cxn ang="0">
                    <a:pos x="12" y="47"/>
                  </a:cxn>
                  <a:cxn ang="0">
                    <a:pos x="12" y="47"/>
                  </a:cxn>
                  <a:cxn ang="0">
                    <a:pos x="18" y="47"/>
                  </a:cxn>
                </a:cxnLst>
                <a:rect l="0" t="0" r="0" b="0"/>
                <a:pathLst>
                  <a:path w="53" h="47">
                    <a:moveTo>
                      <a:pt x="18" y="47"/>
                    </a:moveTo>
                    <a:lnTo>
                      <a:pt x="47" y="41"/>
                    </a:lnTo>
                    <a:lnTo>
                      <a:pt x="53" y="35"/>
                    </a:lnTo>
                    <a:lnTo>
                      <a:pt x="53" y="17"/>
                    </a:lnTo>
                    <a:lnTo>
                      <a:pt x="41" y="6"/>
                    </a:lnTo>
                    <a:lnTo>
                      <a:pt x="30" y="0"/>
                    </a:lnTo>
                    <a:lnTo>
                      <a:pt x="18" y="6"/>
                    </a:lnTo>
                    <a:lnTo>
                      <a:pt x="12" y="12"/>
                    </a:lnTo>
                    <a:lnTo>
                      <a:pt x="0" y="23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12" y="47"/>
                    </a:lnTo>
                    <a:lnTo>
                      <a:pt x="18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フリーフォーム 130"/>
              <p:cNvSpPr>
                <a:spLocks/>
              </p:cNvSpPr>
              <p:nvPr/>
            </p:nvSpPr>
            <p:spPr bwMode="auto">
              <a:xfrm>
                <a:off x="3368" y="1394"/>
                <a:ext cx="59" cy="47"/>
              </a:xfrm>
              <a:custGeom>
                <a:avLst/>
                <a:gdLst/>
                <a:ahLst/>
                <a:cxnLst>
                  <a:cxn ang="0">
                    <a:pos x="35" y="47"/>
                  </a:cxn>
                  <a:cxn ang="0">
                    <a:pos x="53" y="41"/>
                  </a:cxn>
                  <a:cxn ang="0">
                    <a:pos x="59" y="30"/>
                  </a:cxn>
                  <a:cxn ang="0">
                    <a:pos x="53" y="12"/>
                  </a:cxn>
                  <a:cxn ang="0">
                    <a:pos x="47" y="0"/>
                  </a:cxn>
                  <a:cxn ang="0">
                    <a:pos x="29" y="0"/>
                  </a:cxn>
                  <a:cxn ang="0">
                    <a:pos x="17" y="6"/>
                  </a:cxn>
                  <a:cxn ang="0">
                    <a:pos x="0" y="35"/>
                  </a:cxn>
                  <a:cxn ang="0">
                    <a:pos x="6" y="41"/>
                  </a:cxn>
                  <a:cxn ang="0">
                    <a:pos x="17" y="47"/>
                  </a:cxn>
                  <a:cxn ang="0">
                    <a:pos x="23" y="47"/>
                  </a:cxn>
                  <a:cxn ang="0">
                    <a:pos x="29" y="47"/>
                  </a:cxn>
                  <a:cxn ang="0">
                    <a:pos x="35" y="47"/>
                  </a:cxn>
                </a:cxnLst>
                <a:rect l="0" t="0" r="0" b="0"/>
                <a:pathLst>
                  <a:path w="59" h="47">
                    <a:moveTo>
                      <a:pt x="35" y="47"/>
                    </a:moveTo>
                    <a:lnTo>
                      <a:pt x="53" y="41"/>
                    </a:lnTo>
                    <a:lnTo>
                      <a:pt x="59" y="30"/>
                    </a:lnTo>
                    <a:lnTo>
                      <a:pt x="53" y="12"/>
                    </a:lnTo>
                    <a:lnTo>
                      <a:pt x="47" y="0"/>
                    </a:lnTo>
                    <a:lnTo>
                      <a:pt x="29" y="0"/>
                    </a:lnTo>
                    <a:lnTo>
                      <a:pt x="17" y="6"/>
                    </a:lnTo>
                    <a:lnTo>
                      <a:pt x="0" y="35"/>
                    </a:lnTo>
                    <a:lnTo>
                      <a:pt x="6" y="41"/>
                    </a:lnTo>
                    <a:lnTo>
                      <a:pt x="17" y="47"/>
                    </a:lnTo>
                    <a:lnTo>
                      <a:pt x="23" y="47"/>
                    </a:lnTo>
                    <a:lnTo>
                      <a:pt x="29" y="47"/>
                    </a:lnTo>
                    <a:lnTo>
                      <a:pt x="35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フリーフォーム 131"/>
              <p:cNvSpPr>
                <a:spLocks/>
              </p:cNvSpPr>
              <p:nvPr/>
            </p:nvSpPr>
            <p:spPr bwMode="auto">
              <a:xfrm>
                <a:off x="3403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17"/>
                  </a:cxn>
                  <a:cxn ang="0">
                    <a:pos x="24" y="11"/>
                  </a:cxn>
                  <a:cxn ang="0">
                    <a:pos x="18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0" y="29"/>
                  </a:cxn>
                  <a:cxn ang="0">
                    <a:pos x="12" y="29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17"/>
                    </a:lnTo>
                    <a:lnTo>
                      <a:pt x="24" y="11"/>
                    </a:lnTo>
                    <a:lnTo>
                      <a:pt x="18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29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フリーフォーム 132"/>
              <p:cNvSpPr>
                <a:spLocks/>
              </p:cNvSpPr>
              <p:nvPr/>
            </p:nvSpPr>
            <p:spPr bwMode="auto">
              <a:xfrm>
                <a:off x="3608" y="1124"/>
                <a:ext cx="47" cy="53"/>
              </a:xfrm>
              <a:custGeom>
                <a:avLst/>
                <a:gdLst/>
                <a:ahLst/>
                <a:cxnLst>
                  <a:cxn ang="0">
                    <a:pos x="36" y="53"/>
                  </a:cxn>
                  <a:cxn ang="0">
                    <a:pos x="47" y="47"/>
                  </a:cxn>
                  <a:cxn ang="0">
                    <a:pos x="47" y="30"/>
                  </a:cxn>
                  <a:cxn ang="0">
                    <a:pos x="41" y="18"/>
                  </a:cxn>
                  <a:cxn ang="0">
                    <a:pos x="30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7"/>
                  </a:cxn>
                  <a:cxn ang="0">
                    <a:pos x="18" y="53"/>
                  </a:cxn>
                  <a:cxn ang="0">
                    <a:pos x="30" y="53"/>
                  </a:cxn>
                  <a:cxn ang="0">
                    <a:pos x="36" y="53"/>
                  </a:cxn>
                </a:cxnLst>
                <a:rect l="0" t="0" r="0" b="0"/>
                <a:pathLst>
                  <a:path w="47" h="53">
                    <a:moveTo>
                      <a:pt x="36" y="53"/>
                    </a:moveTo>
                    <a:lnTo>
                      <a:pt x="47" y="47"/>
                    </a:lnTo>
                    <a:lnTo>
                      <a:pt x="47" y="30"/>
                    </a:lnTo>
                    <a:lnTo>
                      <a:pt x="41" y="18"/>
                    </a:lnTo>
                    <a:lnTo>
                      <a:pt x="30" y="0"/>
                    </a:lnTo>
                    <a:lnTo>
                      <a:pt x="12" y="0"/>
                    </a:lnTo>
                    <a:lnTo>
                      <a:pt x="6" y="6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7"/>
                    </a:lnTo>
                    <a:lnTo>
                      <a:pt x="18" y="53"/>
                    </a:lnTo>
                    <a:lnTo>
                      <a:pt x="30" y="53"/>
                    </a:lnTo>
                    <a:lnTo>
                      <a:pt x="3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フリーフォーム 133"/>
              <p:cNvSpPr>
                <a:spLocks/>
              </p:cNvSpPr>
              <p:nvPr/>
            </p:nvSpPr>
            <p:spPr bwMode="auto">
              <a:xfrm>
                <a:off x="3749" y="995"/>
                <a:ext cx="47" cy="41"/>
              </a:xfrm>
              <a:custGeom>
                <a:avLst/>
                <a:gdLst/>
                <a:ahLst/>
                <a:cxnLst>
                  <a:cxn ang="0">
                    <a:pos x="30" y="41"/>
                  </a:cxn>
                  <a:cxn ang="0">
                    <a:pos x="47" y="35"/>
                  </a:cxn>
                  <a:cxn ang="0">
                    <a:pos x="47" y="30"/>
                  </a:cxn>
                  <a:cxn ang="0">
                    <a:pos x="47" y="18"/>
                  </a:cxn>
                  <a:cxn ang="0">
                    <a:pos x="41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0" y="18"/>
                  </a:cxn>
                  <a:cxn ang="0">
                    <a:pos x="0" y="30"/>
                  </a:cxn>
                  <a:cxn ang="0">
                    <a:pos x="12" y="41"/>
                  </a:cxn>
                  <a:cxn ang="0">
                    <a:pos x="24" y="41"/>
                  </a:cxn>
                  <a:cxn ang="0">
                    <a:pos x="24" y="41"/>
                  </a:cxn>
                  <a:cxn ang="0">
                    <a:pos x="30" y="41"/>
                  </a:cxn>
                </a:cxnLst>
                <a:rect l="0" t="0" r="0" b="0"/>
                <a:pathLst>
                  <a:path w="47" h="41">
                    <a:moveTo>
                      <a:pt x="30" y="41"/>
                    </a:moveTo>
                    <a:lnTo>
                      <a:pt x="47" y="35"/>
                    </a:lnTo>
                    <a:lnTo>
                      <a:pt x="47" y="30"/>
                    </a:lnTo>
                    <a:lnTo>
                      <a:pt x="47" y="18"/>
                    </a:lnTo>
                    <a:lnTo>
                      <a:pt x="41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0" y="18"/>
                    </a:lnTo>
                    <a:lnTo>
                      <a:pt x="0" y="30"/>
                    </a:lnTo>
                    <a:lnTo>
                      <a:pt x="12" y="41"/>
                    </a:lnTo>
                    <a:lnTo>
                      <a:pt x="24" y="41"/>
                    </a:lnTo>
                    <a:lnTo>
                      <a:pt x="24" y="41"/>
                    </a:lnTo>
                    <a:lnTo>
                      <a:pt x="30" y="4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フリーフォーム 134"/>
              <p:cNvSpPr>
                <a:spLocks/>
              </p:cNvSpPr>
              <p:nvPr/>
            </p:nvSpPr>
            <p:spPr bwMode="auto">
              <a:xfrm>
                <a:off x="3696" y="1113"/>
                <a:ext cx="24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18" y="17"/>
                  </a:cxn>
                  <a:cxn ang="0">
                    <a:pos x="24" y="11"/>
                  </a:cxn>
                  <a:cxn ang="0">
                    <a:pos x="24" y="5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24" h="29">
                    <a:moveTo>
                      <a:pt x="12" y="29"/>
                    </a:moveTo>
                    <a:lnTo>
                      <a:pt x="18" y="17"/>
                    </a:lnTo>
                    <a:lnTo>
                      <a:pt x="24" y="11"/>
                    </a:lnTo>
                    <a:lnTo>
                      <a:pt x="24" y="5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フリーフォーム 135"/>
              <p:cNvSpPr>
                <a:spLocks/>
              </p:cNvSpPr>
              <p:nvPr/>
            </p:nvSpPr>
            <p:spPr bwMode="auto">
              <a:xfrm>
                <a:off x="4054" y="1253"/>
                <a:ext cx="123" cy="112"/>
              </a:xfrm>
              <a:custGeom>
                <a:avLst/>
                <a:gdLst/>
                <a:ahLst/>
                <a:cxnLst>
                  <a:cxn ang="0">
                    <a:pos x="65" y="112"/>
                  </a:cxn>
                  <a:cxn ang="0">
                    <a:pos x="88" y="106"/>
                  </a:cxn>
                  <a:cxn ang="0">
                    <a:pos x="100" y="94"/>
                  </a:cxn>
                  <a:cxn ang="0">
                    <a:pos x="118" y="77"/>
                  </a:cxn>
                  <a:cxn ang="0">
                    <a:pos x="123" y="53"/>
                  </a:cxn>
                  <a:cxn ang="0">
                    <a:pos x="118" y="36"/>
                  </a:cxn>
                  <a:cxn ang="0">
                    <a:pos x="106" y="18"/>
                  </a:cxn>
                  <a:cxn ang="0">
                    <a:pos x="94" y="0"/>
                  </a:cxn>
                  <a:cxn ang="0">
                    <a:pos x="65" y="0"/>
                  </a:cxn>
                  <a:cxn ang="0">
                    <a:pos x="41" y="18"/>
                  </a:cxn>
                  <a:cxn ang="0">
                    <a:pos x="24" y="30"/>
                  </a:cxn>
                  <a:cxn ang="0">
                    <a:pos x="6" y="47"/>
                  </a:cxn>
                  <a:cxn ang="0">
                    <a:pos x="0" y="65"/>
                  </a:cxn>
                  <a:cxn ang="0">
                    <a:pos x="6" y="88"/>
                  </a:cxn>
                  <a:cxn ang="0">
                    <a:pos x="12" y="106"/>
                  </a:cxn>
                  <a:cxn ang="0">
                    <a:pos x="35" y="112"/>
                  </a:cxn>
                  <a:cxn ang="0">
                    <a:pos x="59" y="112"/>
                  </a:cxn>
                  <a:cxn ang="0">
                    <a:pos x="65" y="112"/>
                  </a:cxn>
                </a:cxnLst>
                <a:rect l="0" t="0" r="0" b="0"/>
                <a:pathLst>
                  <a:path w="123" h="112">
                    <a:moveTo>
                      <a:pt x="65" y="112"/>
                    </a:moveTo>
                    <a:lnTo>
                      <a:pt x="88" y="106"/>
                    </a:lnTo>
                    <a:lnTo>
                      <a:pt x="100" y="94"/>
                    </a:lnTo>
                    <a:lnTo>
                      <a:pt x="118" y="77"/>
                    </a:lnTo>
                    <a:lnTo>
                      <a:pt x="123" y="53"/>
                    </a:lnTo>
                    <a:lnTo>
                      <a:pt x="118" y="36"/>
                    </a:lnTo>
                    <a:lnTo>
                      <a:pt x="106" y="18"/>
                    </a:lnTo>
                    <a:lnTo>
                      <a:pt x="94" y="0"/>
                    </a:lnTo>
                    <a:lnTo>
                      <a:pt x="65" y="0"/>
                    </a:lnTo>
                    <a:lnTo>
                      <a:pt x="41" y="18"/>
                    </a:lnTo>
                    <a:lnTo>
                      <a:pt x="24" y="30"/>
                    </a:lnTo>
                    <a:lnTo>
                      <a:pt x="6" y="47"/>
                    </a:lnTo>
                    <a:lnTo>
                      <a:pt x="0" y="65"/>
                    </a:lnTo>
                    <a:lnTo>
                      <a:pt x="6" y="88"/>
                    </a:lnTo>
                    <a:lnTo>
                      <a:pt x="12" y="106"/>
                    </a:lnTo>
                    <a:lnTo>
                      <a:pt x="35" y="112"/>
                    </a:lnTo>
                    <a:lnTo>
                      <a:pt x="59" y="112"/>
                    </a:lnTo>
                    <a:lnTo>
                      <a:pt x="65" y="1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フリーフォーム 136"/>
              <p:cNvSpPr>
                <a:spLocks/>
              </p:cNvSpPr>
              <p:nvPr/>
            </p:nvSpPr>
            <p:spPr bwMode="auto">
              <a:xfrm>
                <a:off x="4207" y="1206"/>
                <a:ext cx="94" cy="106"/>
              </a:xfrm>
              <a:custGeom>
                <a:avLst/>
                <a:gdLst/>
                <a:ahLst/>
                <a:cxnLst>
                  <a:cxn ang="0">
                    <a:pos x="47" y="106"/>
                  </a:cxn>
                  <a:cxn ang="0">
                    <a:pos x="64" y="100"/>
                  </a:cxn>
                  <a:cxn ang="0">
                    <a:pos x="76" y="83"/>
                  </a:cxn>
                  <a:cxn ang="0">
                    <a:pos x="94" y="71"/>
                  </a:cxn>
                  <a:cxn ang="0">
                    <a:pos x="88" y="42"/>
                  </a:cxn>
                  <a:cxn ang="0">
                    <a:pos x="70" y="12"/>
                  </a:cxn>
                  <a:cxn ang="0">
                    <a:pos x="58" y="6"/>
                  </a:cxn>
                  <a:cxn ang="0">
                    <a:pos x="41" y="0"/>
                  </a:cxn>
                  <a:cxn ang="0">
                    <a:pos x="35" y="6"/>
                  </a:cxn>
                  <a:cxn ang="0">
                    <a:pos x="23" y="12"/>
                  </a:cxn>
                  <a:cxn ang="0">
                    <a:pos x="6" y="30"/>
                  </a:cxn>
                  <a:cxn ang="0">
                    <a:pos x="0" y="47"/>
                  </a:cxn>
                  <a:cxn ang="0">
                    <a:pos x="0" y="77"/>
                  </a:cxn>
                  <a:cxn ang="0">
                    <a:pos x="12" y="94"/>
                  </a:cxn>
                  <a:cxn ang="0">
                    <a:pos x="29" y="100"/>
                  </a:cxn>
                  <a:cxn ang="0">
                    <a:pos x="35" y="106"/>
                  </a:cxn>
                  <a:cxn ang="0">
                    <a:pos x="41" y="106"/>
                  </a:cxn>
                  <a:cxn ang="0">
                    <a:pos x="47" y="106"/>
                  </a:cxn>
                </a:cxnLst>
                <a:rect l="0" t="0" r="0" b="0"/>
                <a:pathLst>
                  <a:path w="94" h="106">
                    <a:moveTo>
                      <a:pt x="47" y="106"/>
                    </a:moveTo>
                    <a:lnTo>
                      <a:pt x="64" y="100"/>
                    </a:lnTo>
                    <a:lnTo>
                      <a:pt x="76" y="83"/>
                    </a:lnTo>
                    <a:lnTo>
                      <a:pt x="94" y="71"/>
                    </a:lnTo>
                    <a:lnTo>
                      <a:pt x="88" y="42"/>
                    </a:lnTo>
                    <a:lnTo>
                      <a:pt x="70" y="12"/>
                    </a:lnTo>
                    <a:lnTo>
                      <a:pt x="58" y="6"/>
                    </a:lnTo>
                    <a:lnTo>
                      <a:pt x="41" y="0"/>
                    </a:lnTo>
                    <a:lnTo>
                      <a:pt x="35" y="6"/>
                    </a:lnTo>
                    <a:lnTo>
                      <a:pt x="23" y="12"/>
                    </a:lnTo>
                    <a:lnTo>
                      <a:pt x="6" y="30"/>
                    </a:lnTo>
                    <a:lnTo>
                      <a:pt x="0" y="47"/>
                    </a:lnTo>
                    <a:lnTo>
                      <a:pt x="0" y="77"/>
                    </a:lnTo>
                    <a:lnTo>
                      <a:pt x="12" y="94"/>
                    </a:lnTo>
                    <a:lnTo>
                      <a:pt x="29" y="100"/>
                    </a:lnTo>
                    <a:lnTo>
                      <a:pt x="35" y="106"/>
                    </a:lnTo>
                    <a:lnTo>
                      <a:pt x="41" y="106"/>
                    </a:lnTo>
                    <a:lnTo>
                      <a:pt x="47" y="10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フリーフォーム 137"/>
              <p:cNvSpPr>
                <a:spLocks/>
              </p:cNvSpPr>
              <p:nvPr/>
            </p:nvSpPr>
            <p:spPr bwMode="auto">
              <a:xfrm>
                <a:off x="3949" y="1594"/>
                <a:ext cx="105" cy="53"/>
              </a:xfrm>
              <a:custGeom>
                <a:avLst/>
                <a:gdLst/>
                <a:ahLst/>
                <a:cxnLst>
                  <a:cxn ang="0">
                    <a:pos x="105" y="29"/>
                  </a:cxn>
                  <a:cxn ang="0">
                    <a:pos x="105" y="23"/>
                  </a:cxn>
                  <a:cxn ang="0">
                    <a:pos x="99" y="17"/>
                  </a:cxn>
                  <a:cxn ang="0">
                    <a:pos x="70" y="6"/>
                  </a:cxn>
                  <a:cxn ang="0">
                    <a:pos x="47" y="0"/>
                  </a:cxn>
                  <a:cxn ang="0">
                    <a:pos x="17" y="0"/>
                  </a:cxn>
                  <a:cxn ang="0">
                    <a:pos x="0" y="17"/>
                  </a:cxn>
                  <a:cxn ang="0">
                    <a:pos x="0" y="29"/>
                  </a:cxn>
                  <a:cxn ang="0">
                    <a:pos x="11" y="41"/>
                  </a:cxn>
                  <a:cxn ang="0">
                    <a:pos x="35" y="53"/>
                  </a:cxn>
                  <a:cxn ang="0">
                    <a:pos x="52" y="53"/>
                  </a:cxn>
                  <a:cxn ang="0">
                    <a:pos x="94" y="41"/>
                  </a:cxn>
                  <a:cxn ang="0">
                    <a:pos x="99" y="29"/>
                  </a:cxn>
                  <a:cxn ang="0">
                    <a:pos x="105" y="29"/>
                  </a:cxn>
                </a:cxnLst>
                <a:rect l="0" t="0" r="0" b="0"/>
                <a:pathLst>
                  <a:path w="105" h="53">
                    <a:moveTo>
                      <a:pt x="105" y="29"/>
                    </a:moveTo>
                    <a:lnTo>
                      <a:pt x="105" y="23"/>
                    </a:lnTo>
                    <a:lnTo>
                      <a:pt x="99" y="17"/>
                    </a:lnTo>
                    <a:lnTo>
                      <a:pt x="70" y="6"/>
                    </a:lnTo>
                    <a:lnTo>
                      <a:pt x="47" y="0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0" y="29"/>
                    </a:lnTo>
                    <a:lnTo>
                      <a:pt x="11" y="41"/>
                    </a:lnTo>
                    <a:lnTo>
                      <a:pt x="35" y="53"/>
                    </a:lnTo>
                    <a:lnTo>
                      <a:pt x="52" y="53"/>
                    </a:lnTo>
                    <a:lnTo>
                      <a:pt x="94" y="41"/>
                    </a:lnTo>
                    <a:lnTo>
                      <a:pt x="99" y="29"/>
                    </a:lnTo>
                    <a:lnTo>
                      <a:pt x="105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フリーフォーム 138"/>
              <p:cNvSpPr>
                <a:spLocks/>
              </p:cNvSpPr>
              <p:nvPr/>
            </p:nvSpPr>
            <p:spPr bwMode="auto">
              <a:xfrm>
                <a:off x="4013" y="1529"/>
                <a:ext cx="100" cy="65"/>
              </a:xfrm>
              <a:custGeom>
                <a:avLst/>
                <a:gdLst/>
                <a:ahLst/>
                <a:cxnLst>
                  <a:cxn ang="0">
                    <a:pos x="71" y="53"/>
                  </a:cxn>
                  <a:cxn ang="0">
                    <a:pos x="94" y="35"/>
                  </a:cxn>
                  <a:cxn ang="0">
                    <a:pos x="100" y="30"/>
                  </a:cxn>
                  <a:cxn ang="0">
                    <a:pos x="100" y="12"/>
                  </a:cxn>
                  <a:cxn ang="0">
                    <a:pos x="94" y="6"/>
                  </a:cxn>
                  <a:cxn ang="0">
                    <a:pos x="71" y="0"/>
                  </a:cxn>
                  <a:cxn ang="0">
                    <a:pos x="41" y="0"/>
                  </a:cxn>
                  <a:cxn ang="0">
                    <a:pos x="12" y="12"/>
                  </a:cxn>
                  <a:cxn ang="0">
                    <a:pos x="0" y="35"/>
                  </a:cxn>
                  <a:cxn ang="0">
                    <a:pos x="6" y="53"/>
                  </a:cxn>
                  <a:cxn ang="0">
                    <a:pos x="12" y="59"/>
                  </a:cxn>
                  <a:cxn ang="0">
                    <a:pos x="41" y="65"/>
                  </a:cxn>
                  <a:cxn ang="0">
                    <a:pos x="53" y="59"/>
                  </a:cxn>
                  <a:cxn ang="0">
                    <a:pos x="65" y="53"/>
                  </a:cxn>
                  <a:cxn ang="0">
                    <a:pos x="71" y="53"/>
                  </a:cxn>
                </a:cxnLst>
                <a:rect l="0" t="0" r="0" b="0"/>
                <a:pathLst>
                  <a:path w="100" h="65">
                    <a:moveTo>
                      <a:pt x="71" y="53"/>
                    </a:moveTo>
                    <a:lnTo>
                      <a:pt x="94" y="35"/>
                    </a:lnTo>
                    <a:lnTo>
                      <a:pt x="100" y="30"/>
                    </a:lnTo>
                    <a:lnTo>
                      <a:pt x="100" y="12"/>
                    </a:lnTo>
                    <a:lnTo>
                      <a:pt x="94" y="6"/>
                    </a:lnTo>
                    <a:lnTo>
                      <a:pt x="71" y="0"/>
                    </a:lnTo>
                    <a:lnTo>
                      <a:pt x="41" y="0"/>
                    </a:lnTo>
                    <a:lnTo>
                      <a:pt x="12" y="12"/>
                    </a:lnTo>
                    <a:lnTo>
                      <a:pt x="0" y="35"/>
                    </a:lnTo>
                    <a:lnTo>
                      <a:pt x="6" y="53"/>
                    </a:lnTo>
                    <a:lnTo>
                      <a:pt x="12" y="59"/>
                    </a:lnTo>
                    <a:lnTo>
                      <a:pt x="41" y="65"/>
                    </a:lnTo>
                    <a:lnTo>
                      <a:pt x="53" y="59"/>
                    </a:lnTo>
                    <a:lnTo>
                      <a:pt x="65" y="53"/>
                    </a:lnTo>
                    <a:lnTo>
                      <a:pt x="71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フリーフォーム 139"/>
              <p:cNvSpPr>
                <a:spLocks/>
              </p:cNvSpPr>
              <p:nvPr/>
            </p:nvSpPr>
            <p:spPr bwMode="auto">
              <a:xfrm>
                <a:off x="3990" y="1465"/>
                <a:ext cx="41" cy="41"/>
              </a:xfrm>
              <a:custGeom>
                <a:avLst/>
                <a:gdLst/>
                <a:ahLst/>
                <a:cxnLst>
                  <a:cxn ang="0">
                    <a:pos x="35" y="35"/>
                  </a:cxn>
                  <a:cxn ang="0">
                    <a:pos x="41" y="29"/>
                  </a:cxn>
                  <a:cxn ang="0">
                    <a:pos x="41" y="11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6" y="6"/>
                  </a:cxn>
                  <a:cxn ang="0">
                    <a:pos x="0" y="23"/>
                  </a:cxn>
                  <a:cxn ang="0">
                    <a:pos x="0" y="29"/>
                  </a:cxn>
                  <a:cxn ang="0">
                    <a:pos x="11" y="35"/>
                  </a:cxn>
                  <a:cxn ang="0">
                    <a:pos x="29" y="41"/>
                  </a:cxn>
                  <a:cxn ang="0">
                    <a:pos x="29" y="35"/>
                  </a:cxn>
                  <a:cxn ang="0">
                    <a:pos x="35" y="35"/>
                  </a:cxn>
                </a:cxnLst>
                <a:rect l="0" t="0" r="0" b="0"/>
                <a:pathLst>
                  <a:path w="41" h="41">
                    <a:moveTo>
                      <a:pt x="35" y="35"/>
                    </a:moveTo>
                    <a:lnTo>
                      <a:pt x="41" y="29"/>
                    </a:lnTo>
                    <a:lnTo>
                      <a:pt x="41" y="11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6" y="6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11" y="35"/>
                    </a:lnTo>
                    <a:lnTo>
                      <a:pt x="29" y="41"/>
                    </a:lnTo>
                    <a:lnTo>
                      <a:pt x="29" y="35"/>
                    </a:lnTo>
                    <a:lnTo>
                      <a:pt x="35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フリーフォーム 140"/>
              <p:cNvSpPr>
                <a:spLocks/>
              </p:cNvSpPr>
              <p:nvPr/>
            </p:nvSpPr>
            <p:spPr bwMode="auto">
              <a:xfrm>
                <a:off x="4295" y="1494"/>
                <a:ext cx="123" cy="70"/>
              </a:xfrm>
              <a:custGeom>
                <a:avLst/>
                <a:gdLst/>
                <a:ahLst/>
                <a:cxnLst>
                  <a:cxn ang="0">
                    <a:pos x="6" y="65"/>
                  </a:cxn>
                  <a:cxn ang="0">
                    <a:pos x="41" y="70"/>
                  </a:cxn>
                  <a:cxn ang="0">
                    <a:pos x="53" y="65"/>
                  </a:cxn>
                  <a:cxn ang="0">
                    <a:pos x="70" y="59"/>
                  </a:cxn>
                  <a:cxn ang="0">
                    <a:pos x="82" y="41"/>
                  </a:cxn>
                  <a:cxn ang="0">
                    <a:pos x="100" y="29"/>
                  </a:cxn>
                  <a:cxn ang="0">
                    <a:pos x="123" y="12"/>
                  </a:cxn>
                  <a:cxn ang="0">
                    <a:pos x="123" y="6"/>
                  </a:cxn>
                  <a:cxn ang="0">
                    <a:pos x="111" y="0"/>
                  </a:cxn>
                  <a:cxn ang="0">
                    <a:pos x="100" y="0"/>
                  </a:cxn>
                  <a:cxn ang="0">
                    <a:pos x="76" y="6"/>
                  </a:cxn>
                  <a:cxn ang="0">
                    <a:pos x="47" y="6"/>
                  </a:cxn>
                  <a:cxn ang="0">
                    <a:pos x="35" y="12"/>
                  </a:cxn>
                  <a:cxn ang="0">
                    <a:pos x="17" y="23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0" y="65"/>
                  </a:cxn>
                  <a:cxn ang="0">
                    <a:pos x="6" y="65"/>
                  </a:cxn>
                </a:cxnLst>
                <a:rect l="0" t="0" r="0" b="0"/>
                <a:pathLst>
                  <a:path w="123" h="70">
                    <a:moveTo>
                      <a:pt x="6" y="65"/>
                    </a:moveTo>
                    <a:lnTo>
                      <a:pt x="41" y="70"/>
                    </a:lnTo>
                    <a:lnTo>
                      <a:pt x="53" y="65"/>
                    </a:lnTo>
                    <a:lnTo>
                      <a:pt x="70" y="59"/>
                    </a:lnTo>
                    <a:lnTo>
                      <a:pt x="82" y="41"/>
                    </a:lnTo>
                    <a:lnTo>
                      <a:pt x="100" y="29"/>
                    </a:lnTo>
                    <a:lnTo>
                      <a:pt x="123" y="12"/>
                    </a:lnTo>
                    <a:lnTo>
                      <a:pt x="123" y="6"/>
                    </a:lnTo>
                    <a:lnTo>
                      <a:pt x="111" y="0"/>
                    </a:lnTo>
                    <a:lnTo>
                      <a:pt x="100" y="0"/>
                    </a:lnTo>
                    <a:lnTo>
                      <a:pt x="76" y="6"/>
                    </a:lnTo>
                    <a:lnTo>
                      <a:pt x="47" y="6"/>
                    </a:lnTo>
                    <a:lnTo>
                      <a:pt x="35" y="12"/>
                    </a:lnTo>
                    <a:lnTo>
                      <a:pt x="17" y="23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0" y="65"/>
                    </a:lnTo>
                    <a:lnTo>
                      <a:pt x="6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フリーフォーム 141"/>
              <p:cNvSpPr>
                <a:spLocks/>
              </p:cNvSpPr>
              <p:nvPr/>
            </p:nvSpPr>
            <p:spPr bwMode="auto">
              <a:xfrm>
                <a:off x="4189" y="1424"/>
                <a:ext cx="59" cy="35"/>
              </a:xfrm>
              <a:custGeom>
                <a:avLst/>
                <a:gdLst/>
                <a:ahLst/>
                <a:cxnLst>
                  <a:cxn ang="0">
                    <a:pos x="18" y="35"/>
                  </a:cxn>
                  <a:cxn ang="0">
                    <a:pos x="41" y="35"/>
                  </a:cxn>
                  <a:cxn ang="0">
                    <a:pos x="53" y="23"/>
                  </a:cxn>
                  <a:cxn ang="0">
                    <a:pos x="53" y="17"/>
                  </a:cxn>
                  <a:cxn ang="0">
                    <a:pos x="59" y="11"/>
                  </a:cxn>
                  <a:cxn ang="0">
                    <a:pos x="59" y="5"/>
                  </a:cxn>
                  <a:cxn ang="0">
                    <a:pos x="53" y="0"/>
                  </a:cxn>
                  <a:cxn ang="0">
                    <a:pos x="41" y="0"/>
                  </a:cxn>
                  <a:cxn ang="0">
                    <a:pos x="18" y="11"/>
                  </a:cxn>
                  <a:cxn ang="0">
                    <a:pos x="12" y="17"/>
                  </a:cxn>
                  <a:cxn ang="0">
                    <a:pos x="0" y="23"/>
                  </a:cxn>
                  <a:cxn ang="0">
                    <a:pos x="12" y="35"/>
                  </a:cxn>
                  <a:cxn ang="0">
                    <a:pos x="12" y="35"/>
                  </a:cxn>
                  <a:cxn ang="0">
                    <a:pos x="18" y="35"/>
                  </a:cxn>
                </a:cxnLst>
                <a:rect l="0" t="0" r="0" b="0"/>
                <a:pathLst>
                  <a:path w="59" h="35">
                    <a:moveTo>
                      <a:pt x="18" y="35"/>
                    </a:moveTo>
                    <a:lnTo>
                      <a:pt x="41" y="35"/>
                    </a:lnTo>
                    <a:lnTo>
                      <a:pt x="53" y="23"/>
                    </a:lnTo>
                    <a:lnTo>
                      <a:pt x="53" y="17"/>
                    </a:lnTo>
                    <a:lnTo>
                      <a:pt x="59" y="11"/>
                    </a:lnTo>
                    <a:lnTo>
                      <a:pt x="59" y="5"/>
                    </a:lnTo>
                    <a:lnTo>
                      <a:pt x="53" y="0"/>
                    </a:lnTo>
                    <a:lnTo>
                      <a:pt x="41" y="0"/>
                    </a:lnTo>
                    <a:lnTo>
                      <a:pt x="18" y="11"/>
                    </a:lnTo>
                    <a:lnTo>
                      <a:pt x="12" y="17"/>
                    </a:lnTo>
                    <a:lnTo>
                      <a:pt x="0" y="23"/>
                    </a:lnTo>
                    <a:lnTo>
                      <a:pt x="12" y="35"/>
                    </a:lnTo>
                    <a:lnTo>
                      <a:pt x="12" y="35"/>
                    </a:lnTo>
                    <a:lnTo>
                      <a:pt x="18" y="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フリーフォーム 142"/>
              <p:cNvSpPr>
                <a:spLocks/>
              </p:cNvSpPr>
              <p:nvPr/>
            </p:nvSpPr>
            <p:spPr bwMode="auto">
              <a:xfrm>
                <a:off x="4500" y="989"/>
                <a:ext cx="129" cy="165"/>
              </a:xfrm>
              <a:custGeom>
                <a:avLst/>
                <a:gdLst/>
                <a:ahLst/>
                <a:cxnLst>
                  <a:cxn ang="0">
                    <a:pos x="53" y="165"/>
                  </a:cxn>
                  <a:cxn ang="0">
                    <a:pos x="76" y="165"/>
                  </a:cxn>
                  <a:cxn ang="0">
                    <a:pos x="94" y="159"/>
                  </a:cxn>
                  <a:cxn ang="0">
                    <a:pos x="112" y="153"/>
                  </a:cxn>
                  <a:cxn ang="0">
                    <a:pos x="117" y="135"/>
                  </a:cxn>
                  <a:cxn ang="0">
                    <a:pos x="123" y="106"/>
                  </a:cxn>
                  <a:cxn ang="0">
                    <a:pos x="129" y="100"/>
                  </a:cxn>
                  <a:cxn ang="0">
                    <a:pos x="123" y="94"/>
                  </a:cxn>
                  <a:cxn ang="0">
                    <a:pos x="112" y="88"/>
                  </a:cxn>
                  <a:cxn ang="0">
                    <a:pos x="100" y="88"/>
                  </a:cxn>
                  <a:cxn ang="0">
                    <a:pos x="94" y="77"/>
                  </a:cxn>
                  <a:cxn ang="0">
                    <a:pos x="100" y="59"/>
                  </a:cxn>
                  <a:cxn ang="0">
                    <a:pos x="94" y="36"/>
                  </a:cxn>
                  <a:cxn ang="0">
                    <a:pos x="88" y="6"/>
                  </a:cxn>
                  <a:cxn ang="0">
                    <a:pos x="82" y="0"/>
                  </a:cxn>
                  <a:cxn ang="0">
                    <a:pos x="65" y="6"/>
                  </a:cxn>
                  <a:cxn ang="0">
                    <a:pos x="47" y="12"/>
                  </a:cxn>
                  <a:cxn ang="0">
                    <a:pos x="6" y="59"/>
                  </a:cxn>
                  <a:cxn ang="0">
                    <a:pos x="0" y="71"/>
                  </a:cxn>
                  <a:cxn ang="0">
                    <a:pos x="0" y="88"/>
                  </a:cxn>
                  <a:cxn ang="0">
                    <a:pos x="24" y="94"/>
                  </a:cxn>
                  <a:cxn ang="0">
                    <a:pos x="35" y="94"/>
                  </a:cxn>
                  <a:cxn ang="0">
                    <a:pos x="35" y="100"/>
                  </a:cxn>
                  <a:cxn ang="0">
                    <a:pos x="29" y="112"/>
                  </a:cxn>
                  <a:cxn ang="0">
                    <a:pos x="24" y="135"/>
                  </a:cxn>
                  <a:cxn ang="0">
                    <a:pos x="29" y="159"/>
                  </a:cxn>
                  <a:cxn ang="0">
                    <a:pos x="47" y="165"/>
                  </a:cxn>
                  <a:cxn ang="0">
                    <a:pos x="53" y="165"/>
                  </a:cxn>
                </a:cxnLst>
                <a:rect l="0" t="0" r="0" b="0"/>
                <a:pathLst>
                  <a:path w="129" h="165">
                    <a:moveTo>
                      <a:pt x="53" y="165"/>
                    </a:moveTo>
                    <a:lnTo>
                      <a:pt x="76" y="165"/>
                    </a:lnTo>
                    <a:lnTo>
                      <a:pt x="94" y="159"/>
                    </a:lnTo>
                    <a:lnTo>
                      <a:pt x="112" y="153"/>
                    </a:lnTo>
                    <a:lnTo>
                      <a:pt x="117" y="135"/>
                    </a:lnTo>
                    <a:lnTo>
                      <a:pt x="123" y="106"/>
                    </a:lnTo>
                    <a:lnTo>
                      <a:pt x="129" y="100"/>
                    </a:lnTo>
                    <a:lnTo>
                      <a:pt x="123" y="94"/>
                    </a:lnTo>
                    <a:lnTo>
                      <a:pt x="112" y="88"/>
                    </a:lnTo>
                    <a:lnTo>
                      <a:pt x="100" y="88"/>
                    </a:lnTo>
                    <a:lnTo>
                      <a:pt x="94" y="77"/>
                    </a:lnTo>
                    <a:lnTo>
                      <a:pt x="100" y="59"/>
                    </a:lnTo>
                    <a:lnTo>
                      <a:pt x="94" y="36"/>
                    </a:lnTo>
                    <a:lnTo>
                      <a:pt x="88" y="6"/>
                    </a:lnTo>
                    <a:lnTo>
                      <a:pt x="82" y="0"/>
                    </a:lnTo>
                    <a:lnTo>
                      <a:pt x="65" y="6"/>
                    </a:lnTo>
                    <a:lnTo>
                      <a:pt x="47" y="12"/>
                    </a:lnTo>
                    <a:lnTo>
                      <a:pt x="6" y="59"/>
                    </a:lnTo>
                    <a:lnTo>
                      <a:pt x="0" y="71"/>
                    </a:lnTo>
                    <a:lnTo>
                      <a:pt x="0" y="88"/>
                    </a:lnTo>
                    <a:lnTo>
                      <a:pt x="24" y="94"/>
                    </a:lnTo>
                    <a:lnTo>
                      <a:pt x="35" y="94"/>
                    </a:lnTo>
                    <a:lnTo>
                      <a:pt x="35" y="100"/>
                    </a:lnTo>
                    <a:lnTo>
                      <a:pt x="29" y="112"/>
                    </a:lnTo>
                    <a:lnTo>
                      <a:pt x="24" y="135"/>
                    </a:lnTo>
                    <a:lnTo>
                      <a:pt x="29" y="159"/>
                    </a:lnTo>
                    <a:lnTo>
                      <a:pt x="47" y="165"/>
                    </a:lnTo>
                    <a:lnTo>
                      <a:pt x="53" y="1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フリーフォーム 143"/>
              <p:cNvSpPr>
                <a:spLocks/>
              </p:cNvSpPr>
              <p:nvPr/>
            </p:nvSpPr>
            <p:spPr bwMode="auto">
              <a:xfrm>
                <a:off x="4389" y="1101"/>
                <a:ext cx="47" cy="70"/>
              </a:xfrm>
              <a:custGeom>
                <a:avLst/>
                <a:gdLst/>
                <a:ahLst/>
                <a:cxnLst>
                  <a:cxn ang="0">
                    <a:pos x="11" y="70"/>
                  </a:cxn>
                  <a:cxn ang="0">
                    <a:pos x="29" y="59"/>
                  </a:cxn>
                  <a:cxn ang="0">
                    <a:pos x="41" y="47"/>
                  </a:cxn>
                  <a:cxn ang="0">
                    <a:pos x="47" y="29"/>
                  </a:cxn>
                  <a:cxn ang="0">
                    <a:pos x="47" y="17"/>
                  </a:cxn>
                  <a:cxn ang="0">
                    <a:pos x="41" y="0"/>
                  </a:cxn>
                  <a:cxn ang="0">
                    <a:pos x="29" y="12"/>
                  </a:cxn>
                  <a:cxn ang="0">
                    <a:pos x="6" y="23"/>
                  </a:cxn>
                  <a:cxn ang="0">
                    <a:pos x="0" y="41"/>
                  </a:cxn>
                  <a:cxn ang="0">
                    <a:pos x="0" y="53"/>
                  </a:cxn>
                  <a:cxn ang="0">
                    <a:pos x="6" y="70"/>
                  </a:cxn>
                  <a:cxn ang="0">
                    <a:pos x="6" y="70"/>
                  </a:cxn>
                  <a:cxn ang="0">
                    <a:pos x="11" y="70"/>
                  </a:cxn>
                </a:cxnLst>
                <a:rect l="0" t="0" r="0" b="0"/>
                <a:pathLst>
                  <a:path w="47" h="70">
                    <a:moveTo>
                      <a:pt x="11" y="70"/>
                    </a:moveTo>
                    <a:lnTo>
                      <a:pt x="29" y="59"/>
                    </a:lnTo>
                    <a:lnTo>
                      <a:pt x="41" y="47"/>
                    </a:lnTo>
                    <a:lnTo>
                      <a:pt x="47" y="29"/>
                    </a:lnTo>
                    <a:lnTo>
                      <a:pt x="47" y="17"/>
                    </a:lnTo>
                    <a:lnTo>
                      <a:pt x="41" y="0"/>
                    </a:lnTo>
                    <a:lnTo>
                      <a:pt x="29" y="12"/>
                    </a:lnTo>
                    <a:lnTo>
                      <a:pt x="6" y="23"/>
                    </a:lnTo>
                    <a:lnTo>
                      <a:pt x="0" y="41"/>
                    </a:lnTo>
                    <a:lnTo>
                      <a:pt x="0" y="53"/>
                    </a:lnTo>
                    <a:lnTo>
                      <a:pt x="6" y="70"/>
                    </a:lnTo>
                    <a:lnTo>
                      <a:pt x="6" y="70"/>
                    </a:lnTo>
                    <a:lnTo>
                      <a:pt x="11" y="7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フリーフォーム 144"/>
              <p:cNvSpPr>
                <a:spLocks/>
              </p:cNvSpPr>
              <p:nvPr/>
            </p:nvSpPr>
            <p:spPr bwMode="auto">
              <a:xfrm>
                <a:off x="4400" y="1242"/>
                <a:ext cx="24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24" y="6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0" y="11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24" h="23">
                    <a:moveTo>
                      <a:pt x="6" y="23"/>
                    </a:moveTo>
                    <a:lnTo>
                      <a:pt x="24" y="6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0" y="1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フリーフォーム 145"/>
              <p:cNvSpPr>
                <a:spLocks/>
              </p:cNvSpPr>
              <p:nvPr/>
            </p:nvSpPr>
            <p:spPr bwMode="auto">
              <a:xfrm>
                <a:off x="4711" y="1359"/>
                <a:ext cx="41" cy="65"/>
              </a:xfrm>
              <a:custGeom>
                <a:avLst/>
                <a:gdLst/>
                <a:ahLst/>
                <a:cxnLst>
                  <a:cxn ang="0">
                    <a:pos x="24" y="65"/>
                  </a:cxn>
                  <a:cxn ang="0">
                    <a:pos x="41" y="35"/>
                  </a:cxn>
                  <a:cxn ang="0">
                    <a:pos x="41" y="18"/>
                  </a:cxn>
                  <a:cxn ang="0">
                    <a:pos x="36" y="6"/>
                  </a:cxn>
                  <a:cxn ang="0">
                    <a:pos x="24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0" y="41"/>
                  </a:cxn>
                  <a:cxn ang="0">
                    <a:pos x="6" y="53"/>
                  </a:cxn>
                  <a:cxn ang="0">
                    <a:pos x="12" y="65"/>
                  </a:cxn>
                  <a:cxn ang="0">
                    <a:pos x="12" y="65"/>
                  </a:cxn>
                  <a:cxn ang="0">
                    <a:pos x="24" y="65"/>
                  </a:cxn>
                </a:cxnLst>
                <a:rect l="0" t="0" r="0" b="0"/>
                <a:pathLst>
                  <a:path w="41" h="65">
                    <a:moveTo>
                      <a:pt x="24" y="65"/>
                    </a:moveTo>
                    <a:lnTo>
                      <a:pt x="41" y="35"/>
                    </a:lnTo>
                    <a:lnTo>
                      <a:pt x="41" y="18"/>
                    </a:lnTo>
                    <a:lnTo>
                      <a:pt x="36" y="6"/>
                    </a:lnTo>
                    <a:lnTo>
                      <a:pt x="24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0" y="41"/>
                    </a:lnTo>
                    <a:lnTo>
                      <a:pt x="6" y="53"/>
                    </a:lnTo>
                    <a:lnTo>
                      <a:pt x="12" y="65"/>
                    </a:lnTo>
                    <a:lnTo>
                      <a:pt x="12" y="65"/>
                    </a:lnTo>
                    <a:lnTo>
                      <a:pt x="24" y="6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フリーフォーム 146"/>
              <p:cNvSpPr>
                <a:spLocks/>
              </p:cNvSpPr>
              <p:nvPr/>
            </p:nvSpPr>
            <p:spPr bwMode="auto">
              <a:xfrm>
                <a:off x="4617" y="1441"/>
                <a:ext cx="42" cy="53"/>
              </a:xfrm>
              <a:custGeom>
                <a:avLst/>
                <a:gdLst/>
                <a:ahLst/>
                <a:cxnLst>
                  <a:cxn ang="0">
                    <a:pos x="6" y="53"/>
                  </a:cxn>
                  <a:cxn ang="0">
                    <a:pos x="30" y="47"/>
                  </a:cxn>
                  <a:cxn ang="0">
                    <a:pos x="42" y="24"/>
                  </a:cxn>
                  <a:cxn ang="0">
                    <a:pos x="42" y="18"/>
                  </a:cxn>
                  <a:cxn ang="0">
                    <a:pos x="36" y="0"/>
                  </a:cxn>
                  <a:cxn ang="0">
                    <a:pos x="30" y="0"/>
                  </a:cxn>
                  <a:cxn ang="0">
                    <a:pos x="24" y="0"/>
                  </a:cxn>
                  <a:cxn ang="0">
                    <a:pos x="6" y="35"/>
                  </a:cxn>
                  <a:cxn ang="0">
                    <a:pos x="0" y="53"/>
                  </a:cxn>
                  <a:cxn ang="0">
                    <a:pos x="0" y="53"/>
                  </a:cxn>
                  <a:cxn ang="0">
                    <a:pos x="6" y="53"/>
                  </a:cxn>
                </a:cxnLst>
                <a:rect l="0" t="0" r="0" b="0"/>
                <a:pathLst>
                  <a:path w="42" h="53">
                    <a:moveTo>
                      <a:pt x="6" y="53"/>
                    </a:moveTo>
                    <a:lnTo>
                      <a:pt x="30" y="47"/>
                    </a:lnTo>
                    <a:lnTo>
                      <a:pt x="42" y="24"/>
                    </a:lnTo>
                    <a:lnTo>
                      <a:pt x="42" y="18"/>
                    </a:lnTo>
                    <a:lnTo>
                      <a:pt x="36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6" y="35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6" y="5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フリーフォーム 147"/>
              <p:cNvSpPr>
                <a:spLocks/>
              </p:cNvSpPr>
              <p:nvPr/>
            </p:nvSpPr>
            <p:spPr bwMode="auto">
              <a:xfrm>
                <a:off x="4923" y="1036"/>
                <a:ext cx="117" cy="135"/>
              </a:xfrm>
              <a:custGeom>
                <a:avLst/>
                <a:gdLst/>
                <a:ahLst/>
                <a:cxnLst>
                  <a:cxn ang="0">
                    <a:pos x="82" y="135"/>
                  </a:cxn>
                  <a:cxn ang="0">
                    <a:pos x="99" y="118"/>
                  </a:cxn>
                  <a:cxn ang="0">
                    <a:pos x="111" y="106"/>
                  </a:cxn>
                  <a:cxn ang="0">
                    <a:pos x="111" y="82"/>
                  </a:cxn>
                  <a:cxn ang="0">
                    <a:pos x="117" y="59"/>
                  </a:cxn>
                  <a:cxn ang="0">
                    <a:pos x="105" y="24"/>
                  </a:cxn>
                  <a:cxn ang="0">
                    <a:pos x="99" y="12"/>
                  </a:cxn>
                  <a:cxn ang="0">
                    <a:pos x="82" y="0"/>
                  </a:cxn>
                  <a:cxn ang="0">
                    <a:pos x="41" y="12"/>
                  </a:cxn>
                  <a:cxn ang="0">
                    <a:pos x="17" y="18"/>
                  </a:cxn>
                  <a:cxn ang="0">
                    <a:pos x="5" y="41"/>
                  </a:cxn>
                  <a:cxn ang="0">
                    <a:pos x="0" y="65"/>
                  </a:cxn>
                  <a:cxn ang="0">
                    <a:pos x="0" y="88"/>
                  </a:cxn>
                  <a:cxn ang="0">
                    <a:pos x="11" y="112"/>
                  </a:cxn>
                  <a:cxn ang="0">
                    <a:pos x="35" y="124"/>
                  </a:cxn>
                  <a:cxn ang="0">
                    <a:pos x="70" y="135"/>
                  </a:cxn>
                  <a:cxn ang="0">
                    <a:pos x="76" y="135"/>
                  </a:cxn>
                  <a:cxn ang="0">
                    <a:pos x="82" y="135"/>
                  </a:cxn>
                </a:cxnLst>
                <a:rect l="0" t="0" r="0" b="0"/>
                <a:pathLst>
                  <a:path w="117" h="135">
                    <a:moveTo>
                      <a:pt x="82" y="135"/>
                    </a:moveTo>
                    <a:lnTo>
                      <a:pt x="99" y="118"/>
                    </a:lnTo>
                    <a:lnTo>
                      <a:pt x="111" y="106"/>
                    </a:lnTo>
                    <a:lnTo>
                      <a:pt x="111" y="82"/>
                    </a:lnTo>
                    <a:lnTo>
                      <a:pt x="117" y="59"/>
                    </a:lnTo>
                    <a:lnTo>
                      <a:pt x="105" y="24"/>
                    </a:lnTo>
                    <a:lnTo>
                      <a:pt x="99" y="12"/>
                    </a:lnTo>
                    <a:lnTo>
                      <a:pt x="82" y="0"/>
                    </a:lnTo>
                    <a:lnTo>
                      <a:pt x="41" y="12"/>
                    </a:lnTo>
                    <a:lnTo>
                      <a:pt x="17" y="18"/>
                    </a:lnTo>
                    <a:lnTo>
                      <a:pt x="5" y="41"/>
                    </a:lnTo>
                    <a:lnTo>
                      <a:pt x="0" y="65"/>
                    </a:lnTo>
                    <a:lnTo>
                      <a:pt x="0" y="88"/>
                    </a:lnTo>
                    <a:lnTo>
                      <a:pt x="11" y="112"/>
                    </a:lnTo>
                    <a:lnTo>
                      <a:pt x="35" y="124"/>
                    </a:lnTo>
                    <a:lnTo>
                      <a:pt x="70" y="135"/>
                    </a:lnTo>
                    <a:lnTo>
                      <a:pt x="76" y="135"/>
                    </a:lnTo>
                    <a:lnTo>
                      <a:pt x="82" y="13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フリーフォーム 148"/>
              <p:cNvSpPr>
                <a:spLocks/>
              </p:cNvSpPr>
              <p:nvPr/>
            </p:nvSpPr>
            <p:spPr bwMode="auto">
              <a:xfrm>
                <a:off x="4747" y="878"/>
                <a:ext cx="176" cy="152"/>
              </a:xfrm>
              <a:custGeom>
                <a:avLst/>
                <a:gdLst/>
                <a:ahLst/>
                <a:cxnLst>
                  <a:cxn ang="0">
                    <a:pos x="58" y="152"/>
                  </a:cxn>
                  <a:cxn ang="0">
                    <a:pos x="111" y="135"/>
                  </a:cxn>
                  <a:cxn ang="0">
                    <a:pos x="123" y="111"/>
                  </a:cxn>
                  <a:cxn ang="0">
                    <a:pos x="134" y="94"/>
                  </a:cxn>
                  <a:cxn ang="0">
                    <a:pos x="146" y="59"/>
                  </a:cxn>
                  <a:cxn ang="0">
                    <a:pos x="158" y="41"/>
                  </a:cxn>
                  <a:cxn ang="0">
                    <a:pos x="176" y="17"/>
                  </a:cxn>
                  <a:cxn ang="0">
                    <a:pos x="176" y="12"/>
                  </a:cxn>
                  <a:cxn ang="0">
                    <a:pos x="164" y="0"/>
                  </a:cxn>
                  <a:cxn ang="0">
                    <a:pos x="152" y="0"/>
                  </a:cxn>
                  <a:cxn ang="0">
                    <a:pos x="134" y="12"/>
                  </a:cxn>
                  <a:cxn ang="0">
                    <a:pos x="123" y="17"/>
                  </a:cxn>
                  <a:cxn ang="0">
                    <a:pos x="111" y="17"/>
                  </a:cxn>
                  <a:cxn ang="0">
                    <a:pos x="82" y="23"/>
                  </a:cxn>
                  <a:cxn ang="0">
                    <a:pos x="64" y="29"/>
                  </a:cxn>
                  <a:cxn ang="0">
                    <a:pos x="23" y="82"/>
                  </a:cxn>
                  <a:cxn ang="0">
                    <a:pos x="5" y="105"/>
                  </a:cxn>
                  <a:cxn ang="0">
                    <a:pos x="0" y="117"/>
                  </a:cxn>
                  <a:cxn ang="0">
                    <a:pos x="0" y="141"/>
                  </a:cxn>
                  <a:cxn ang="0">
                    <a:pos x="17" y="147"/>
                  </a:cxn>
                  <a:cxn ang="0">
                    <a:pos x="35" y="152"/>
                  </a:cxn>
                  <a:cxn ang="0">
                    <a:pos x="52" y="152"/>
                  </a:cxn>
                  <a:cxn ang="0">
                    <a:pos x="58" y="152"/>
                  </a:cxn>
                </a:cxnLst>
                <a:rect l="0" t="0" r="0" b="0"/>
                <a:pathLst>
                  <a:path w="176" h="152">
                    <a:moveTo>
                      <a:pt x="58" y="152"/>
                    </a:moveTo>
                    <a:lnTo>
                      <a:pt x="111" y="135"/>
                    </a:lnTo>
                    <a:lnTo>
                      <a:pt x="123" y="111"/>
                    </a:lnTo>
                    <a:lnTo>
                      <a:pt x="134" y="94"/>
                    </a:lnTo>
                    <a:lnTo>
                      <a:pt x="146" y="59"/>
                    </a:lnTo>
                    <a:lnTo>
                      <a:pt x="158" y="41"/>
                    </a:lnTo>
                    <a:lnTo>
                      <a:pt x="176" y="17"/>
                    </a:lnTo>
                    <a:lnTo>
                      <a:pt x="176" y="12"/>
                    </a:lnTo>
                    <a:lnTo>
                      <a:pt x="164" y="0"/>
                    </a:lnTo>
                    <a:lnTo>
                      <a:pt x="152" y="0"/>
                    </a:lnTo>
                    <a:lnTo>
                      <a:pt x="134" y="12"/>
                    </a:lnTo>
                    <a:lnTo>
                      <a:pt x="123" y="17"/>
                    </a:lnTo>
                    <a:lnTo>
                      <a:pt x="111" y="17"/>
                    </a:lnTo>
                    <a:lnTo>
                      <a:pt x="82" y="23"/>
                    </a:lnTo>
                    <a:lnTo>
                      <a:pt x="64" y="29"/>
                    </a:lnTo>
                    <a:lnTo>
                      <a:pt x="23" y="82"/>
                    </a:lnTo>
                    <a:lnTo>
                      <a:pt x="5" y="105"/>
                    </a:lnTo>
                    <a:lnTo>
                      <a:pt x="0" y="117"/>
                    </a:lnTo>
                    <a:lnTo>
                      <a:pt x="0" y="141"/>
                    </a:lnTo>
                    <a:lnTo>
                      <a:pt x="17" y="147"/>
                    </a:lnTo>
                    <a:lnTo>
                      <a:pt x="35" y="152"/>
                    </a:lnTo>
                    <a:lnTo>
                      <a:pt x="52" y="152"/>
                    </a:lnTo>
                    <a:lnTo>
                      <a:pt x="58" y="15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フリーフォーム 149"/>
              <p:cNvSpPr>
                <a:spLocks/>
              </p:cNvSpPr>
              <p:nvPr/>
            </p:nvSpPr>
            <p:spPr bwMode="auto">
              <a:xfrm>
                <a:off x="4682" y="942"/>
                <a:ext cx="41" cy="47"/>
              </a:xfrm>
              <a:custGeom>
                <a:avLst/>
                <a:gdLst/>
                <a:ahLst/>
                <a:cxnLst>
                  <a:cxn ang="0">
                    <a:pos x="29" y="47"/>
                  </a:cxn>
                  <a:cxn ang="0">
                    <a:pos x="41" y="24"/>
                  </a:cxn>
                  <a:cxn ang="0">
                    <a:pos x="41" y="18"/>
                  </a:cxn>
                  <a:cxn ang="0">
                    <a:pos x="35" y="0"/>
                  </a:cxn>
                  <a:cxn ang="0">
                    <a:pos x="29" y="0"/>
                  </a:cxn>
                  <a:cxn ang="0">
                    <a:pos x="12" y="12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12" y="47"/>
                  </a:cxn>
                  <a:cxn ang="0">
                    <a:pos x="23" y="47"/>
                  </a:cxn>
                  <a:cxn ang="0">
                    <a:pos x="29" y="47"/>
                  </a:cxn>
                </a:cxnLst>
                <a:rect l="0" t="0" r="0" b="0"/>
                <a:pathLst>
                  <a:path w="41" h="47">
                    <a:moveTo>
                      <a:pt x="29" y="47"/>
                    </a:moveTo>
                    <a:lnTo>
                      <a:pt x="41" y="24"/>
                    </a:lnTo>
                    <a:lnTo>
                      <a:pt x="41" y="18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12" y="12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12" y="47"/>
                    </a:lnTo>
                    <a:lnTo>
                      <a:pt x="23" y="47"/>
                    </a:lnTo>
                    <a:lnTo>
                      <a:pt x="29" y="4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フリーフォーム 150"/>
              <p:cNvSpPr>
                <a:spLocks/>
              </p:cNvSpPr>
              <p:nvPr/>
            </p:nvSpPr>
            <p:spPr bwMode="auto">
              <a:xfrm>
                <a:off x="4846" y="1195"/>
                <a:ext cx="24" cy="29"/>
              </a:xfrm>
              <a:custGeom>
                <a:avLst/>
                <a:gdLst/>
                <a:ahLst/>
                <a:cxnLst>
                  <a:cxn ang="0">
                    <a:pos x="18" y="29"/>
                  </a:cxn>
                  <a:cxn ang="0">
                    <a:pos x="24" y="23"/>
                  </a:cxn>
                  <a:cxn ang="0">
                    <a:pos x="24" y="17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3"/>
                  </a:cxn>
                  <a:cxn ang="0">
                    <a:pos x="12" y="29"/>
                  </a:cxn>
                  <a:cxn ang="0">
                    <a:pos x="18" y="29"/>
                  </a:cxn>
                </a:cxnLst>
                <a:rect l="0" t="0" r="0" b="0"/>
                <a:pathLst>
                  <a:path w="24" h="29">
                    <a:moveTo>
                      <a:pt x="18" y="29"/>
                    </a:moveTo>
                    <a:lnTo>
                      <a:pt x="24" y="23"/>
                    </a:lnTo>
                    <a:lnTo>
                      <a:pt x="24" y="17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3"/>
                    </a:lnTo>
                    <a:lnTo>
                      <a:pt x="12" y="29"/>
                    </a:lnTo>
                    <a:lnTo>
                      <a:pt x="18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フリーフォーム 151"/>
              <p:cNvSpPr>
                <a:spLocks/>
              </p:cNvSpPr>
              <p:nvPr/>
            </p:nvSpPr>
            <p:spPr bwMode="auto">
              <a:xfrm>
                <a:off x="4025" y="1124"/>
                <a:ext cx="41" cy="30"/>
              </a:xfrm>
              <a:custGeom>
                <a:avLst/>
                <a:gdLst/>
                <a:ahLst/>
                <a:cxnLst>
                  <a:cxn ang="0">
                    <a:pos x="18" y="30"/>
                  </a:cxn>
                  <a:cxn ang="0">
                    <a:pos x="35" y="18"/>
                  </a:cxn>
                  <a:cxn ang="0">
                    <a:pos x="41" y="6"/>
                  </a:cxn>
                  <a:cxn ang="0">
                    <a:pos x="41" y="0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18" y="30"/>
                  </a:cxn>
                </a:cxnLst>
                <a:rect l="0" t="0" r="0" b="0"/>
                <a:pathLst>
                  <a:path w="41" h="30">
                    <a:moveTo>
                      <a:pt x="18" y="30"/>
                    </a:moveTo>
                    <a:lnTo>
                      <a:pt x="35" y="18"/>
                    </a:lnTo>
                    <a:lnTo>
                      <a:pt x="41" y="6"/>
                    </a:lnTo>
                    <a:lnTo>
                      <a:pt x="41" y="0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6" y="30"/>
                    </a:lnTo>
                    <a:lnTo>
                      <a:pt x="18" y="3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フリーフォーム 152"/>
              <p:cNvSpPr>
                <a:spLocks/>
              </p:cNvSpPr>
              <p:nvPr/>
            </p:nvSpPr>
            <p:spPr bwMode="auto">
              <a:xfrm>
                <a:off x="4934" y="491"/>
                <a:ext cx="94" cy="64"/>
              </a:xfrm>
              <a:custGeom>
                <a:avLst/>
                <a:gdLst/>
                <a:ahLst/>
                <a:cxnLst>
                  <a:cxn ang="0">
                    <a:pos x="94" y="29"/>
                  </a:cxn>
                  <a:cxn ang="0">
                    <a:pos x="88" y="23"/>
                  </a:cxn>
                  <a:cxn ang="0">
                    <a:pos x="71" y="17"/>
                  </a:cxn>
                  <a:cxn ang="0">
                    <a:pos x="35" y="0"/>
                  </a:cxn>
                  <a:cxn ang="0">
                    <a:pos x="24" y="5"/>
                  </a:cxn>
                  <a:cxn ang="0">
                    <a:pos x="6" y="23"/>
                  </a:cxn>
                  <a:cxn ang="0">
                    <a:pos x="0" y="29"/>
                  </a:cxn>
                  <a:cxn ang="0">
                    <a:pos x="0" y="41"/>
                  </a:cxn>
                  <a:cxn ang="0">
                    <a:pos x="6" y="58"/>
                  </a:cxn>
                  <a:cxn ang="0">
                    <a:pos x="24" y="64"/>
                  </a:cxn>
                  <a:cxn ang="0">
                    <a:pos x="35" y="64"/>
                  </a:cxn>
                  <a:cxn ang="0">
                    <a:pos x="71" y="58"/>
                  </a:cxn>
                  <a:cxn ang="0">
                    <a:pos x="88" y="41"/>
                  </a:cxn>
                  <a:cxn ang="0">
                    <a:pos x="88" y="29"/>
                  </a:cxn>
                  <a:cxn ang="0">
                    <a:pos x="94" y="29"/>
                  </a:cxn>
                </a:cxnLst>
                <a:rect l="0" t="0" r="0" b="0"/>
                <a:pathLst>
                  <a:path w="94" h="64">
                    <a:moveTo>
                      <a:pt x="94" y="29"/>
                    </a:moveTo>
                    <a:lnTo>
                      <a:pt x="88" y="23"/>
                    </a:lnTo>
                    <a:lnTo>
                      <a:pt x="71" y="17"/>
                    </a:lnTo>
                    <a:lnTo>
                      <a:pt x="35" y="0"/>
                    </a:lnTo>
                    <a:lnTo>
                      <a:pt x="24" y="5"/>
                    </a:lnTo>
                    <a:lnTo>
                      <a:pt x="6" y="23"/>
                    </a:lnTo>
                    <a:lnTo>
                      <a:pt x="0" y="29"/>
                    </a:lnTo>
                    <a:lnTo>
                      <a:pt x="0" y="41"/>
                    </a:lnTo>
                    <a:lnTo>
                      <a:pt x="6" y="58"/>
                    </a:lnTo>
                    <a:lnTo>
                      <a:pt x="24" y="64"/>
                    </a:lnTo>
                    <a:lnTo>
                      <a:pt x="35" y="64"/>
                    </a:lnTo>
                    <a:lnTo>
                      <a:pt x="71" y="58"/>
                    </a:lnTo>
                    <a:lnTo>
                      <a:pt x="88" y="41"/>
                    </a:lnTo>
                    <a:lnTo>
                      <a:pt x="88" y="29"/>
                    </a:lnTo>
                    <a:lnTo>
                      <a:pt x="94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フリーフォーム 153"/>
              <p:cNvSpPr>
                <a:spLocks/>
              </p:cNvSpPr>
              <p:nvPr/>
            </p:nvSpPr>
            <p:spPr bwMode="auto">
              <a:xfrm>
                <a:off x="5145" y="731"/>
                <a:ext cx="112" cy="82"/>
              </a:xfrm>
              <a:custGeom>
                <a:avLst/>
                <a:gdLst/>
                <a:ahLst/>
                <a:cxnLst>
                  <a:cxn ang="0">
                    <a:pos x="30" y="82"/>
                  </a:cxn>
                  <a:cxn ang="0">
                    <a:pos x="47" y="76"/>
                  </a:cxn>
                  <a:cxn ang="0">
                    <a:pos x="59" y="71"/>
                  </a:cxn>
                  <a:cxn ang="0">
                    <a:pos x="77" y="41"/>
                  </a:cxn>
                  <a:cxn ang="0">
                    <a:pos x="100" y="29"/>
                  </a:cxn>
                  <a:cxn ang="0">
                    <a:pos x="106" y="12"/>
                  </a:cxn>
                  <a:cxn ang="0">
                    <a:pos x="112" y="6"/>
                  </a:cxn>
                  <a:cxn ang="0">
                    <a:pos x="112" y="0"/>
                  </a:cxn>
                  <a:cxn ang="0">
                    <a:pos x="106" y="0"/>
                  </a:cxn>
                  <a:cxn ang="0">
                    <a:pos x="94" y="6"/>
                  </a:cxn>
                  <a:cxn ang="0">
                    <a:pos x="71" y="18"/>
                  </a:cxn>
                  <a:cxn ang="0">
                    <a:pos x="42" y="29"/>
                  </a:cxn>
                  <a:cxn ang="0">
                    <a:pos x="18" y="47"/>
                  </a:cxn>
                  <a:cxn ang="0">
                    <a:pos x="6" y="65"/>
                  </a:cxn>
                  <a:cxn ang="0">
                    <a:pos x="0" y="76"/>
                  </a:cxn>
                  <a:cxn ang="0">
                    <a:pos x="6" y="82"/>
                  </a:cxn>
                  <a:cxn ang="0">
                    <a:pos x="18" y="82"/>
                  </a:cxn>
                  <a:cxn ang="0">
                    <a:pos x="30" y="82"/>
                  </a:cxn>
                </a:cxnLst>
                <a:rect l="0" t="0" r="0" b="0"/>
                <a:pathLst>
                  <a:path w="112" h="82">
                    <a:moveTo>
                      <a:pt x="30" y="82"/>
                    </a:moveTo>
                    <a:lnTo>
                      <a:pt x="47" y="76"/>
                    </a:lnTo>
                    <a:lnTo>
                      <a:pt x="59" y="71"/>
                    </a:lnTo>
                    <a:lnTo>
                      <a:pt x="77" y="41"/>
                    </a:lnTo>
                    <a:lnTo>
                      <a:pt x="100" y="29"/>
                    </a:lnTo>
                    <a:lnTo>
                      <a:pt x="106" y="12"/>
                    </a:lnTo>
                    <a:lnTo>
                      <a:pt x="112" y="6"/>
                    </a:lnTo>
                    <a:lnTo>
                      <a:pt x="112" y="0"/>
                    </a:lnTo>
                    <a:lnTo>
                      <a:pt x="106" y="0"/>
                    </a:lnTo>
                    <a:lnTo>
                      <a:pt x="94" y="6"/>
                    </a:lnTo>
                    <a:lnTo>
                      <a:pt x="71" y="18"/>
                    </a:lnTo>
                    <a:lnTo>
                      <a:pt x="42" y="29"/>
                    </a:lnTo>
                    <a:lnTo>
                      <a:pt x="18" y="47"/>
                    </a:lnTo>
                    <a:lnTo>
                      <a:pt x="6" y="65"/>
                    </a:lnTo>
                    <a:lnTo>
                      <a:pt x="0" y="76"/>
                    </a:lnTo>
                    <a:lnTo>
                      <a:pt x="6" y="82"/>
                    </a:lnTo>
                    <a:lnTo>
                      <a:pt x="18" y="82"/>
                    </a:lnTo>
                    <a:lnTo>
                      <a:pt x="30" y="8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フリーフォーム 154"/>
              <p:cNvSpPr>
                <a:spLocks/>
              </p:cNvSpPr>
              <p:nvPr/>
            </p:nvSpPr>
            <p:spPr bwMode="auto">
              <a:xfrm>
                <a:off x="5298" y="766"/>
                <a:ext cx="88" cy="65"/>
              </a:xfrm>
              <a:custGeom>
                <a:avLst/>
                <a:gdLst/>
                <a:ahLst/>
                <a:cxnLst>
                  <a:cxn ang="0">
                    <a:pos x="12" y="59"/>
                  </a:cxn>
                  <a:cxn ang="0">
                    <a:pos x="23" y="65"/>
                  </a:cxn>
                  <a:cxn ang="0">
                    <a:pos x="47" y="59"/>
                  </a:cxn>
                  <a:cxn ang="0">
                    <a:pos x="76" y="36"/>
                  </a:cxn>
                  <a:cxn ang="0">
                    <a:pos x="82" y="18"/>
                  </a:cxn>
                  <a:cxn ang="0">
                    <a:pos x="88" y="12"/>
                  </a:cxn>
                  <a:cxn ang="0">
                    <a:pos x="88" y="0"/>
                  </a:cxn>
                  <a:cxn ang="0">
                    <a:pos x="82" y="0"/>
                  </a:cxn>
                  <a:cxn ang="0">
                    <a:pos x="76" y="0"/>
                  </a:cxn>
                  <a:cxn ang="0">
                    <a:pos x="65" y="6"/>
                  </a:cxn>
                  <a:cxn ang="0">
                    <a:pos x="41" y="12"/>
                  </a:cxn>
                  <a:cxn ang="0">
                    <a:pos x="12" y="30"/>
                  </a:cxn>
                  <a:cxn ang="0">
                    <a:pos x="0" y="47"/>
                  </a:cxn>
                  <a:cxn ang="0">
                    <a:pos x="6" y="59"/>
                  </a:cxn>
                  <a:cxn ang="0">
                    <a:pos x="12" y="59"/>
                  </a:cxn>
                </a:cxnLst>
                <a:rect l="0" t="0" r="0" b="0"/>
                <a:pathLst>
                  <a:path w="88" h="65">
                    <a:moveTo>
                      <a:pt x="12" y="59"/>
                    </a:moveTo>
                    <a:lnTo>
                      <a:pt x="23" y="65"/>
                    </a:lnTo>
                    <a:lnTo>
                      <a:pt x="47" y="59"/>
                    </a:lnTo>
                    <a:lnTo>
                      <a:pt x="76" y="36"/>
                    </a:lnTo>
                    <a:lnTo>
                      <a:pt x="82" y="18"/>
                    </a:lnTo>
                    <a:lnTo>
                      <a:pt x="88" y="12"/>
                    </a:lnTo>
                    <a:lnTo>
                      <a:pt x="88" y="0"/>
                    </a:lnTo>
                    <a:lnTo>
                      <a:pt x="82" y="0"/>
                    </a:lnTo>
                    <a:lnTo>
                      <a:pt x="76" y="0"/>
                    </a:lnTo>
                    <a:lnTo>
                      <a:pt x="65" y="6"/>
                    </a:lnTo>
                    <a:lnTo>
                      <a:pt x="41" y="12"/>
                    </a:lnTo>
                    <a:lnTo>
                      <a:pt x="12" y="30"/>
                    </a:lnTo>
                    <a:lnTo>
                      <a:pt x="0" y="47"/>
                    </a:lnTo>
                    <a:lnTo>
                      <a:pt x="6" y="59"/>
                    </a:lnTo>
                    <a:lnTo>
                      <a:pt x="12" y="5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フリーフォーム 155"/>
              <p:cNvSpPr>
                <a:spLocks/>
              </p:cNvSpPr>
              <p:nvPr/>
            </p:nvSpPr>
            <p:spPr bwMode="auto">
              <a:xfrm>
                <a:off x="5151" y="1359"/>
                <a:ext cx="12" cy="18"/>
              </a:xfrm>
              <a:custGeom>
                <a:avLst/>
                <a:gdLst/>
                <a:ahLst/>
                <a:cxnLst>
                  <a:cxn ang="0">
                    <a:pos x="12" y="18"/>
                  </a:cxn>
                  <a:cxn ang="0">
                    <a:pos x="12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2" y="18"/>
                  </a:cxn>
                </a:cxnLst>
                <a:rect l="0" t="0" r="0" b="0"/>
                <a:pathLst>
                  <a:path w="12" h="18">
                    <a:moveTo>
                      <a:pt x="12" y="18"/>
                    </a:moveTo>
                    <a:lnTo>
                      <a:pt x="12" y="12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2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フリーフォーム 156"/>
              <p:cNvSpPr>
                <a:spLocks/>
              </p:cNvSpPr>
              <p:nvPr/>
            </p:nvSpPr>
            <p:spPr bwMode="auto">
              <a:xfrm>
                <a:off x="5151" y="1617"/>
                <a:ext cx="24" cy="12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</a:cxnLst>
                <a:rect l="0" t="0" r="0" b="0"/>
                <a:pathLst>
                  <a:path w="24" h="12">
                    <a:moveTo>
                      <a:pt x="6" y="12"/>
                    </a:moveTo>
                    <a:lnTo>
                      <a:pt x="24" y="6"/>
                    </a:lnTo>
                    <a:lnTo>
                      <a:pt x="24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フリーフォーム 157"/>
              <p:cNvSpPr>
                <a:spLocks/>
              </p:cNvSpPr>
              <p:nvPr/>
            </p:nvSpPr>
            <p:spPr bwMode="auto">
              <a:xfrm>
                <a:off x="5304" y="1312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フリーフォーム 158"/>
              <p:cNvSpPr>
                <a:spLocks/>
              </p:cNvSpPr>
              <p:nvPr/>
            </p:nvSpPr>
            <p:spPr bwMode="auto">
              <a:xfrm>
                <a:off x="3468" y="3865"/>
                <a:ext cx="52" cy="23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52" y="0"/>
                  </a:cxn>
                  <a:cxn ang="0">
                    <a:pos x="41" y="0"/>
                  </a:cxn>
                  <a:cxn ang="0">
                    <a:pos x="17" y="17"/>
                  </a:cxn>
                  <a:cxn ang="0">
                    <a:pos x="0" y="23"/>
                  </a:cxn>
                  <a:cxn ang="0">
                    <a:pos x="47" y="23"/>
                  </a:cxn>
                </a:cxnLst>
                <a:rect l="0" t="0" r="0" b="0"/>
                <a:pathLst>
                  <a:path w="52" h="23">
                    <a:moveTo>
                      <a:pt x="47" y="23"/>
                    </a:moveTo>
                    <a:lnTo>
                      <a:pt x="52" y="0"/>
                    </a:lnTo>
                    <a:lnTo>
                      <a:pt x="41" y="0"/>
                    </a:lnTo>
                    <a:lnTo>
                      <a:pt x="17" y="17"/>
                    </a:lnTo>
                    <a:lnTo>
                      <a:pt x="0" y="23"/>
                    </a:lnTo>
                    <a:lnTo>
                      <a:pt x="47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フリーフォーム 159"/>
              <p:cNvSpPr>
                <a:spLocks/>
              </p:cNvSpPr>
              <p:nvPr/>
            </p:nvSpPr>
            <p:spPr bwMode="auto">
              <a:xfrm>
                <a:off x="3773" y="3612"/>
                <a:ext cx="17" cy="18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7" y="18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6" y="18"/>
                  </a:cxn>
                </a:cxnLst>
                <a:rect l="0" t="0" r="0" b="0"/>
                <a:pathLst>
                  <a:path w="17" h="18">
                    <a:moveTo>
                      <a:pt x="6" y="18"/>
                    </a:moveTo>
                    <a:lnTo>
                      <a:pt x="17" y="18"/>
                    </a:lnTo>
                    <a:lnTo>
                      <a:pt x="17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フリーフォーム 160"/>
              <p:cNvSpPr>
                <a:spLocks/>
              </p:cNvSpPr>
              <p:nvPr/>
            </p:nvSpPr>
            <p:spPr bwMode="auto">
              <a:xfrm>
                <a:off x="3720" y="3841"/>
                <a:ext cx="17" cy="24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12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0" y="24"/>
                  </a:cxn>
                  <a:cxn ang="0">
                    <a:pos x="12" y="24"/>
                  </a:cxn>
                </a:cxnLst>
                <a:rect l="0" t="0" r="0" b="0"/>
                <a:pathLst>
                  <a:path w="17" h="24">
                    <a:moveTo>
                      <a:pt x="12" y="24"/>
                    </a:moveTo>
                    <a:lnTo>
                      <a:pt x="17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4"/>
                    </a:lnTo>
                    <a:lnTo>
                      <a:pt x="12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フリーフォーム 161"/>
              <p:cNvSpPr>
                <a:spLocks/>
              </p:cNvSpPr>
              <p:nvPr/>
            </p:nvSpPr>
            <p:spPr bwMode="auto">
              <a:xfrm>
                <a:off x="3638" y="3724"/>
                <a:ext cx="11" cy="12"/>
              </a:xfrm>
              <a:custGeom>
                <a:avLst/>
                <a:gdLst/>
                <a:ahLst/>
                <a:cxnLst>
                  <a:cxn ang="0">
                    <a:pos x="11" y="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6" y="12"/>
                  </a:cxn>
                  <a:cxn ang="0">
                    <a:pos x="6" y="6"/>
                  </a:cxn>
                  <a:cxn ang="0">
                    <a:pos x="11" y="6"/>
                  </a:cxn>
                </a:cxnLst>
                <a:rect l="0" t="0" r="0" b="0"/>
                <a:pathLst>
                  <a:path w="11" h="12">
                    <a:moveTo>
                      <a:pt x="11" y="6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11" y="6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フリーフォーム 162"/>
              <p:cNvSpPr>
                <a:spLocks/>
              </p:cNvSpPr>
              <p:nvPr/>
            </p:nvSpPr>
            <p:spPr bwMode="auto">
              <a:xfrm>
                <a:off x="3573" y="3642"/>
                <a:ext cx="18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18" y="6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6" y="11"/>
                  </a:cxn>
                </a:cxnLst>
                <a:rect l="0" t="0" r="0" b="0"/>
                <a:pathLst>
                  <a:path w="18" h="11">
                    <a:moveTo>
                      <a:pt x="6" y="11"/>
                    </a:moveTo>
                    <a:lnTo>
                      <a:pt x="18" y="6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6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フリーフォーム 163"/>
              <p:cNvSpPr>
                <a:spLocks/>
              </p:cNvSpPr>
              <p:nvPr/>
            </p:nvSpPr>
            <p:spPr bwMode="auto">
              <a:xfrm>
                <a:off x="3016" y="3636"/>
                <a:ext cx="12" cy="29"/>
              </a:xfrm>
              <a:custGeom>
                <a:avLst/>
                <a:gdLst/>
                <a:ahLst/>
                <a:cxnLst>
                  <a:cxn ang="0">
                    <a:pos x="12" y="29"/>
                  </a:cxn>
                  <a:cxn ang="0">
                    <a:pos x="6" y="6"/>
                  </a:cxn>
                  <a:cxn ang="0">
                    <a:pos x="0" y="0"/>
                  </a:cxn>
                  <a:cxn ang="0">
                    <a:pos x="6" y="17"/>
                  </a:cxn>
                  <a:cxn ang="0">
                    <a:pos x="6" y="29"/>
                  </a:cxn>
                  <a:cxn ang="0">
                    <a:pos x="12" y="29"/>
                  </a:cxn>
                </a:cxnLst>
                <a:rect l="0" t="0" r="0" b="0"/>
                <a:pathLst>
                  <a:path w="12" h="29">
                    <a:moveTo>
                      <a:pt x="12" y="29"/>
                    </a:moveTo>
                    <a:lnTo>
                      <a:pt x="6" y="6"/>
                    </a:lnTo>
                    <a:lnTo>
                      <a:pt x="0" y="0"/>
                    </a:lnTo>
                    <a:lnTo>
                      <a:pt x="6" y="17"/>
                    </a:lnTo>
                    <a:lnTo>
                      <a:pt x="6" y="29"/>
                    </a:lnTo>
                    <a:lnTo>
                      <a:pt x="12" y="29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フリーフォーム 164"/>
              <p:cNvSpPr>
                <a:spLocks/>
              </p:cNvSpPr>
              <p:nvPr/>
            </p:nvSpPr>
            <p:spPr bwMode="auto">
              <a:xfrm>
                <a:off x="2617" y="1553"/>
                <a:ext cx="23" cy="17"/>
              </a:xfrm>
              <a:custGeom>
                <a:avLst/>
                <a:gdLst/>
                <a:ahLst/>
                <a:cxnLst>
                  <a:cxn ang="0">
                    <a:pos x="18" y="17"/>
                  </a:cxn>
                  <a:cxn ang="0">
                    <a:pos x="23" y="11"/>
                  </a:cxn>
                  <a:cxn ang="0">
                    <a:pos x="23" y="6"/>
                  </a:cxn>
                  <a:cxn ang="0">
                    <a:pos x="23" y="0"/>
                  </a:cxn>
                  <a:cxn ang="0">
                    <a:pos x="12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8" y="17"/>
                  </a:cxn>
                </a:cxnLst>
                <a:rect l="0" t="0" r="0" b="0"/>
                <a:pathLst>
                  <a:path w="23" h="17">
                    <a:moveTo>
                      <a:pt x="18" y="17"/>
                    </a:moveTo>
                    <a:lnTo>
                      <a:pt x="23" y="11"/>
                    </a:lnTo>
                    <a:lnTo>
                      <a:pt x="23" y="6"/>
                    </a:lnTo>
                    <a:lnTo>
                      <a:pt x="23" y="0"/>
                    </a:lnTo>
                    <a:lnTo>
                      <a:pt x="12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8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フリーフォーム 165"/>
              <p:cNvSpPr>
                <a:spLocks/>
              </p:cNvSpPr>
              <p:nvPr/>
            </p:nvSpPr>
            <p:spPr bwMode="auto">
              <a:xfrm>
                <a:off x="2494" y="1688"/>
                <a:ext cx="17" cy="11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7" y="5"/>
                  </a:cxn>
                  <a:cxn ang="0">
                    <a:pos x="17" y="0"/>
                  </a:cxn>
                  <a:cxn ang="0">
                    <a:pos x="11" y="0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11" y="11"/>
                  </a:cxn>
                </a:cxnLst>
                <a:rect l="0" t="0" r="0" b="0"/>
                <a:pathLst>
                  <a:path w="17" h="11">
                    <a:moveTo>
                      <a:pt x="11" y="11"/>
                    </a:moveTo>
                    <a:lnTo>
                      <a:pt x="17" y="5"/>
                    </a:lnTo>
                    <a:lnTo>
                      <a:pt x="17" y="0"/>
                    </a:lnTo>
                    <a:lnTo>
                      <a:pt x="11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フリーフォーム 166"/>
              <p:cNvSpPr>
                <a:spLocks/>
              </p:cNvSpPr>
              <p:nvPr/>
            </p:nvSpPr>
            <p:spPr bwMode="auto">
              <a:xfrm>
                <a:off x="2441" y="2668"/>
                <a:ext cx="12" cy="23"/>
              </a:xfrm>
              <a:custGeom>
                <a:avLst/>
                <a:gdLst/>
                <a:ahLst/>
                <a:cxnLst>
                  <a:cxn ang="0">
                    <a:pos x="6" y="23"/>
                  </a:cxn>
                  <a:cxn ang="0">
                    <a:pos x="12" y="23"/>
                  </a:cxn>
                  <a:cxn ang="0">
                    <a:pos x="12" y="17"/>
                  </a:cxn>
                  <a:cxn ang="0">
                    <a:pos x="12" y="5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6" y="23"/>
                  </a:cxn>
                </a:cxnLst>
                <a:rect l="0" t="0" r="0" b="0"/>
                <a:pathLst>
                  <a:path w="12" h="23">
                    <a:moveTo>
                      <a:pt x="6" y="23"/>
                    </a:moveTo>
                    <a:lnTo>
                      <a:pt x="12" y="23"/>
                    </a:lnTo>
                    <a:lnTo>
                      <a:pt x="12" y="17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6" y="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フリーフォーム 167"/>
              <p:cNvSpPr>
                <a:spLocks/>
              </p:cNvSpPr>
              <p:nvPr/>
            </p:nvSpPr>
            <p:spPr bwMode="auto">
              <a:xfrm>
                <a:off x="1784" y="1553"/>
                <a:ext cx="29" cy="41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17" y="6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12" y="29"/>
                  </a:cxn>
                  <a:cxn ang="0">
                    <a:pos x="6" y="35"/>
                  </a:cxn>
                  <a:cxn ang="0">
                    <a:pos x="12" y="41"/>
                  </a:cxn>
                  <a:cxn ang="0">
                    <a:pos x="17" y="41"/>
                  </a:cxn>
                  <a:cxn ang="0">
                    <a:pos x="29" y="35"/>
                  </a:cxn>
                  <a:cxn ang="0">
                    <a:pos x="17" y="29"/>
                  </a:cxn>
                  <a:cxn ang="0">
                    <a:pos x="12" y="17"/>
                  </a:cxn>
                  <a:cxn ang="0">
                    <a:pos x="12" y="17"/>
                  </a:cxn>
                  <a:cxn ang="0">
                    <a:pos x="17" y="17"/>
                  </a:cxn>
                </a:cxnLst>
                <a:rect l="0" t="0" r="0" b="0"/>
                <a:pathLst>
                  <a:path w="29" h="41">
                    <a:moveTo>
                      <a:pt x="17" y="17"/>
                    </a:moveTo>
                    <a:lnTo>
                      <a:pt x="17" y="6"/>
                    </a:lnTo>
                    <a:lnTo>
                      <a:pt x="6" y="0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12" y="29"/>
                    </a:lnTo>
                    <a:lnTo>
                      <a:pt x="6" y="35"/>
                    </a:lnTo>
                    <a:lnTo>
                      <a:pt x="12" y="41"/>
                    </a:lnTo>
                    <a:lnTo>
                      <a:pt x="17" y="41"/>
                    </a:lnTo>
                    <a:lnTo>
                      <a:pt x="29" y="35"/>
                    </a:lnTo>
                    <a:lnTo>
                      <a:pt x="17" y="29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7" y="17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フリーフォーム 168"/>
              <p:cNvSpPr>
                <a:spLocks/>
              </p:cNvSpPr>
              <p:nvPr/>
            </p:nvSpPr>
            <p:spPr bwMode="auto">
              <a:xfrm>
                <a:off x="2259" y="942"/>
                <a:ext cx="29" cy="24"/>
              </a:xfrm>
              <a:custGeom>
                <a:avLst/>
                <a:gdLst/>
                <a:ahLst/>
                <a:cxnLst>
                  <a:cxn ang="0">
                    <a:pos x="24" y="24"/>
                  </a:cxn>
                  <a:cxn ang="0">
                    <a:pos x="29" y="18"/>
                  </a:cxn>
                  <a:cxn ang="0">
                    <a:pos x="24" y="12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12"/>
                  </a:cxn>
                  <a:cxn ang="0">
                    <a:pos x="0" y="18"/>
                  </a:cxn>
                  <a:cxn ang="0">
                    <a:pos x="6" y="24"/>
                  </a:cxn>
                  <a:cxn ang="0">
                    <a:pos x="12" y="24"/>
                  </a:cxn>
                  <a:cxn ang="0">
                    <a:pos x="24" y="24"/>
                  </a:cxn>
                </a:cxnLst>
                <a:rect l="0" t="0" r="0" b="0"/>
                <a:pathLst>
                  <a:path w="29" h="24">
                    <a:moveTo>
                      <a:pt x="24" y="24"/>
                    </a:moveTo>
                    <a:lnTo>
                      <a:pt x="29" y="18"/>
                    </a:lnTo>
                    <a:lnTo>
                      <a:pt x="24" y="12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6" y="24"/>
                    </a:lnTo>
                    <a:lnTo>
                      <a:pt x="12" y="24"/>
                    </a:lnTo>
                    <a:lnTo>
                      <a:pt x="24" y="24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57356" y="4786322"/>
            <a:ext cx="5357850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481878" y="357166"/>
            <a:ext cx="6053942" cy="4414361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softEdge rad="635000"/>
          </a:effectLst>
          <a:scene3d>
            <a:camera prst="orthographicFront">
              <a:rot lat="0" lon="0" rev="0"/>
            </a:camera>
            <a:lightRig rig="flat" dir="t"/>
          </a:scene3d>
        </p:spPr>
        <p:txBody>
          <a:bodyPr rtlCol="0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57356" y="5357826"/>
            <a:ext cx="5357850" cy="7143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2016/6/19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28596" y="285728"/>
            <a:ext cx="8305800" cy="5962650"/>
            <a:chOff x="428625" y="285750"/>
            <a:chExt cx="8305800" cy="5962650"/>
          </a:xfrm>
          <a:solidFill>
            <a:srgbClr val="FFFFFF">
              <a:alpha val="77000"/>
            </a:srgbClr>
          </a:solidFill>
          <a:effectLst>
            <a:outerShdw blurRad="50800" dist="38100" dir="5400000" algn="ctr" rotWithShape="0">
              <a:srgbClr val="000000">
                <a:alpha val="29804"/>
              </a:srgbClr>
            </a:outerShdw>
          </a:effectLst>
        </p:grpSpPr>
        <p:sp>
          <p:nvSpPr>
            <p:cNvPr id="1026" name="フリーフォーム 1025"/>
            <p:cNvSpPr>
              <a:spLocks/>
            </p:cNvSpPr>
            <p:nvPr/>
          </p:nvSpPr>
          <p:spPr bwMode="auto">
            <a:xfrm>
              <a:off x="428625" y="285750"/>
              <a:ext cx="8305800" cy="5962650"/>
            </a:xfrm>
            <a:custGeom>
              <a:avLst/>
              <a:gdLst>
                <a:gd name="T0" fmla="*/ 30521582 w 5208"/>
                <a:gd name="T1" fmla="*/ 2147483647 h 3517"/>
                <a:gd name="T2" fmla="*/ 58499434 w 5208"/>
                <a:gd name="T3" fmla="*/ 2147483647 h 3517"/>
                <a:gd name="T4" fmla="*/ 15260791 w 5208"/>
                <a:gd name="T5" fmla="*/ 2147483647 h 3517"/>
                <a:gd name="T6" fmla="*/ 30521582 w 5208"/>
                <a:gd name="T7" fmla="*/ 2147483647 h 3517"/>
                <a:gd name="T8" fmla="*/ 15260791 w 5208"/>
                <a:gd name="T9" fmla="*/ 2147483647 h 3517"/>
                <a:gd name="T10" fmla="*/ 30521582 w 5208"/>
                <a:gd name="T11" fmla="*/ 2147483647 h 3517"/>
                <a:gd name="T12" fmla="*/ 15260791 w 5208"/>
                <a:gd name="T13" fmla="*/ 2147483647 h 3517"/>
                <a:gd name="T14" fmla="*/ 30521582 w 5208"/>
                <a:gd name="T15" fmla="*/ 2147483647 h 3517"/>
                <a:gd name="T16" fmla="*/ 58499434 w 5208"/>
                <a:gd name="T17" fmla="*/ 2147483647 h 3517"/>
                <a:gd name="T18" fmla="*/ 15260791 w 5208"/>
                <a:gd name="T19" fmla="*/ 2147483647 h 3517"/>
                <a:gd name="T20" fmla="*/ 30521582 w 5208"/>
                <a:gd name="T21" fmla="*/ 2147483647 h 3517"/>
                <a:gd name="T22" fmla="*/ 30521582 w 5208"/>
                <a:gd name="T23" fmla="*/ 2147483647 h 3517"/>
                <a:gd name="T24" fmla="*/ 58499434 w 5208"/>
                <a:gd name="T25" fmla="*/ 2147483647 h 3517"/>
                <a:gd name="T26" fmla="*/ 58499434 w 5208"/>
                <a:gd name="T27" fmla="*/ 1879799585 h 3517"/>
                <a:gd name="T28" fmla="*/ 58499434 w 5208"/>
                <a:gd name="T29" fmla="*/ 1184215859 h 3517"/>
                <a:gd name="T30" fmla="*/ 30521582 w 5208"/>
                <a:gd name="T31" fmla="*/ 186830830 h 3517"/>
                <a:gd name="T32" fmla="*/ 763031582 w 5208"/>
                <a:gd name="T33" fmla="*/ 17245401 h 3517"/>
                <a:gd name="T34" fmla="*/ 1528605301 w 5208"/>
                <a:gd name="T35" fmla="*/ 66109632 h 3517"/>
                <a:gd name="T36" fmla="*/ 1737167320 w 5208"/>
                <a:gd name="T37" fmla="*/ 66109632 h 3517"/>
                <a:gd name="T38" fmla="*/ 1994053849 w 5208"/>
                <a:gd name="T39" fmla="*/ 34492498 h 3517"/>
                <a:gd name="T40" fmla="*/ 2147483647 w 5208"/>
                <a:gd name="T41" fmla="*/ 0 h 3517"/>
                <a:gd name="T42" fmla="*/ 2147483647 w 5208"/>
                <a:gd name="T43" fmla="*/ 17245401 h 3517"/>
                <a:gd name="T44" fmla="*/ 2147483647 w 5208"/>
                <a:gd name="T45" fmla="*/ 17245401 h 3517"/>
                <a:gd name="T46" fmla="*/ 2147483647 w 5208"/>
                <a:gd name="T47" fmla="*/ 17245401 h 3517"/>
                <a:gd name="T48" fmla="*/ 2147483647 w 5208"/>
                <a:gd name="T49" fmla="*/ 17245401 h 3517"/>
                <a:gd name="T50" fmla="*/ 2147483647 w 5208"/>
                <a:gd name="T51" fmla="*/ 17245401 h 3517"/>
                <a:gd name="T52" fmla="*/ 2147483647 w 5208"/>
                <a:gd name="T53" fmla="*/ 17245401 h 3517"/>
                <a:gd name="T54" fmla="*/ 2147483647 w 5208"/>
                <a:gd name="T55" fmla="*/ 17245401 h 3517"/>
                <a:gd name="T56" fmla="*/ 2147483647 w 5208"/>
                <a:gd name="T57" fmla="*/ 17245401 h 3517"/>
                <a:gd name="T58" fmla="*/ 2147483647 w 5208"/>
                <a:gd name="T59" fmla="*/ 17245401 h 3517"/>
                <a:gd name="T60" fmla="*/ 2147483647 w 5208"/>
                <a:gd name="T61" fmla="*/ 17245401 h 3517"/>
                <a:gd name="T62" fmla="*/ 2147483647 w 5208"/>
                <a:gd name="T63" fmla="*/ 1235953757 h 3517"/>
                <a:gd name="T64" fmla="*/ 2147483647 w 5208"/>
                <a:gd name="T65" fmla="*/ 1710215852 h 3517"/>
                <a:gd name="T66" fmla="*/ 2147483647 w 5208"/>
                <a:gd name="T67" fmla="*/ 2147483647 h 3517"/>
                <a:gd name="T68" fmla="*/ 2147483647 w 5208"/>
                <a:gd name="T69" fmla="*/ 2147483647 h 3517"/>
                <a:gd name="T70" fmla="*/ 2147483647 w 5208"/>
                <a:gd name="T71" fmla="*/ 2147483647 h 3517"/>
                <a:gd name="T72" fmla="*/ 2147483647 w 5208"/>
                <a:gd name="T73" fmla="*/ 2147483647 h 3517"/>
                <a:gd name="T74" fmla="*/ 2147483647 w 5208"/>
                <a:gd name="T75" fmla="*/ 2147483647 h 3517"/>
                <a:gd name="T76" fmla="*/ 2147483647 w 5208"/>
                <a:gd name="T77" fmla="*/ 2147483647 h 3517"/>
                <a:gd name="T78" fmla="*/ 2147483647 w 5208"/>
                <a:gd name="T79" fmla="*/ 2147483647 h 3517"/>
                <a:gd name="T80" fmla="*/ 2147483647 w 5208"/>
                <a:gd name="T81" fmla="*/ 2147483647 h 3517"/>
                <a:gd name="T82" fmla="*/ 2147483647 w 5208"/>
                <a:gd name="T83" fmla="*/ 2147483647 h 3517"/>
                <a:gd name="T84" fmla="*/ 2147483647 w 5208"/>
                <a:gd name="T85" fmla="*/ 2147483647 h 3517"/>
                <a:gd name="T86" fmla="*/ 2147483647 w 5208"/>
                <a:gd name="T87" fmla="*/ 2147483647 h 3517"/>
                <a:gd name="T88" fmla="*/ 2147483647 w 5208"/>
                <a:gd name="T89" fmla="*/ 2147483647 h 3517"/>
                <a:gd name="T90" fmla="*/ 2147483647 w 5208"/>
                <a:gd name="T91" fmla="*/ 2147483647 h 3517"/>
                <a:gd name="T92" fmla="*/ 2147483647 w 5208"/>
                <a:gd name="T93" fmla="*/ 2147483647 h 3517"/>
                <a:gd name="T94" fmla="*/ 2147483647 w 5208"/>
                <a:gd name="T95" fmla="*/ 2147483647 h 3517"/>
                <a:gd name="T96" fmla="*/ 2147483647 w 5208"/>
                <a:gd name="T97" fmla="*/ 2147483647 h 3517"/>
                <a:gd name="T98" fmla="*/ 2147483647 w 5208"/>
                <a:gd name="T99" fmla="*/ 2147483647 h 3517"/>
                <a:gd name="T100" fmla="*/ 2147483647 w 5208"/>
                <a:gd name="T101" fmla="*/ 2147483647 h 3517"/>
                <a:gd name="T102" fmla="*/ 2147483647 w 5208"/>
                <a:gd name="T103" fmla="*/ 2147483647 h 3517"/>
                <a:gd name="T104" fmla="*/ 2147483647 w 5208"/>
                <a:gd name="T105" fmla="*/ 2147483647 h 3517"/>
                <a:gd name="T106" fmla="*/ 2147483647 w 5208"/>
                <a:gd name="T107" fmla="*/ 2147483647 h 3517"/>
                <a:gd name="T108" fmla="*/ 2147483647 w 5208"/>
                <a:gd name="T109" fmla="*/ 2147483647 h 3517"/>
                <a:gd name="T110" fmla="*/ 2147483647 w 5208"/>
                <a:gd name="T111" fmla="*/ 2147483647 h 3517"/>
                <a:gd name="T112" fmla="*/ 2147483647 w 5208"/>
                <a:gd name="T113" fmla="*/ 2147483647 h 3517"/>
                <a:gd name="T114" fmla="*/ 2147483647 w 5208"/>
                <a:gd name="T115" fmla="*/ 2147483647 h 3517"/>
                <a:gd name="T116" fmla="*/ 1124199918 w 5208"/>
                <a:gd name="T117" fmla="*/ 2147483647 h 3517"/>
                <a:gd name="T118" fmla="*/ 89021016 w 5208"/>
                <a:gd name="T119" fmla="*/ 2147483647 h 3517"/>
                <a:gd name="T120" fmla="*/ 30521582 w 5208"/>
                <a:gd name="T121" fmla="*/ 2147483647 h 3517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1 256"/>
                <a:gd name="T145" fmla="*/ 0 1 256"/>
                <a:gd name="T146" fmla="*/ 0 1 256"/>
                <a:gd name="T147" fmla="*/ 0 1 256"/>
                <a:gd name="T148" fmla="*/ 0 1 256"/>
                <a:gd name="T149" fmla="*/ 0 1 256"/>
                <a:gd name="T150" fmla="*/ 0 1 256"/>
                <a:gd name="T151" fmla="*/ 0 1 256"/>
                <a:gd name="T152" fmla="*/ 0 1 256"/>
                <a:gd name="T153" fmla="*/ 0 1 256"/>
                <a:gd name="T154" fmla="*/ 0 1 256"/>
                <a:gd name="T155" fmla="*/ 0 1 256"/>
                <a:gd name="T156" fmla="*/ 0 1 256"/>
                <a:gd name="T157" fmla="*/ 0 1 256"/>
                <a:gd name="T158" fmla="*/ 0 1 256"/>
                <a:gd name="T159" fmla="*/ 0 1 256"/>
                <a:gd name="T160" fmla="*/ 0 1 256"/>
                <a:gd name="T161" fmla="*/ 0 1 256"/>
                <a:gd name="T162" fmla="*/ 0 1 256"/>
                <a:gd name="T163" fmla="*/ 0 1 256"/>
                <a:gd name="T164" fmla="*/ 0 1 256"/>
                <a:gd name="T165" fmla="*/ 0 1 256"/>
                <a:gd name="T166" fmla="*/ 0 1 256"/>
                <a:gd name="T167" fmla="*/ 0 1 256"/>
                <a:gd name="T168" fmla="*/ 0 1 256"/>
                <a:gd name="T169" fmla="*/ 0 1 256"/>
                <a:gd name="T170" fmla="*/ 0 1 256"/>
                <a:gd name="T171" fmla="*/ 0 1 256"/>
                <a:gd name="T172" fmla="*/ 0 1 256"/>
                <a:gd name="T173" fmla="*/ 0 1 256"/>
                <a:gd name="T174" fmla="*/ 0 1 256"/>
                <a:gd name="T175" fmla="*/ 0 1 256"/>
                <a:gd name="T176" fmla="*/ 0 1 256"/>
                <a:gd name="T177" fmla="*/ 0 1 256"/>
                <a:gd name="T178" fmla="*/ 0 1 256"/>
                <a:gd name="T179" fmla="*/ 0 1 256"/>
                <a:gd name="T180" fmla="*/ 0 1 256"/>
                <a:gd name="T181" fmla="*/ 0 1 256"/>
                <a:gd name="T182" fmla="*/ 0 1 256"/>
                <a:gd name="T183" fmla="*/ 0 w 5208"/>
                <a:gd name="T184" fmla="*/ 0 h 3517"/>
                <a:gd name="T185" fmla="*/ 0 w 5208"/>
                <a:gd name="T186" fmla="*/ 0 h 3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208" h="3517">
                  <a:moveTo>
                    <a:pt x="6" y="3511"/>
                  </a:moveTo>
                  <a:lnTo>
                    <a:pt x="12" y="3240"/>
                  </a:lnTo>
                  <a:lnTo>
                    <a:pt x="23" y="3052"/>
                  </a:lnTo>
                  <a:lnTo>
                    <a:pt x="23" y="2934"/>
                  </a:lnTo>
                  <a:lnTo>
                    <a:pt x="6" y="2816"/>
                  </a:lnTo>
                  <a:lnTo>
                    <a:pt x="6" y="2739"/>
                  </a:lnTo>
                  <a:lnTo>
                    <a:pt x="12" y="2722"/>
                  </a:lnTo>
                  <a:lnTo>
                    <a:pt x="12" y="2704"/>
                  </a:lnTo>
                  <a:lnTo>
                    <a:pt x="6" y="2569"/>
                  </a:lnTo>
                  <a:lnTo>
                    <a:pt x="6" y="2398"/>
                  </a:lnTo>
                  <a:lnTo>
                    <a:pt x="0" y="2227"/>
                  </a:lnTo>
                  <a:lnTo>
                    <a:pt x="12" y="2074"/>
                  </a:lnTo>
                  <a:lnTo>
                    <a:pt x="6" y="2009"/>
                  </a:lnTo>
                  <a:lnTo>
                    <a:pt x="6" y="1938"/>
                  </a:lnTo>
                  <a:lnTo>
                    <a:pt x="12" y="1791"/>
                  </a:lnTo>
                  <a:lnTo>
                    <a:pt x="12" y="1644"/>
                  </a:lnTo>
                  <a:lnTo>
                    <a:pt x="23" y="1490"/>
                  </a:lnTo>
                  <a:lnTo>
                    <a:pt x="23" y="1426"/>
                  </a:lnTo>
                  <a:lnTo>
                    <a:pt x="12" y="1361"/>
                  </a:lnTo>
                  <a:lnTo>
                    <a:pt x="6" y="1296"/>
                  </a:lnTo>
                  <a:lnTo>
                    <a:pt x="12" y="1225"/>
                  </a:lnTo>
                  <a:lnTo>
                    <a:pt x="12" y="1096"/>
                  </a:lnTo>
                  <a:lnTo>
                    <a:pt x="23" y="972"/>
                  </a:lnTo>
                  <a:lnTo>
                    <a:pt x="12" y="907"/>
                  </a:lnTo>
                  <a:lnTo>
                    <a:pt x="23" y="854"/>
                  </a:lnTo>
                  <a:lnTo>
                    <a:pt x="23" y="772"/>
                  </a:lnTo>
                  <a:lnTo>
                    <a:pt x="12" y="689"/>
                  </a:lnTo>
                  <a:lnTo>
                    <a:pt x="23" y="654"/>
                  </a:lnTo>
                  <a:lnTo>
                    <a:pt x="23" y="601"/>
                  </a:lnTo>
                  <a:lnTo>
                    <a:pt x="23" y="412"/>
                  </a:lnTo>
                  <a:lnTo>
                    <a:pt x="12" y="247"/>
                  </a:lnTo>
                  <a:lnTo>
                    <a:pt x="12" y="65"/>
                  </a:lnTo>
                  <a:lnTo>
                    <a:pt x="12" y="6"/>
                  </a:lnTo>
                  <a:lnTo>
                    <a:pt x="300" y="6"/>
                  </a:lnTo>
                  <a:lnTo>
                    <a:pt x="483" y="12"/>
                  </a:lnTo>
                  <a:lnTo>
                    <a:pt x="601" y="23"/>
                  </a:lnTo>
                  <a:lnTo>
                    <a:pt x="648" y="23"/>
                  </a:lnTo>
                  <a:lnTo>
                    <a:pt x="683" y="23"/>
                  </a:lnTo>
                  <a:lnTo>
                    <a:pt x="725" y="12"/>
                  </a:lnTo>
                  <a:lnTo>
                    <a:pt x="784" y="12"/>
                  </a:lnTo>
                  <a:lnTo>
                    <a:pt x="1025" y="6"/>
                  </a:lnTo>
                  <a:lnTo>
                    <a:pt x="1255" y="0"/>
                  </a:lnTo>
                  <a:lnTo>
                    <a:pt x="1379" y="6"/>
                  </a:lnTo>
                  <a:lnTo>
                    <a:pt x="1538" y="6"/>
                  </a:lnTo>
                  <a:lnTo>
                    <a:pt x="1891" y="6"/>
                  </a:lnTo>
                  <a:lnTo>
                    <a:pt x="1962" y="6"/>
                  </a:lnTo>
                  <a:lnTo>
                    <a:pt x="2027" y="0"/>
                  </a:lnTo>
                  <a:lnTo>
                    <a:pt x="2162" y="6"/>
                  </a:lnTo>
                  <a:lnTo>
                    <a:pt x="2663" y="6"/>
                  </a:lnTo>
                  <a:lnTo>
                    <a:pt x="3311" y="6"/>
                  </a:lnTo>
                  <a:lnTo>
                    <a:pt x="3541" y="6"/>
                  </a:lnTo>
                  <a:lnTo>
                    <a:pt x="3800" y="6"/>
                  </a:lnTo>
                  <a:lnTo>
                    <a:pt x="3865" y="6"/>
                  </a:lnTo>
                  <a:lnTo>
                    <a:pt x="3912" y="6"/>
                  </a:lnTo>
                  <a:lnTo>
                    <a:pt x="3965" y="0"/>
                  </a:lnTo>
                  <a:lnTo>
                    <a:pt x="4148" y="6"/>
                  </a:lnTo>
                  <a:lnTo>
                    <a:pt x="4313" y="12"/>
                  </a:lnTo>
                  <a:lnTo>
                    <a:pt x="4454" y="6"/>
                  </a:lnTo>
                  <a:lnTo>
                    <a:pt x="4613" y="6"/>
                  </a:lnTo>
                  <a:lnTo>
                    <a:pt x="4790" y="6"/>
                  </a:lnTo>
                  <a:lnTo>
                    <a:pt x="5185" y="6"/>
                  </a:lnTo>
                  <a:lnTo>
                    <a:pt x="5208" y="6"/>
                  </a:lnTo>
                  <a:lnTo>
                    <a:pt x="5202" y="253"/>
                  </a:lnTo>
                  <a:lnTo>
                    <a:pt x="5202" y="430"/>
                  </a:lnTo>
                  <a:lnTo>
                    <a:pt x="5197" y="536"/>
                  </a:lnTo>
                  <a:lnTo>
                    <a:pt x="5185" y="595"/>
                  </a:lnTo>
                  <a:lnTo>
                    <a:pt x="5197" y="689"/>
                  </a:lnTo>
                  <a:lnTo>
                    <a:pt x="5197" y="795"/>
                  </a:lnTo>
                  <a:lnTo>
                    <a:pt x="5197" y="848"/>
                  </a:lnTo>
                  <a:lnTo>
                    <a:pt x="5197" y="884"/>
                  </a:lnTo>
                  <a:lnTo>
                    <a:pt x="5197" y="931"/>
                  </a:lnTo>
                  <a:lnTo>
                    <a:pt x="5202" y="1013"/>
                  </a:lnTo>
                  <a:lnTo>
                    <a:pt x="5202" y="1190"/>
                  </a:lnTo>
                  <a:lnTo>
                    <a:pt x="5208" y="1278"/>
                  </a:lnTo>
                  <a:lnTo>
                    <a:pt x="5208" y="1325"/>
                  </a:lnTo>
                  <a:lnTo>
                    <a:pt x="5208" y="1355"/>
                  </a:lnTo>
                  <a:lnTo>
                    <a:pt x="5202" y="1414"/>
                  </a:lnTo>
                  <a:lnTo>
                    <a:pt x="5202" y="1473"/>
                  </a:lnTo>
                  <a:lnTo>
                    <a:pt x="5202" y="1744"/>
                  </a:lnTo>
                  <a:lnTo>
                    <a:pt x="5208" y="1956"/>
                  </a:lnTo>
                  <a:lnTo>
                    <a:pt x="5208" y="2044"/>
                  </a:lnTo>
                  <a:lnTo>
                    <a:pt x="5208" y="2150"/>
                  </a:lnTo>
                  <a:lnTo>
                    <a:pt x="5208" y="2439"/>
                  </a:lnTo>
                  <a:lnTo>
                    <a:pt x="5202" y="2710"/>
                  </a:lnTo>
                  <a:lnTo>
                    <a:pt x="5202" y="2881"/>
                  </a:lnTo>
                  <a:lnTo>
                    <a:pt x="5202" y="3046"/>
                  </a:lnTo>
                  <a:lnTo>
                    <a:pt x="5202" y="3122"/>
                  </a:lnTo>
                  <a:lnTo>
                    <a:pt x="5202" y="3170"/>
                  </a:lnTo>
                  <a:lnTo>
                    <a:pt x="5202" y="3187"/>
                  </a:lnTo>
                  <a:lnTo>
                    <a:pt x="5079" y="3352"/>
                  </a:lnTo>
                  <a:lnTo>
                    <a:pt x="4996" y="3452"/>
                  </a:lnTo>
                  <a:lnTo>
                    <a:pt x="4955" y="3505"/>
                  </a:lnTo>
                  <a:lnTo>
                    <a:pt x="4507" y="3511"/>
                  </a:lnTo>
                  <a:lnTo>
                    <a:pt x="4366" y="3511"/>
                  </a:lnTo>
                  <a:lnTo>
                    <a:pt x="4277" y="3505"/>
                  </a:lnTo>
                  <a:lnTo>
                    <a:pt x="4154" y="3511"/>
                  </a:lnTo>
                  <a:lnTo>
                    <a:pt x="4000" y="3511"/>
                  </a:lnTo>
                  <a:lnTo>
                    <a:pt x="3877" y="3505"/>
                  </a:lnTo>
                  <a:lnTo>
                    <a:pt x="3753" y="3511"/>
                  </a:lnTo>
                  <a:lnTo>
                    <a:pt x="3570" y="3517"/>
                  </a:lnTo>
                  <a:lnTo>
                    <a:pt x="3411" y="3511"/>
                  </a:lnTo>
                  <a:lnTo>
                    <a:pt x="3140" y="3505"/>
                  </a:lnTo>
                  <a:lnTo>
                    <a:pt x="2881" y="3505"/>
                  </a:lnTo>
                  <a:lnTo>
                    <a:pt x="2852" y="3511"/>
                  </a:lnTo>
                  <a:lnTo>
                    <a:pt x="2834" y="3511"/>
                  </a:lnTo>
                  <a:lnTo>
                    <a:pt x="2681" y="3511"/>
                  </a:lnTo>
                  <a:lnTo>
                    <a:pt x="2528" y="3511"/>
                  </a:lnTo>
                  <a:lnTo>
                    <a:pt x="2227" y="3511"/>
                  </a:lnTo>
                  <a:lnTo>
                    <a:pt x="2021" y="3511"/>
                  </a:lnTo>
                  <a:lnTo>
                    <a:pt x="1897" y="3517"/>
                  </a:lnTo>
                  <a:lnTo>
                    <a:pt x="1779" y="3511"/>
                  </a:lnTo>
                  <a:lnTo>
                    <a:pt x="1673" y="3505"/>
                  </a:lnTo>
                  <a:lnTo>
                    <a:pt x="1549" y="3494"/>
                  </a:lnTo>
                  <a:lnTo>
                    <a:pt x="1343" y="3511"/>
                  </a:lnTo>
                  <a:lnTo>
                    <a:pt x="1196" y="3511"/>
                  </a:lnTo>
                  <a:lnTo>
                    <a:pt x="931" y="3494"/>
                  </a:lnTo>
                  <a:lnTo>
                    <a:pt x="524" y="3494"/>
                  </a:lnTo>
                  <a:lnTo>
                    <a:pt x="442" y="3505"/>
                  </a:lnTo>
                  <a:lnTo>
                    <a:pt x="348" y="3511"/>
                  </a:lnTo>
                  <a:lnTo>
                    <a:pt x="35" y="3511"/>
                  </a:lnTo>
                  <a:lnTo>
                    <a:pt x="12" y="3511"/>
                  </a:lnTo>
                  <a:lnTo>
                    <a:pt x="6" y="351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latinLnBrk="0" hangingPunct="1"/>
              <a:endParaRPr kumimoji="0" lang="ja-JP" altLang="en-US"/>
            </a:p>
          </p:txBody>
        </p:sp>
        <p:sp>
          <p:nvSpPr>
            <p:cNvPr id="174" name="フリーフォーム 173"/>
            <p:cNvSpPr>
              <a:spLocks/>
            </p:cNvSpPr>
            <p:nvPr/>
          </p:nvSpPr>
          <p:spPr bwMode="auto">
            <a:xfrm>
              <a:off x="8215338" y="5643578"/>
              <a:ext cx="517525" cy="549275"/>
            </a:xfrm>
            <a:custGeom>
              <a:avLst/>
              <a:gdLst/>
              <a:ahLst/>
              <a:cxnLst>
                <a:cxn ang="0">
                  <a:pos x="48" y="324"/>
                </a:cxn>
                <a:cxn ang="0">
                  <a:pos x="65" y="324"/>
                </a:cxn>
                <a:cxn ang="0">
                  <a:pos x="77" y="307"/>
                </a:cxn>
                <a:cxn ang="0">
                  <a:pos x="89" y="289"/>
                </a:cxn>
                <a:cxn ang="0">
                  <a:pos x="95" y="248"/>
                </a:cxn>
                <a:cxn ang="0">
                  <a:pos x="89" y="230"/>
                </a:cxn>
                <a:cxn ang="0">
                  <a:pos x="83" y="212"/>
                </a:cxn>
                <a:cxn ang="0">
                  <a:pos x="71" y="201"/>
                </a:cxn>
                <a:cxn ang="0">
                  <a:pos x="48" y="183"/>
                </a:cxn>
                <a:cxn ang="0">
                  <a:pos x="18" y="177"/>
                </a:cxn>
                <a:cxn ang="0">
                  <a:pos x="0" y="177"/>
                </a:cxn>
                <a:cxn ang="0">
                  <a:pos x="324" y="0"/>
                </a:cxn>
                <a:cxn ang="0">
                  <a:pos x="289" y="53"/>
                </a:cxn>
                <a:cxn ang="0">
                  <a:pos x="207" y="165"/>
                </a:cxn>
                <a:cxn ang="0">
                  <a:pos x="124" y="271"/>
                </a:cxn>
                <a:cxn ang="0">
                  <a:pos x="77" y="324"/>
                </a:cxn>
                <a:cxn ang="0">
                  <a:pos x="59" y="324"/>
                </a:cxn>
                <a:cxn ang="0">
                  <a:pos x="48" y="324"/>
                </a:cxn>
              </a:cxnLst>
              <a:rect l="0" t="0" r="0" b="0"/>
              <a:pathLst>
                <a:path w="324" h="324">
                  <a:moveTo>
                    <a:pt x="48" y="324"/>
                  </a:moveTo>
                  <a:lnTo>
                    <a:pt x="65" y="324"/>
                  </a:lnTo>
                  <a:lnTo>
                    <a:pt x="77" y="307"/>
                  </a:lnTo>
                  <a:lnTo>
                    <a:pt x="89" y="289"/>
                  </a:lnTo>
                  <a:lnTo>
                    <a:pt x="95" y="248"/>
                  </a:lnTo>
                  <a:lnTo>
                    <a:pt x="89" y="230"/>
                  </a:lnTo>
                  <a:lnTo>
                    <a:pt x="83" y="212"/>
                  </a:lnTo>
                  <a:lnTo>
                    <a:pt x="71" y="201"/>
                  </a:lnTo>
                  <a:lnTo>
                    <a:pt x="48" y="183"/>
                  </a:lnTo>
                  <a:lnTo>
                    <a:pt x="18" y="177"/>
                  </a:lnTo>
                  <a:lnTo>
                    <a:pt x="0" y="177"/>
                  </a:lnTo>
                  <a:lnTo>
                    <a:pt x="324" y="0"/>
                  </a:lnTo>
                  <a:lnTo>
                    <a:pt x="289" y="53"/>
                  </a:lnTo>
                  <a:lnTo>
                    <a:pt x="207" y="165"/>
                  </a:lnTo>
                  <a:lnTo>
                    <a:pt x="124" y="271"/>
                  </a:lnTo>
                  <a:lnTo>
                    <a:pt x="77" y="324"/>
                  </a:lnTo>
                  <a:lnTo>
                    <a:pt x="59" y="324"/>
                  </a:lnTo>
                  <a:lnTo>
                    <a:pt x="48" y="32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25" name="フリーフォーム 324"/>
            <p:cNvSpPr>
              <a:spLocks/>
            </p:cNvSpPr>
            <p:nvPr/>
          </p:nvSpPr>
          <p:spPr bwMode="auto">
            <a:xfrm>
              <a:off x="6037873" y="5713320"/>
              <a:ext cx="25589" cy="28858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7" y="18"/>
                </a:cxn>
                <a:cxn ang="0">
                  <a:pos x="17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6" y="18"/>
                </a:cxn>
              </a:cxnLst>
              <a:rect l="0" t="0" r="0" b="0"/>
              <a:pathLst>
                <a:path w="17" h="18">
                  <a:moveTo>
                    <a:pt x="6" y="18"/>
                  </a:moveTo>
                  <a:lnTo>
                    <a:pt x="17" y="18"/>
                  </a:lnTo>
                  <a:lnTo>
                    <a:pt x="17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6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 kumimoji="0"/>
              </a:pPr>
              <a:endParaRPr kumimoji="0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/>
          <p:cNvGrpSpPr>
            <a:grpSpLocks/>
          </p:cNvGrpSpPr>
          <p:nvPr/>
        </p:nvGrpSpPr>
        <p:grpSpPr bwMode="auto">
          <a:xfrm>
            <a:off x="434946" y="287315"/>
            <a:ext cx="8296275" cy="5429250"/>
            <a:chOff x="390" y="294"/>
            <a:chExt cx="5226" cy="3420"/>
          </a:xfrm>
          <a:gradFill>
            <a:gsLst>
              <a:gs pos="0">
                <a:srgbClr val="800000">
                  <a:alpha val="10000"/>
                </a:srgbClr>
              </a:gs>
              <a:gs pos="15000">
                <a:srgbClr val="FF0000">
                  <a:alpha val="10000"/>
                </a:srgbClr>
              </a:gs>
              <a:gs pos="30000">
                <a:srgbClr val="FFFF00">
                  <a:alpha val="10000"/>
                </a:srgbClr>
              </a:gs>
              <a:gs pos="45000">
                <a:srgbClr val="00B050">
                  <a:alpha val="10000"/>
                </a:srgbClr>
              </a:gs>
              <a:gs pos="60000">
                <a:srgbClr val="0070C0">
                  <a:alpha val="10000"/>
                </a:srgbClr>
              </a:gs>
              <a:gs pos="80000">
                <a:srgbClr val="7030A0">
                  <a:alpha val="10000"/>
                </a:srgbClr>
              </a:gs>
              <a:gs pos="100000">
                <a:srgbClr val="FA227F">
                  <a:alpha val="10000"/>
                </a:srgbClr>
              </a:gs>
            </a:gsLst>
            <a:lin ang="18000000" scaled="1"/>
          </a:gradFill>
        </p:grpSpPr>
        <p:sp>
          <p:nvSpPr>
            <p:cNvPr id="172" name="フリーフォーム 171"/>
            <p:cNvSpPr>
              <a:spLocks/>
            </p:cNvSpPr>
            <p:nvPr/>
          </p:nvSpPr>
          <p:spPr bwMode="auto">
            <a:xfrm>
              <a:off x="390" y="963"/>
              <a:ext cx="63" cy="76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3" y="44"/>
                </a:cxn>
                <a:cxn ang="0">
                  <a:pos x="63" y="25"/>
                </a:cxn>
                <a:cxn ang="0">
                  <a:pos x="51" y="1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7" y="57"/>
                </a:cxn>
                <a:cxn ang="0">
                  <a:pos x="19" y="69"/>
                </a:cxn>
                <a:cxn ang="0">
                  <a:pos x="38" y="76"/>
                </a:cxn>
                <a:cxn ang="0">
                  <a:pos x="57" y="69"/>
                </a:cxn>
                <a:cxn ang="0">
                  <a:pos x="57" y="63"/>
                </a:cxn>
                <a:cxn ang="0">
                  <a:pos x="63" y="63"/>
                </a:cxn>
              </a:cxnLst>
              <a:rect l="0" t="0" r="0" b="0"/>
              <a:pathLst>
                <a:path w="63" h="76">
                  <a:moveTo>
                    <a:pt x="63" y="63"/>
                  </a:moveTo>
                  <a:lnTo>
                    <a:pt x="63" y="44"/>
                  </a:lnTo>
                  <a:lnTo>
                    <a:pt x="63" y="25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7" y="57"/>
                  </a:lnTo>
                  <a:lnTo>
                    <a:pt x="19" y="69"/>
                  </a:lnTo>
                  <a:lnTo>
                    <a:pt x="38" y="76"/>
                  </a:lnTo>
                  <a:lnTo>
                    <a:pt x="57" y="69"/>
                  </a:lnTo>
                  <a:lnTo>
                    <a:pt x="57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3" name="フリーフォーム 172"/>
            <p:cNvSpPr>
              <a:spLocks/>
            </p:cNvSpPr>
            <p:nvPr/>
          </p:nvSpPr>
          <p:spPr bwMode="auto">
            <a:xfrm>
              <a:off x="466" y="812"/>
              <a:ext cx="95" cy="138"/>
            </a:xfrm>
            <a:custGeom>
              <a:avLst/>
              <a:gdLst/>
              <a:ahLst/>
              <a:cxnLst>
                <a:cxn ang="0">
                  <a:pos x="32" y="138"/>
                </a:cxn>
                <a:cxn ang="0">
                  <a:pos x="51" y="126"/>
                </a:cxn>
                <a:cxn ang="0">
                  <a:pos x="57" y="120"/>
                </a:cxn>
                <a:cxn ang="0">
                  <a:pos x="51" y="107"/>
                </a:cxn>
                <a:cxn ang="0">
                  <a:pos x="44" y="94"/>
                </a:cxn>
                <a:cxn ang="0">
                  <a:pos x="51" y="82"/>
                </a:cxn>
                <a:cxn ang="0">
                  <a:pos x="63" y="82"/>
                </a:cxn>
                <a:cxn ang="0">
                  <a:pos x="76" y="75"/>
                </a:cxn>
                <a:cxn ang="0">
                  <a:pos x="88" y="63"/>
                </a:cxn>
                <a:cxn ang="0">
                  <a:pos x="95" y="37"/>
                </a:cxn>
                <a:cxn ang="0">
                  <a:pos x="88" y="12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25" y="12"/>
                </a:cxn>
                <a:cxn ang="0">
                  <a:pos x="25" y="25"/>
                </a:cxn>
                <a:cxn ang="0">
                  <a:pos x="32" y="50"/>
                </a:cxn>
                <a:cxn ang="0">
                  <a:pos x="38" y="69"/>
                </a:cxn>
                <a:cxn ang="0">
                  <a:pos x="25" y="82"/>
                </a:cxn>
                <a:cxn ang="0">
                  <a:pos x="13" y="88"/>
                </a:cxn>
                <a:cxn ang="0">
                  <a:pos x="0" y="94"/>
                </a:cxn>
                <a:cxn ang="0">
                  <a:pos x="0" y="107"/>
                </a:cxn>
                <a:cxn ang="0">
                  <a:pos x="0" y="113"/>
                </a:cxn>
                <a:cxn ang="0">
                  <a:pos x="6" y="126"/>
                </a:cxn>
                <a:cxn ang="0">
                  <a:pos x="19" y="138"/>
                </a:cxn>
                <a:cxn ang="0">
                  <a:pos x="25" y="138"/>
                </a:cxn>
                <a:cxn ang="0">
                  <a:pos x="32" y="138"/>
                </a:cxn>
              </a:cxnLst>
              <a:rect l="0" t="0" r="0" b="0"/>
              <a:pathLst>
                <a:path w="95" h="138">
                  <a:moveTo>
                    <a:pt x="32" y="138"/>
                  </a:moveTo>
                  <a:lnTo>
                    <a:pt x="51" y="126"/>
                  </a:lnTo>
                  <a:lnTo>
                    <a:pt x="57" y="120"/>
                  </a:lnTo>
                  <a:lnTo>
                    <a:pt x="51" y="107"/>
                  </a:lnTo>
                  <a:lnTo>
                    <a:pt x="44" y="94"/>
                  </a:lnTo>
                  <a:lnTo>
                    <a:pt x="51" y="82"/>
                  </a:lnTo>
                  <a:lnTo>
                    <a:pt x="63" y="82"/>
                  </a:lnTo>
                  <a:lnTo>
                    <a:pt x="76" y="75"/>
                  </a:lnTo>
                  <a:lnTo>
                    <a:pt x="88" y="63"/>
                  </a:lnTo>
                  <a:lnTo>
                    <a:pt x="95" y="37"/>
                  </a:lnTo>
                  <a:lnTo>
                    <a:pt x="88" y="12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25" y="12"/>
                  </a:lnTo>
                  <a:lnTo>
                    <a:pt x="25" y="25"/>
                  </a:lnTo>
                  <a:lnTo>
                    <a:pt x="32" y="50"/>
                  </a:lnTo>
                  <a:lnTo>
                    <a:pt x="38" y="69"/>
                  </a:lnTo>
                  <a:lnTo>
                    <a:pt x="25" y="82"/>
                  </a:lnTo>
                  <a:lnTo>
                    <a:pt x="13" y="88"/>
                  </a:lnTo>
                  <a:lnTo>
                    <a:pt x="0" y="94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6" y="126"/>
                  </a:lnTo>
                  <a:lnTo>
                    <a:pt x="19" y="138"/>
                  </a:lnTo>
                  <a:lnTo>
                    <a:pt x="25" y="138"/>
                  </a:lnTo>
                  <a:lnTo>
                    <a:pt x="32" y="1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8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5" name="フリーフォーム 174"/>
            <p:cNvSpPr>
              <a:spLocks/>
            </p:cNvSpPr>
            <p:nvPr/>
          </p:nvSpPr>
          <p:spPr bwMode="auto">
            <a:xfrm>
              <a:off x="504" y="1014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8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8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6" name="フリーフォーム 175"/>
            <p:cNvSpPr>
              <a:spLocks/>
            </p:cNvSpPr>
            <p:nvPr/>
          </p:nvSpPr>
          <p:spPr bwMode="auto">
            <a:xfrm>
              <a:off x="586" y="755"/>
              <a:ext cx="44" cy="50"/>
            </a:xfrm>
            <a:custGeom>
              <a:avLst/>
              <a:gdLst/>
              <a:ahLst/>
              <a:cxnLst>
                <a:cxn ang="0">
                  <a:pos x="38" y="50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2" y="50"/>
                </a:cxn>
                <a:cxn ang="0">
                  <a:pos x="38" y="50"/>
                </a:cxn>
              </a:cxnLst>
              <a:rect l="0" t="0" r="0" b="0"/>
              <a:pathLst>
                <a:path w="44" h="50">
                  <a:moveTo>
                    <a:pt x="38" y="50"/>
                  </a:move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2" y="50"/>
                  </a:lnTo>
                  <a:lnTo>
                    <a:pt x="38" y="5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77" name="フリーフォーム 176"/>
            <p:cNvSpPr>
              <a:spLocks/>
            </p:cNvSpPr>
            <p:nvPr/>
          </p:nvSpPr>
          <p:spPr bwMode="auto">
            <a:xfrm>
              <a:off x="535" y="641"/>
              <a:ext cx="26" cy="38"/>
            </a:xfrm>
            <a:custGeom>
              <a:avLst/>
              <a:gdLst/>
              <a:ahLst/>
              <a:cxnLst>
                <a:cxn ang="0">
                  <a:pos x="19" y="38"/>
                </a:cxn>
                <a:cxn ang="0">
                  <a:pos x="26" y="26"/>
                </a:cxn>
                <a:cxn ang="0">
                  <a:pos x="19" y="7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8"/>
                </a:cxn>
                <a:cxn ang="0">
                  <a:pos x="13" y="38"/>
                </a:cxn>
                <a:cxn ang="0">
                  <a:pos x="13" y="38"/>
                </a:cxn>
                <a:cxn ang="0">
                  <a:pos x="19" y="38"/>
                </a:cxn>
              </a:cxnLst>
              <a:rect l="0" t="0" r="0" b="0"/>
              <a:pathLst>
                <a:path w="26" h="38">
                  <a:moveTo>
                    <a:pt x="19" y="38"/>
                  </a:moveTo>
                  <a:lnTo>
                    <a:pt x="26" y="26"/>
                  </a:lnTo>
                  <a:lnTo>
                    <a:pt x="19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8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5" name="フリーフォーム 334"/>
            <p:cNvSpPr>
              <a:spLocks/>
            </p:cNvSpPr>
            <p:nvPr/>
          </p:nvSpPr>
          <p:spPr bwMode="auto">
            <a:xfrm>
              <a:off x="580" y="503"/>
              <a:ext cx="50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19" y="25"/>
                </a:cxn>
                <a:cxn ang="0">
                  <a:pos x="31" y="12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6"/>
                </a:cxn>
                <a:cxn ang="0">
                  <a:pos x="0" y="18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50" h="25">
                  <a:moveTo>
                    <a:pt x="6" y="25"/>
                  </a:moveTo>
                  <a:lnTo>
                    <a:pt x="19" y="25"/>
                  </a:lnTo>
                  <a:lnTo>
                    <a:pt x="31" y="12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6"/>
                  </a:lnTo>
                  <a:lnTo>
                    <a:pt x="0" y="18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6" name="フリーフォーム 335"/>
            <p:cNvSpPr>
              <a:spLocks/>
            </p:cNvSpPr>
            <p:nvPr/>
          </p:nvSpPr>
          <p:spPr bwMode="auto">
            <a:xfrm>
              <a:off x="1369" y="515"/>
              <a:ext cx="75" cy="76"/>
            </a:xfrm>
            <a:custGeom>
              <a:avLst/>
              <a:gdLst/>
              <a:ahLst/>
              <a:cxnLst>
                <a:cxn ang="0">
                  <a:pos x="63" y="70"/>
                </a:cxn>
                <a:cxn ang="0">
                  <a:pos x="69" y="63"/>
                </a:cxn>
                <a:cxn ang="0">
                  <a:pos x="75" y="44"/>
                </a:cxn>
                <a:cxn ang="0">
                  <a:pos x="69" y="19"/>
                </a:cxn>
                <a:cxn ang="0">
                  <a:pos x="56" y="0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8" y="70"/>
                </a:cxn>
                <a:cxn ang="0">
                  <a:pos x="25" y="76"/>
                </a:cxn>
                <a:cxn ang="0">
                  <a:pos x="37" y="76"/>
                </a:cxn>
                <a:cxn ang="0">
                  <a:pos x="56" y="70"/>
                </a:cxn>
                <a:cxn ang="0">
                  <a:pos x="63" y="70"/>
                </a:cxn>
              </a:cxnLst>
              <a:rect l="0" t="0" r="0" b="0"/>
              <a:pathLst>
                <a:path w="75" h="76">
                  <a:moveTo>
                    <a:pt x="63" y="70"/>
                  </a:moveTo>
                  <a:lnTo>
                    <a:pt x="69" y="63"/>
                  </a:lnTo>
                  <a:lnTo>
                    <a:pt x="75" y="44"/>
                  </a:lnTo>
                  <a:lnTo>
                    <a:pt x="69" y="19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8" y="70"/>
                  </a:lnTo>
                  <a:lnTo>
                    <a:pt x="25" y="76"/>
                  </a:lnTo>
                  <a:lnTo>
                    <a:pt x="37" y="76"/>
                  </a:lnTo>
                  <a:lnTo>
                    <a:pt x="56" y="70"/>
                  </a:lnTo>
                  <a:lnTo>
                    <a:pt x="63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7" name="フリーフォーム 336"/>
            <p:cNvSpPr>
              <a:spLocks/>
            </p:cNvSpPr>
            <p:nvPr/>
          </p:nvSpPr>
          <p:spPr bwMode="auto">
            <a:xfrm>
              <a:off x="1653" y="906"/>
              <a:ext cx="88" cy="133"/>
            </a:xfrm>
            <a:custGeom>
              <a:avLst/>
              <a:gdLst/>
              <a:ahLst/>
              <a:cxnLst>
                <a:cxn ang="0">
                  <a:pos x="63" y="120"/>
                </a:cxn>
                <a:cxn ang="0">
                  <a:pos x="82" y="95"/>
                </a:cxn>
                <a:cxn ang="0">
                  <a:pos x="88" y="76"/>
                </a:cxn>
                <a:cxn ang="0">
                  <a:pos x="82" y="57"/>
                </a:cxn>
                <a:cxn ang="0">
                  <a:pos x="75" y="38"/>
                </a:cxn>
                <a:cxn ang="0">
                  <a:pos x="63" y="19"/>
                </a:cxn>
                <a:cxn ang="0">
                  <a:pos x="37" y="7"/>
                </a:cxn>
                <a:cxn ang="0">
                  <a:pos x="31" y="0"/>
                </a:cxn>
                <a:cxn ang="0">
                  <a:pos x="25" y="7"/>
                </a:cxn>
                <a:cxn ang="0">
                  <a:pos x="6" y="26"/>
                </a:cxn>
                <a:cxn ang="0">
                  <a:pos x="0" y="44"/>
                </a:cxn>
                <a:cxn ang="0">
                  <a:pos x="0" y="70"/>
                </a:cxn>
                <a:cxn ang="0">
                  <a:pos x="12" y="108"/>
                </a:cxn>
                <a:cxn ang="0">
                  <a:pos x="31" y="126"/>
                </a:cxn>
                <a:cxn ang="0">
                  <a:pos x="37" y="133"/>
                </a:cxn>
                <a:cxn ang="0">
                  <a:pos x="44" y="133"/>
                </a:cxn>
                <a:cxn ang="0">
                  <a:pos x="56" y="120"/>
                </a:cxn>
                <a:cxn ang="0">
                  <a:pos x="63" y="120"/>
                </a:cxn>
              </a:cxnLst>
              <a:rect l="0" t="0" r="0" b="0"/>
              <a:pathLst>
                <a:path w="88" h="133">
                  <a:moveTo>
                    <a:pt x="63" y="120"/>
                  </a:moveTo>
                  <a:lnTo>
                    <a:pt x="82" y="95"/>
                  </a:lnTo>
                  <a:lnTo>
                    <a:pt x="88" y="76"/>
                  </a:lnTo>
                  <a:lnTo>
                    <a:pt x="82" y="57"/>
                  </a:lnTo>
                  <a:lnTo>
                    <a:pt x="75" y="38"/>
                  </a:lnTo>
                  <a:lnTo>
                    <a:pt x="63" y="19"/>
                  </a:lnTo>
                  <a:lnTo>
                    <a:pt x="37" y="7"/>
                  </a:lnTo>
                  <a:lnTo>
                    <a:pt x="31" y="0"/>
                  </a:lnTo>
                  <a:lnTo>
                    <a:pt x="25" y="7"/>
                  </a:lnTo>
                  <a:lnTo>
                    <a:pt x="6" y="26"/>
                  </a:lnTo>
                  <a:lnTo>
                    <a:pt x="0" y="44"/>
                  </a:lnTo>
                  <a:lnTo>
                    <a:pt x="0" y="70"/>
                  </a:lnTo>
                  <a:lnTo>
                    <a:pt x="12" y="108"/>
                  </a:lnTo>
                  <a:lnTo>
                    <a:pt x="31" y="126"/>
                  </a:lnTo>
                  <a:lnTo>
                    <a:pt x="37" y="133"/>
                  </a:lnTo>
                  <a:lnTo>
                    <a:pt x="44" y="133"/>
                  </a:lnTo>
                  <a:lnTo>
                    <a:pt x="56" y="120"/>
                  </a:lnTo>
                  <a:lnTo>
                    <a:pt x="63" y="12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38" name="フリーフォーム 337"/>
            <p:cNvSpPr>
              <a:spLocks/>
            </p:cNvSpPr>
            <p:nvPr/>
          </p:nvSpPr>
          <p:spPr bwMode="auto">
            <a:xfrm>
              <a:off x="1425" y="433"/>
              <a:ext cx="26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26" y="25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44"/>
                </a:cxn>
                <a:cxn ang="0">
                  <a:pos x="13" y="44"/>
                </a:cxn>
              </a:cxnLst>
              <a:rect l="0" t="0" r="0" b="0"/>
              <a:pathLst>
                <a:path w="26" h="44">
                  <a:moveTo>
                    <a:pt x="13" y="44"/>
                  </a:moveTo>
                  <a:lnTo>
                    <a:pt x="26" y="25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3" y="4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0" name="フリーフォーム 339"/>
            <p:cNvSpPr>
              <a:spLocks/>
            </p:cNvSpPr>
            <p:nvPr/>
          </p:nvSpPr>
          <p:spPr bwMode="auto">
            <a:xfrm>
              <a:off x="1457" y="578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3" y="13"/>
                </a:cxn>
                <a:cxn ang="0">
                  <a:pos x="19" y="7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6" y="13"/>
                </a:cxn>
                <a:cxn ang="0">
                  <a:pos x="6" y="13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3" y="13"/>
                  </a:lnTo>
                  <a:lnTo>
                    <a:pt x="19" y="7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1" name="フリーフォーム 340"/>
            <p:cNvSpPr>
              <a:spLocks/>
            </p:cNvSpPr>
            <p:nvPr/>
          </p:nvSpPr>
          <p:spPr bwMode="auto">
            <a:xfrm>
              <a:off x="1861" y="875"/>
              <a:ext cx="50" cy="69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8" y="63"/>
                </a:cxn>
                <a:cxn ang="0">
                  <a:pos x="50" y="50"/>
                </a:cxn>
                <a:cxn ang="0">
                  <a:pos x="50" y="38"/>
                </a:cxn>
                <a:cxn ang="0">
                  <a:pos x="44" y="19"/>
                </a:cxn>
                <a:cxn ang="0">
                  <a:pos x="31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6" y="69"/>
                </a:cxn>
                <a:cxn ang="0">
                  <a:pos x="19" y="69"/>
                </a:cxn>
                <a:cxn ang="0">
                  <a:pos x="25" y="69"/>
                </a:cxn>
              </a:cxnLst>
              <a:rect l="0" t="0" r="0" b="0"/>
              <a:pathLst>
                <a:path w="50" h="69">
                  <a:moveTo>
                    <a:pt x="25" y="69"/>
                  </a:moveTo>
                  <a:lnTo>
                    <a:pt x="38" y="63"/>
                  </a:lnTo>
                  <a:lnTo>
                    <a:pt x="50" y="50"/>
                  </a:lnTo>
                  <a:lnTo>
                    <a:pt x="50" y="38"/>
                  </a:lnTo>
                  <a:lnTo>
                    <a:pt x="44" y="19"/>
                  </a:lnTo>
                  <a:lnTo>
                    <a:pt x="31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6" y="69"/>
                  </a:lnTo>
                  <a:lnTo>
                    <a:pt x="19" y="69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2" name="フリーフォーム 341"/>
            <p:cNvSpPr>
              <a:spLocks/>
            </p:cNvSpPr>
            <p:nvPr/>
          </p:nvSpPr>
          <p:spPr bwMode="auto">
            <a:xfrm>
              <a:off x="1829" y="1026"/>
              <a:ext cx="26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32"/>
                </a:cxn>
                <a:cxn ang="0">
                  <a:pos x="19" y="13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26" h="38">
                  <a:moveTo>
                    <a:pt x="13" y="38"/>
                  </a:moveTo>
                  <a:lnTo>
                    <a:pt x="26" y="32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3" name="フリーフォーム 342"/>
            <p:cNvSpPr>
              <a:spLocks/>
            </p:cNvSpPr>
            <p:nvPr/>
          </p:nvSpPr>
          <p:spPr bwMode="auto">
            <a:xfrm>
              <a:off x="1798" y="1039"/>
              <a:ext cx="12" cy="19"/>
            </a:xfrm>
            <a:custGeom>
              <a:avLst/>
              <a:gdLst/>
              <a:ahLst/>
              <a:cxnLst>
                <a:cxn ang="0">
                  <a:pos x="12" y="19"/>
                </a:cxn>
                <a:cxn ang="0">
                  <a:pos x="12" y="6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</a:cxnLst>
              <a:rect l="0" t="0" r="0" b="0"/>
              <a:pathLst>
                <a:path w="12" h="19">
                  <a:moveTo>
                    <a:pt x="12" y="19"/>
                  </a:moveTo>
                  <a:lnTo>
                    <a:pt x="12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4" name="フリーフォーム 343"/>
            <p:cNvSpPr>
              <a:spLocks/>
            </p:cNvSpPr>
            <p:nvPr/>
          </p:nvSpPr>
          <p:spPr bwMode="auto">
            <a:xfrm>
              <a:off x="1766" y="1032"/>
              <a:ext cx="13" cy="1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13" y="1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3"/>
                </a:cxn>
              </a:cxnLst>
              <a:rect l="0" t="0" r="0" b="0"/>
              <a:pathLst>
                <a:path w="13" h="13">
                  <a:moveTo>
                    <a:pt x="6" y="13"/>
                  </a:moveTo>
                  <a:lnTo>
                    <a:pt x="13" y="1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5" name="フリーフォーム 344"/>
            <p:cNvSpPr>
              <a:spLocks/>
            </p:cNvSpPr>
            <p:nvPr/>
          </p:nvSpPr>
          <p:spPr bwMode="auto">
            <a:xfrm>
              <a:off x="1785" y="1077"/>
              <a:ext cx="13" cy="12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13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2"/>
                </a:cxn>
              </a:cxnLst>
              <a:rect l="0" t="0" r="0" b="0"/>
              <a:pathLst>
                <a:path w="13" h="12">
                  <a:moveTo>
                    <a:pt x="6" y="12"/>
                  </a:moveTo>
                  <a:lnTo>
                    <a:pt x="13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6" name="フリーフォーム 345"/>
            <p:cNvSpPr>
              <a:spLocks/>
            </p:cNvSpPr>
            <p:nvPr/>
          </p:nvSpPr>
          <p:spPr bwMode="auto">
            <a:xfrm>
              <a:off x="1387" y="1152"/>
              <a:ext cx="139" cy="101"/>
            </a:xfrm>
            <a:custGeom>
              <a:avLst/>
              <a:gdLst/>
              <a:ahLst/>
              <a:cxnLst>
                <a:cxn ang="0">
                  <a:pos x="120" y="76"/>
                </a:cxn>
                <a:cxn ang="0">
                  <a:pos x="139" y="70"/>
                </a:cxn>
                <a:cxn ang="0">
                  <a:pos x="139" y="63"/>
                </a:cxn>
                <a:cxn ang="0">
                  <a:pos x="139" y="57"/>
                </a:cxn>
                <a:cxn ang="0">
                  <a:pos x="133" y="51"/>
                </a:cxn>
                <a:cxn ang="0">
                  <a:pos x="127" y="44"/>
                </a:cxn>
                <a:cxn ang="0">
                  <a:pos x="108" y="38"/>
                </a:cxn>
                <a:cxn ang="0">
                  <a:pos x="89" y="26"/>
                </a:cxn>
                <a:cxn ang="0">
                  <a:pos x="76" y="13"/>
                </a:cxn>
                <a:cxn ang="0">
                  <a:pos x="64" y="0"/>
                </a:cxn>
                <a:cxn ang="0">
                  <a:pos x="45" y="0"/>
                </a:cxn>
                <a:cxn ang="0">
                  <a:pos x="19" y="13"/>
                </a:cxn>
                <a:cxn ang="0">
                  <a:pos x="7" y="19"/>
                </a:cxn>
                <a:cxn ang="0">
                  <a:pos x="0" y="32"/>
                </a:cxn>
                <a:cxn ang="0">
                  <a:pos x="7" y="44"/>
                </a:cxn>
                <a:cxn ang="0">
                  <a:pos x="13" y="57"/>
                </a:cxn>
                <a:cxn ang="0">
                  <a:pos x="32" y="70"/>
                </a:cxn>
                <a:cxn ang="0">
                  <a:pos x="38" y="82"/>
                </a:cxn>
                <a:cxn ang="0">
                  <a:pos x="32" y="95"/>
                </a:cxn>
                <a:cxn ang="0">
                  <a:pos x="38" y="101"/>
                </a:cxn>
                <a:cxn ang="0">
                  <a:pos x="51" y="95"/>
                </a:cxn>
                <a:cxn ang="0">
                  <a:pos x="57" y="89"/>
                </a:cxn>
                <a:cxn ang="0">
                  <a:pos x="70" y="89"/>
                </a:cxn>
                <a:cxn ang="0">
                  <a:pos x="114" y="76"/>
                </a:cxn>
                <a:cxn ang="0">
                  <a:pos x="120" y="76"/>
                </a:cxn>
              </a:cxnLst>
              <a:rect l="0" t="0" r="0" b="0"/>
              <a:pathLst>
                <a:path w="139" h="101">
                  <a:moveTo>
                    <a:pt x="120" y="76"/>
                  </a:moveTo>
                  <a:lnTo>
                    <a:pt x="139" y="70"/>
                  </a:lnTo>
                  <a:lnTo>
                    <a:pt x="139" y="63"/>
                  </a:lnTo>
                  <a:lnTo>
                    <a:pt x="139" y="57"/>
                  </a:lnTo>
                  <a:lnTo>
                    <a:pt x="133" y="51"/>
                  </a:lnTo>
                  <a:lnTo>
                    <a:pt x="127" y="44"/>
                  </a:lnTo>
                  <a:lnTo>
                    <a:pt x="108" y="38"/>
                  </a:lnTo>
                  <a:lnTo>
                    <a:pt x="89" y="26"/>
                  </a:lnTo>
                  <a:lnTo>
                    <a:pt x="76" y="13"/>
                  </a:lnTo>
                  <a:lnTo>
                    <a:pt x="64" y="0"/>
                  </a:lnTo>
                  <a:lnTo>
                    <a:pt x="45" y="0"/>
                  </a:lnTo>
                  <a:lnTo>
                    <a:pt x="19" y="13"/>
                  </a:lnTo>
                  <a:lnTo>
                    <a:pt x="7" y="19"/>
                  </a:lnTo>
                  <a:lnTo>
                    <a:pt x="0" y="32"/>
                  </a:lnTo>
                  <a:lnTo>
                    <a:pt x="7" y="44"/>
                  </a:lnTo>
                  <a:lnTo>
                    <a:pt x="13" y="57"/>
                  </a:lnTo>
                  <a:lnTo>
                    <a:pt x="32" y="70"/>
                  </a:lnTo>
                  <a:lnTo>
                    <a:pt x="38" y="82"/>
                  </a:lnTo>
                  <a:lnTo>
                    <a:pt x="32" y="95"/>
                  </a:lnTo>
                  <a:lnTo>
                    <a:pt x="38" y="101"/>
                  </a:lnTo>
                  <a:lnTo>
                    <a:pt x="51" y="95"/>
                  </a:lnTo>
                  <a:lnTo>
                    <a:pt x="57" y="89"/>
                  </a:lnTo>
                  <a:lnTo>
                    <a:pt x="70" y="89"/>
                  </a:lnTo>
                  <a:lnTo>
                    <a:pt x="114" y="76"/>
                  </a:lnTo>
                  <a:lnTo>
                    <a:pt x="120" y="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7" name="フリーフォーム 346"/>
            <p:cNvSpPr>
              <a:spLocks/>
            </p:cNvSpPr>
            <p:nvPr/>
          </p:nvSpPr>
          <p:spPr bwMode="auto">
            <a:xfrm>
              <a:off x="1482" y="1392"/>
              <a:ext cx="95" cy="63"/>
            </a:xfrm>
            <a:custGeom>
              <a:avLst/>
              <a:gdLst/>
              <a:ahLst/>
              <a:cxnLst>
                <a:cxn ang="0">
                  <a:pos x="57" y="63"/>
                </a:cxn>
                <a:cxn ang="0">
                  <a:pos x="70" y="63"/>
                </a:cxn>
                <a:cxn ang="0">
                  <a:pos x="89" y="51"/>
                </a:cxn>
                <a:cxn ang="0">
                  <a:pos x="95" y="38"/>
                </a:cxn>
                <a:cxn ang="0">
                  <a:pos x="95" y="25"/>
                </a:cxn>
                <a:cxn ang="0">
                  <a:pos x="89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13"/>
                </a:cxn>
                <a:cxn ang="0">
                  <a:pos x="6" y="25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8" y="63"/>
                </a:cxn>
                <a:cxn ang="0">
                  <a:pos x="51" y="63"/>
                </a:cxn>
                <a:cxn ang="0">
                  <a:pos x="57" y="63"/>
                </a:cxn>
              </a:cxnLst>
              <a:rect l="0" t="0" r="0" b="0"/>
              <a:pathLst>
                <a:path w="95" h="63">
                  <a:moveTo>
                    <a:pt x="57" y="63"/>
                  </a:moveTo>
                  <a:lnTo>
                    <a:pt x="70" y="63"/>
                  </a:lnTo>
                  <a:lnTo>
                    <a:pt x="89" y="51"/>
                  </a:lnTo>
                  <a:lnTo>
                    <a:pt x="95" y="38"/>
                  </a:lnTo>
                  <a:lnTo>
                    <a:pt x="95" y="25"/>
                  </a:lnTo>
                  <a:lnTo>
                    <a:pt x="89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13"/>
                  </a:lnTo>
                  <a:lnTo>
                    <a:pt x="6" y="25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8" y="63"/>
                  </a:lnTo>
                  <a:lnTo>
                    <a:pt x="51" y="63"/>
                  </a:lnTo>
                  <a:lnTo>
                    <a:pt x="57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8" name="フリーフォーム 347"/>
            <p:cNvSpPr>
              <a:spLocks/>
            </p:cNvSpPr>
            <p:nvPr/>
          </p:nvSpPr>
          <p:spPr bwMode="auto">
            <a:xfrm>
              <a:off x="1002" y="1222"/>
              <a:ext cx="76" cy="157"/>
            </a:xfrm>
            <a:custGeom>
              <a:avLst/>
              <a:gdLst/>
              <a:ahLst/>
              <a:cxnLst>
                <a:cxn ang="0">
                  <a:pos x="45" y="157"/>
                </a:cxn>
                <a:cxn ang="0">
                  <a:pos x="64" y="132"/>
                </a:cxn>
                <a:cxn ang="0">
                  <a:pos x="76" y="107"/>
                </a:cxn>
                <a:cxn ang="0">
                  <a:pos x="70" y="82"/>
                </a:cxn>
                <a:cxn ang="0">
                  <a:pos x="64" y="56"/>
                </a:cxn>
                <a:cxn ang="0">
                  <a:pos x="51" y="44"/>
                </a:cxn>
                <a:cxn ang="0">
                  <a:pos x="45" y="25"/>
                </a:cxn>
                <a:cxn ang="0">
                  <a:pos x="38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7" y="63"/>
                </a:cxn>
                <a:cxn ang="0">
                  <a:pos x="0" y="94"/>
                </a:cxn>
                <a:cxn ang="0">
                  <a:pos x="0" y="120"/>
                </a:cxn>
                <a:cxn ang="0">
                  <a:pos x="7" y="139"/>
                </a:cxn>
                <a:cxn ang="0">
                  <a:pos x="26" y="157"/>
                </a:cxn>
                <a:cxn ang="0">
                  <a:pos x="38" y="157"/>
                </a:cxn>
                <a:cxn ang="0">
                  <a:pos x="38" y="157"/>
                </a:cxn>
                <a:cxn ang="0">
                  <a:pos x="45" y="157"/>
                </a:cxn>
              </a:cxnLst>
              <a:rect l="0" t="0" r="0" b="0"/>
              <a:pathLst>
                <a:path w="76" h="157">
                  <a:moveTo>
                    <a:pt x="45" y="157"/>
                  </a:moveTo>
                  <a:lnTo>
                    <a:pt x="64" y="132"/>
                  </a:lnTo>
                  <a:lnTo>
                    <a:pt x="76" y="107"/>
                  </a:lnTo>
                  <a:lnTo>
                    <a:pt x="70" y="82"/>
                  </a:lnTo>
                  <a:lnTo>
                    <a:pt x="64" y="56"/>
                  </a:lnTo>
                  <a:lnTo>
                    <a:pt x="51" y="44"/>
                  </a:lnTo>
                  <a:lnTo>
                    <a:pt x="45" y="25"/>
                  </a:lnTo>
                  <a:lnTo>
                    <a:pt x="38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7" y="63"/>
                  </a:lnTo>
                  <a:lnTo>
                    <a:pt x="0" y="94"/>
                  </a:lnTo>
                  <a:lnTo>
                    <a:pt x="0" y="120"/>
                  </a:lnTo>
                  <a:lnTo>
                    <a:pt x="7" y="139"/>
                  </a:lnTo>
                  <a:lnTo>
                    <a:pt x="26" y="157"/>
                  </a:lnTo>
                  <a:lnTo>
                    <a:pt x="38" y="157"/>
                  </a:lnTo>
                  <a:lnTo>
                    <a:pt x="38" y="157"/>
                  </a:lnTo>
                  <a:lnTo>
                    <a:pt x="45" y="15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49" name="フリーフォーム 348"/>
            <p:cNvSpPr>
              <a:spLocks/>
            </p:cNvSpPr>
            <p:nvPr/>
          </p:nvSpPr>
          <p:spPr bwMode="auto">
            <a:xfrm>
              <a:off x="1141" y="110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8" y="44"/>
                </a:cxn>
                <a:cxn ang="0">
                  <a:pos x="51" y="25"/>
                </a:cxn>
                <a:cxn ang="0">
                  <a:pos x="45" y="6"/>
                </a:cxn>
                <a:cxn ang="0">
                  <a:pos x="45" y="0"/>
                </a:cxn>
                <a:cxn ang="0">
                  <a:pos x="38" y="0"/>
                </a:cxn>
                <a:cxn ang="0">
                  <a:pos x="13" y="19"/>
                </a:cxn>
                <a:cxn ang="0">
                  <a:pos x="0" y="44"/>
                </a:cxn>
                <a:cxn ang="0">
                  <a:pos x="0" y="69"/>
                </a:cxn>
                <a:cxn ang="0">
                  <a:pos x="7" y="69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8" y="44"/>
                  </a:lnTo>
                  <a:lnTo>
                    <a:pt x="51" y="25"/>
                  </a:lnTo>
                  <a:lnTo>
                    <a:pt x="45" y="6"/>
                  </a:lnTo>
                  <a:lnTo>
                    <a:pt x="45" y="0"/>
                  </a:lnTo>
                  <a:lnTo>
                    <a:pt x="38" y="0"/>
                  </a:lnTo>
                  <a:lnTo>
                    <a:pt x="13" y="19"/>
                  </a:lnTo>
                  <a:lnTo>
                    <a:pt x="0" y="44"/>
                  </a:lnTo>
                  <a:lnTo>
                    <a:pt x="0" y="69"/>
                  </a:lnTo>
                  <a:lnTo>
                    <a:pt x="7" y="69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0" name="フリーフォーム 349"/>
            <p:cNvSpPr>
              <a:spLocks/>
            </p:cNvSpPr>
            <p:nvPr/>
          </p:nvSpPr>
          <p:spPr bwMode="auto">
            <a:xfrm>
              <a:off x="775" y="1121"/>
              <a:ext cx="171" cy="88"/>
            </a:xfrm>
            <a:custGeom>
              <a:avLst/>
              <a:gdLst/>
              <a:ahLst/>
              <a:cxnLst>
                <a:cxn ang="0">
                  <a:pos x="133" y="69"/>
                </a:cxn>
                <a:cxn ang="0">
                  <a:pos x="145" y="50"/>
                </a:cxn>
                <a:cxn ang="0">
                  <a:pos x="152" y="44"/>
                </a:cxn>
                <a:cxn ang="0">
                  <a:pos x="164" y="38"/>
                </a:cxn>
                <a:cxn ang="0">
                  <a:pos x="171" y="19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52" y="0"/>
                </a:cxn>
                <a:cxn ang="0">
                  <a:pos x="133" y="12"/>
                </a:cxn>
                <a:cxn ang="0">
                  <a:pos x="120" y="6"/>
                </a:cxn>
                <a:cxn ang="0">
                  <a:pos x="101" y="12"/>
                </a:cxn>
                <a:cxn ang="0">
                  <a:pos x="95" y="19"/>
                </a:cxn>
                <a:cxn ang="0">
                  <a:pos x="89" y="19"/>
                </a:cxn>
                <a:cxn ang="0">
                  <a:pos x="82" y="12"/>
                </a:cxn>
                <a:cxn ang="0">
                  <a:pos x="70" y="6"/>
                </a:cxn>
                <a:cxn ang="0">
                  <a:pos x="32" y="6"/>
                </a:cxn>
                <a:cxn ang="0">
                  <a:pos x="13" y="19"/>
                </a:cxn>
                <a:cxn ang="0">
                  <a:pos x="7" y="31"/>
                </a:cxn>
                <a:cxn ang="0">
                  <a:pos x="0" y="44"/>
                </a:cxn>
                <a:cxn ang="0">
                  <a:pos x="13" y="69"/>
                </a:cxn>
                <a:cxn ang="0">
                  <a:pos x="26" y="88"/>
                </a:cxn>
                <a:cxn ang="0">
                  <a:pos x="51" y="88"/>
                </a:cxn>
                <a:cxn ang="0">
                  <a:pos x="70" y="82"/>
                </a:cxn>
                <a:cxn ang="0">
                  <a:pos x="89" y="69"/>
                </a:cxn>
                <a:cxn ang="0">
                  <a:pos x="95" y="57"/>
                </a:cxn>
                <a:cxn ang="0">
                  <a:pos x="101" y="50"/>
                </a:cxn>
                <a:cxn ang="0">
                  <a:pos x="108" y="63"/>
                </a:cxn>
                <a:cxn ang="0">
                  <a:pos x="120" y="69"/>
                </a:cxn>
                <a:cxn ang="0">
                  <a:pos x="127" y="69"/>
                </a:cxn>
                <a:cxn ang="0">
                  <a:pos x="133" y="69"/>
                </a:cxn>
              </a:cxnLst>
              <a:rect l="0" t="0" r="0" b="0"/>
              <a:pathLst>
                <a:path w="171" h="88">
                  <a:moveTo>
                    <a:pt x="133" y="69"/>
                  </a:moveTo>
                  <a:lnTo>
                    <a:pt x="145" y="50"/>
                  </a:lnTo>
                  <a:lnTo>
                    <a:pt x="152" y="44"/>
                  </a:lnTo>
                  <a:lnTo>
                    <a:pt x="164" y="38"/>
                  </a:lnTo>
                  <a:lnTo>
                    <a:pt x="171" y="19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33" y="12"/>
                  </a:lnTo>
                  <a:lnTo>
                    <a:pt x="120" y="6"/>
                  </a:lnTo>
                  <a:lnTo>
                    <a:pt x="101" y="12"/>
                  </a:lnTo>
                  <a:lnTo>
                    <a:pt x="95" y="19"/>
                  </a:lnTo>
                  <a:lnTo>
                    <a:pt x="89" y="19"/>
                  </a:lnTo>
                  <a:lnTo>
                    <a:pt x="82" y="12"/>
                  </a:lnTo>
                  <a:lnTo>
                    <a:pt x="70" y="6"/>
                  </a:lnTo>
                  <a:lnTo>
                    <a:pt x="32" y="6"/>
                  </a:lnTo>
                  <a:lnTo>
                    <a:pt x="13" y="19"/>
                  </a:lnTo>
                  <a:lnTo>
                    <a:pt x="7" y="31"/>
                  </a:lnTo>
                  <a:lnTo>
                    <a:pt x="0" y="44"/>
                  </a:lnTo>
                  <a:lnTo>
                    <a:pt x="13" y="69"/>
                  </a:lnTo>
                  <a:lnTo>
                    <a:pt x="26" y="88"/>
                  </a:lnTo>
                  <a:lnTo>
                    <a:pt x="51" y="88"/>
                  </a:lnTo>
                  <a:lnTo>
                    <a:pt x="70" y="82"/>
                  </a:lnTo>
                  <a:lnTo>
                    <a:pt x="89" y="69"/>
                  </a:lnTo>
                  <a:lnTo>
                    <a:pt x="95" y="57"/>
                  </a:lnTo>
                  <a:lnTo>
                    <a:pt x="101" y="50"/>
                  </a:lnTo>
                  <a:lnTo>
                    <a:pt x="108" y="63"/>
                  </a:lnTo>
                  <a:lnTo>
                    <a:pt x="120" y="69"/>
                  </a:lnTo>
                  <a:lnTo>
                    <a:pt x="127" y="69"/>
                  </a:lnTo>
                  <a:lnTo>
                    <a:pt x="133" y="6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1" name="フリーフォーム 350"/>
            <p:cNvSpPr>
              <a:spLocks/>
            </p:cNvSpPr>
            <p:nvPr/>
          </p:nvSpPr>
          <p:spPr bwMode="auto">
            <a:xfrm>
              <a:off x="725" y="1966"/>
              <a:ext cx="101" cy="107"/>
            </a:xfrm>
            <a:custGeom>
              <a:avLst/>
              <a:gdLst/>
              <a:ahLst/>
              <a:cxnLst>
                <a:cxn ang="0">
                  <a:pos x="88" y="88"/>
                </a:cxn>
                <a:cxn ang="0">
                  <a:pos x="94" y="70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19"/>
                </a:cxn>
                <a:cxn ang="0">
                  <a:pos x="76" y="6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31" y="95"/>
                </a:cxn>
                <a:cxn ang="0">
                  <a:pos x="57" y="107"/>
                </a:cxn>
                <a:cxn ang="0">
                  <a:pos x="69" y="101"/>
                </a:cxn>
                <a:cxn ang="0">
                  <a:pos x="82" y="88"/>
                </a:cxn>
                <a:cxn ang="0">
                  <a:pos x="88" y="88"/>
                </a:cxn>
              </a:cxnLst>
              <a:rect l="0" t="0" r="0" b="0"/>
              <a:pathLst>
                <a:path w="101" h="107">
                  <a:moveTo>
                    <a:pt x="88" y="88"/>
                  </a:moveTo>
                  <a:lnTo>
                    <a:pt x="94" y="70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19"/>
                  </a:lnTo>
                  <a:lnTo>
                    <a:pt x="76" y="6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31" y="95"/>
                  </a:lnTo>
                  <a:lnTo>
                    <a:pt x="57" y="107"/>
                  </a:lnTo>
                  <a:lnTo>
                    <a:pt x="69" y="101"/>
                  </a:lnTo>
                  <a:lnTo>
                    <a:pt x="82" y="88"/>
                  </a:lnTo>
                  <a:lnTo>
                    <a:pt x="88" y="8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2" name="フリーフォーム 351"/>
            <p:cNvSpPr>
              <a:spLocks/>
            </p:cNvSpPr>
            <p:nvPr/>
          </p:nvSpPr>
          <p:spPr bwMode="auto">
            <a:xfrm>
              <a:off x="807" y="2162"/>
              <a:ext cx="107" cy="126"/>
            </a:xfrm>
            <a:custGeom>
              <a:avLst/>
              <a:gdLst/>
              <a:ahLst/>
              <a:cxnLst>
                <a:cxn ang="0">
                  <a:pos x="88" y="126"/>
                </a:cxn>
                <a:cxn ang="0">
                  <a:pos x="95" y="107"/>
                </a:cxn>
                <a:cxn ang="0">
                  <a:pos x="95" y="88"/>
                </a:cxn>
                <a:cxn ang="0">
                  <a:pos x="107" y="63"/>
                </a:cxn>
                <a:cxn ang="0">
                  <a:pos x="107" y="44"/>
                </a:cxn>
                <a:cxn ang="0">
                  <a:pos x="107" y="25"/>
                </a:cxn>
                <a:cxn ang="0">
                  <a:pos x="95" y="12"/>
                </a:cxn>
                <a:cxn ang="0">
                  <a:pos x="76" y="0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6" y="75"/>
                </a:cxn>
                <a:cxn ang="0">
                  <a:pos x="19" y="88"/>
                </a:cxn>
                <a:cxn ang="0">
                  <a:pos x="38" y="94"/>
                </a:cxn>
                <a:cxn ang="0">
                  <a:pos x="50" y="107"/>
                </a:cxn>
                <a:cxn ang="0">
                  <a:pos x="57" y="120"/>
                </a:cxn>
                <a:cxn ang="0">
                  <a:pos x="69" y="126"/>
                </a:cxn>
                <a:cxn ang="0">
                  <a:pos x="76" y="126"/>
                </a:cxn>
                <a:cxn ang="0">
                  <a:pos x="82" y="126"/>
                </a:cxn>
                <a:cxn ang="0">
                  <a:pos x="88" y="126"/>
                </a:cxn>
              </a:cxnLst>
              <a:rect l="0" t="0" r="0" b="0"/>
              <a:pathLst>
                <a:path w="107" h="126">
                  <a:moveTo>
                    <a:pt x="88" y="126"/>
                  </a:moveTo>
                  <a:lnTo>
                    <a:pt x="95" y="107"/>
                  </a:lnTo>
                  <a:lnTo>
                    <a:pt x="95" y="88"/>
                  </a:lnTo>
                  <a:lnTo>
                    <a:pt x="107" y="63"/>
                  </a:lnTo>
                  <a:lnTo>
                    <a:pt x="107" y="44"/>
                  </a:lnTo>
                  <a:lnTo>
                    <a:pt x="107" y="25"/>
                  </a:lnTo>
                  <a:lnTo>
                    <a:pt x="95" y="12"/>
                  </a:lnTo>
                  <a:lnTo>
                    <a:pt x="76" y="0"/>
                  </a:lnTo>
                  <a:lnTo>
                    <a:pt x="57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6" y="75"/>
                  </a:lnTo>
                  <a:lnTo>
                    <a:pt x="19" y="88"/>
                  </a:lnTo>
                  <a:lnTo>
                    <a:pt x="38" y="94"/>
                  </a:lnTo>
                  <a:lnTo>
                    <a:pt x="50" y="107"/>
                  </a:lnTo>
                  <a:lnTo>
                    <a:pt x="57" y="120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2" y="126"/>
                  </a:lnTo>
                  <a:lnTo>
                    <a:pt x="88" y="12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3" name="フリーフォーム 352"/>
            <p:cNvSpPr>
              <a:spLocks/>
            </p:cNvSpPr>
            <p:nvPr/>
          </p:nvSpPr>
          <p:spPr bwMode="auto">
            <a:xfrm>
              <a:off x="864" y="2490"/>
              <a:ext cx="94" cy="82"/>
            </a:xfrm>
            <a:custGeom>
              <a:avLst/>
              <a:gdLst/>
              <a:ahLst/>
              <a:cxnLst>
                <a:cxn ang="0">
                  <a:pos x="94" y="38"/>
                </a:cxn>
                <a:cxn ang="0">
                  <a:pos x="88" y="25"/>
                </a:cxn>
                <a:cxn ang="0">
                  <a:pos x="75" y="12"/>
                </a:cxn>
                <a:cxn ang="0">
                  <a:pos x="50" y="0"/>
                </a:cxn>
                <a:cxn ang="0">
                  <a:pos x="25" y="6"/>
                </a:cxn>
                <a:cxn ang="0">
                  <a:pos x="12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9"/>
                </a:cxn>
                <a:cxn ang="0">
                  <a:pos x="25" y="75"/>
                </a:cxn>
                <a:cxn ang="0">
                  <a:pos x="38" y="82"/>
                </a:cxn>
                <a:cxn ang="0">
                  <a:pos x="56" y="82"/>
                </a:cxn>
                <a:cxn ang="0">
                  <a:pos x="69" y="75"/>
                </a:cxn>
                <a:cxn ang="0">
                  <a:pos x="82" y="69"/>
                </a:cxn>
                <a:cxn ang="0">
                  <a:pos x="88" y="50"/>
                </a:cxn>
                <a:cxn ang="0">
                  <a:pos x="88" y="38"/>
                </a:cxn>
                <a:cxn ang="0">
                  <a:pos x="94" y="38"/>
                </a:cxn>
              </a:cxnLst>
              <a:rect l="0" t="0" r="0" b="0"/>
              <a:pathLst>
                <a:path w="94" h="82">
                  <a:moveTo>
                    <a:pt x="94" y="38"/>
                  </a:moveTo>
                  <a:lnTo>
                    <a:pt x="88" y="25"/>
                  </a:lnTo>
                  <a:lnTo>
                    <a:pt x="75" y="12"/>
                  </a:lnTo>
                  <a:lnTo>
                    <a:pt x="50" y="0"/>
                  </a:lnTo>
                  <a:lnTo>
                    <a:pt x="25" y="6"/>
                  </a:lnTo>
                  <a:lnTo>
                    <a:pt x="12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9"/>
                  </a:lnTo>
                  <a:lnTo>
                    <a:pt x="25" y="75"/>
                  </a:lnTo>
                  <a:lnTo>
                    <a:pt x="38" y="82"/>
                  </a:lnTo>
                  <a:lnTo>
                    <a:pt x="56" y="82"/>
                  </a:lnTo>
                  <a:lnTo>
                    <a:pt x="69" y="75"/>
                  </a:lnTo>
                  <a:lnTo>
                    <a:pt x="82" y="69"/>
                  </a:lnTo>
                  <a:lnTo>
                    <a:pt x="88" y="50"/>
                  </a:lnTo>
                  <a:lnTo>
                    <a:pt x="88" y="38"/>
                  </a:lnTo>
                  <a:lnTo>
                    <a:pt x="94" y="3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4" name="フリーフォーム 353"/>
            <p:cNvSpPr>
              <a:spLocks/>
            </p:cNvSpPr>
            <p:nvPr/>
          </p:nvSpPr>
          <p:spPr bwMode="auto">
            <a:xfrm>
              <a:off x="958" y="2092"/>
              <a:ext cx="51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7"/>
                </a:cxn>
                <a:cxn ang="0">
                  <a:pos x="51" y="44"/>
                </a:cxn>
                <a:cxn ang="0">
                  <a:pos x="51" y="19"/>
                </a:cxn>
                <a:cxn ang="0">
                  <a:pos x="32" y="7"/>
                </a:cxn>
                <a:cxn ang="0">
                  <a:pos x="26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19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1" h="63">
                  <a:moveTo>
                    <a:pt x="38" y="63"/>
                  </a:moveTo>
                  <a:lnTo>
                    <a:pt x="44" y="57"/>
                  </a:lnTo>
                  <a:lnTo>
                    <a:pt x="51" y="44"/>
                  </a:lnTo>
                  <a:lnTo>
                    <a:pt x="51" y="19"/>
                  </a:lnTo>
                  <a:lnTo>
                    <a:pt x="32" y="7"/>
                  </a:lnTo>
                  <a:lnTo>
                    <a:pt x="26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7" y="57"/>
                  </a:lnTo>
                  <a:lnTo>
                    <a:pt x="19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5" name="フリーフォーム 354"/>
            <p:cNvSpPr>
              <a:spLocks/>
            </p:cNvSpPr>
            <p:nvPr/>
          </p:nvSpPr>
          <p:spPr bwMode="auto">
            <a:xfrm>
              <a:off x="649" y="2073"/>
              <a:ext cx="69" cy="82"/>
            </a:xfrm>
            <a:custGeom>
              <a:avLst/>
              <a:gdLst/>
              <a:ahLst/>
              <a:cxnLst>
                <a:cxn ang="0">
                  <a:pos x="57" y="82"/>
                </a:cxn>
                <a:cxn ang="0">
                  <a:pos x="69" y="76"/>
                </a:cxn>
                <a:cxn ang="0">
                  <a:pos x="69" y="57"/>
                </a:cxn>
                <a:cxn ang="0">
                  <a:pos x="63" y="51"/>
                </a:cxn>
                <a:cxn ang="0">
                  <a:pos x="51" y="45"/>
                </a:cxn>
                <a:cxn ang="0">
                  <a:pos x="51" y="32"/>
                </a:cxn>
                <a:cxn ang="0">
                  <a:pos x="44" y="19"/>
                </a:cxn>
                <a:cxn ang="0">
                  <a:pos x="38" y="7"/>
                </a:cxn>
                <a:cxn ang="0">
                  <a:pos x="25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26"/>
                </a:cxn>
                <a:cxn ang="0">
                  <a:pos x="13" y="45"/>
                </a:cxn>
                <a:cxn ang="0">
                  <a:pos x="25" y="51"/>
                </a:cxn>
                <a:cxn ang="0">
                  <a:pos x="38" y="51"/>
                </a:cxn>
                <a:cxn ang="0">
                  <a:pos x="38" y="57"/>
                </a:cxn>
                <a:cxn ang="0">
                  <a:pos x="51" y="76"/>
                </a:cxn>
                <a:cxn ang="0">
                  <a:pos x="51" y="82"/>
                </a:cxn>
                <a:cxn ang="0">
                  <a:pos x="57" y="82"/>
                </a:cxn>
              </a:cxnLst>
              <a:rect l="0" t="0" r="0" b="0"/>
              <a:pathLst>
                <a:path w="69" h="82">
                  <a:moveTo>
                    <a:pt x="57" y="82"/>
                  </a:moveTo>
                  <a:lnTo>
                    <a:pt x="69" y="76"/>
                  </a:lnTo>
                  <a:lnTo>
                    <a:pt x="69" y="57"/>
                  </a:lnTo>
                  <a:lnTo>
                    <a:pt x="63" y="51"/>
                  </a:lnTo>
                  <a:lnTo>
                    <a:pt x="51" y="45"/>
                  </a:lnTo>
                  <a:lnTo>
                    <a:pt x="51" y="32"/>
                  </a:lnTo>
                  <a:lnTo>
                    <a:pt x="44" y="19"/>
                  </a:lnTo>
                  <a:lnTo>
                    <a:pt x="38" y="7"/>
                  </a:lnTo>
                  <a:lnTo>
                    <a:pt x="25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26"/>
                  </a:lnTo>
                  <a:lnTo>
                    <a:pt x="13" y="45"/>
                  </a:lnTo>
                  <a:lnTo>
                    <a:pt x="25" y="51"/>
                  </a:lnTo>
                  <a:lnTo>
                    <a:pt x="38" y="51"/>
                  </a:lnTo>
                  <a:lnTo>
                    <a:pt x="38" y="57"/>
                  </a:lnTo>
                  <a:lnTo>
                    <a:pt x="51" y="76"/>
                  </a:lnTo>
                  <a:lnTo>
                    <a:pt x="51" y="82"/>
                  </a:lnTo>
                  <a:lnTo>
                    <a:pt x="57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6" name="フリーフォーム 355"/>
            <p:cNvSpPr>
              <a:spLocks/>
            </p:cNvSpPr>
            <p:nvPr/>
          </p:nvSpPr>
          <p:spPr bwMode="auto">
            <a:xfrm>
              <a:off x="517" y="1739"/>
              <a:ext cx="63" cy="82"/>
            </a:xfrm>
            <a:custGeom>
              <a:avLst/>
              <a:gdLst/>
              <a:ahLst/>
              <a:cxnLst>
                <a:cxn ang="0">
                  <a:pos x="31" y="82"/>
                </a:cxn>
                <a:cxn ang="0">
                  <a:pos x="44" y="82"/>
                </a:cxn>
                <a:cxn ang="0">
                  <a:pos x="56" y="69"/>
                </a:cxn>
                <a:cxn ang="0">
                  <a:pos x="63" y="57"/>
                </a:cxn>
                <a:cxn ang="0">
                  <a:pos x="63" y="32"/>
                </a:cxn>
                <a:cxn ang="0">
                  <a:pos x="56" y="13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2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8" y="76"/>
                </a:cxn>
                <a:cxn ang="0">
                  <a:pos x="25" y="82"/>
                </a:cxn>
                <a:cxn ang="0">
                  <a:pos x="31" y="82"/>
                </a:cxn>
              </a:cxnLst>
              <a:rect l="0" t="0" r="0" b="0"/>
              <a:pathLst>
                <a:path w="63" h="82">
                  <a:moveTo>
                    <a:pt x="31" y="82"/>
                  </a:moveTo>
                  <a:lnTo>
                    <a:pt x="44" y="82"/>
                  </a:lnTo>
                  <a:lnTo>
                    <a:pt x="56" y="69"/>
                  </a:lnTo>
                  <a:lnTo>
                    <a:pt x="63" y="57"/>
                  </a:lnTo>
                  <a:lnTo>
                    <a:pt x="63" y="32"/>
                  </a:lnTo>
                  <a:lnTo>
                    <a:pt x="56" y="13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2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8" y="76"/>
                  </a:lnTo>
                  <a:lnTo>
                    <a:pt x="25" y="82"/>
                  </a:lnTo>
                  <a:lnTo>
                    <a:pt x="31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7" name="フリーフォーム 356"/>
            <p:cNvSpPr>
              <a:spLocks/>
            </p:cNvSpPr>
            <p:nvPr/>
          </p:nvSpPr>
          <p:spPr bwMode="auto">
            <a:xfrm>
              <a:off x="2448" y="2313"/>
              <a:ext cx="120" cy="120"/>
            </a:xfrm>
            <a:custGeom>
              <a:avLst/>
              <a:gdLst/>
              <a:ahLst/>
              <a:cxnLst>
                <a:cxn ang="0">
                  <a:pos x="69" y="114"/>
                </a:cxn>
                <a:cxn ang="0">
                  <a:pos x="101" y="88"/>
                </a:cxn>
                <a:cxn ang="0">
                  <a:pos x="120" y="70"/>
                </a:cxn>
                <a:cxn ang="0">
                  <a:pos x="120" y="44"/>
                </a:cxn>
                <a:cxn ang="0">
                  <a:pos x="120" y="32"/>
                </a:cxn>
                <a:cxn ang="0">
                  <a:pos x="113" y="13"/>
                </a:cxn>
                <a:cxn ang="0">
                  <a:pos x="94" y="6"/>
                </a:cxn>
                <a:cxn ang="0">
                  <a:pos x="69" y="0"/>
                </a:cxn>
                <a:cxn ang="0">
                  <a:pos x="44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63"/>
                </a:cxn>
                <a:cxn ang="0">
                  <a:pos x="12" y="95"/>
                </a:cxn>
                <a:cxn ang="0">
                  <a:pos x="19" y="107"/>
                </a:cxn>
                <a:cxn ang="0">
                  <a:pos x="31" y="114"/>
                </a:cxn>
                <a:cxn ang="0">
                  <a:pos x="57" y="120"/>
                </a:cxn>
                <a:cxn ang="0">
                  <a:pos x="63" y="114"/>
                </a:cxn>
                <a:cxn ang="0">
                  <a:pos x="69" y="114"/>
                </a:cxn>
              </a:cxnLst>
              <a:rect l="0" t="0" r="0" b="0"/>
              <a:pathLst>
                <a:path w="120" h="120">
                  <a:moveTo>
                    <a:pt x="69" y="114"/>
                  </a:moveTo>
                  <a:lnTo>
                    <a:pt x="101" y="88"/>
                  </a:lnTo>
                  <a:lnTo>
                    <a:pt x="120" y="70"/>
                  </a:lnTo>
                  <a:lnTo>
                    <a:pt x="120" y="44"/>
                  </a:lnTo>
                  <a:lnTo>
                    <a:pt x="120" y="32"/>
                  </a:lnTo>
                  <a:lnTo>
                    <a:pt x="113" y="13"/>
                  </a:lnTo>
                  <a:lnTo>
                    <a:pt x="94" y="6"/>
                  </a:lnTo>
                  <a:lnTo>
                    <a:pt x="69" y="0"/>
                  </a:lnTo>
                  <a:lnTo>
                    <a:pt x="44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63"/>
                  </a:lnTo>
                  <a:lnTo>
                    <a:pt x="12" y="95"/>
                  </a:lnTo>
                  <a:lnTo>
                    <a:pt x="19" y="107"/>
                  </a:lnTo>
                  <a:lnTo>
                    <a:pt x="31" y="114"/>
                  </a:lnTo>
                  <a:lnTo>
                    <a:pt x="57" y="120"/>
                  </a:lnTo>
                  <a:lnTo>
                    <a:pt x="63" y="114"/>
                  </a:lnTo>
                  <a:lnTo>
                    <a:pt x="69" y="11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8" name="フリーフォーム 357"/>
            <p:cNvSpPr>
              <a:spLocks/>
            </p:cNvSpPr>
            <p:nvPr/>
          </p:nvSpPr>
          <p:spPr bwMode="auto">
            <a:xfrm>
              <a:off x="2637" y="2048"/>
              <a:ext cx="915" cy="360"/>
            </a:xfrm>
            <a:custGeom>
              <a:avLst/>
              <a:gdLst/>
              <a:ahLst/>
              <a:cxnLst>
                <a:cxn ang="0">
                  <a:pos x="101" y="303"/>
                </a:cxn>
                <a:cxn ang="0">
                  <a:pos x="70" y="328"/>
                </a:cxn>
                <a:cxn ang="0">
                  <a:pos x="19" y="322"/>
                </a:cxn>
                <a:cxn ang="0">
                  <a:pos x="0" y="303"/>
                </a:cxn>
                <a:cxn ang="0">
                  <a:pos x="0" y="265"/>
                </a:cxn>
                <a:cxn ang="0">
                  <a:pos x="32" y="227"/>
                </a:cxn>
                <a:cxn ang="0">
                  <a:pos x="57" y="215"/>
                </a:cxn>
                <a:cxn ang="0">
                  <a:pos x="82" y="227"/>
                </a:cxn>
                <a:cxn ang="0">
                  <a:pos x="107" y="227"/>
                </a:cxn>
                <a:cxn ang="0">
                  <a:pos x="126" y="240"/>
                </a:cxn>
                <a:cxn ang="0">
                  <a:pos x="152" y="215"/>
                </a:cxn>
                <a:cxn ang="0">
                  <a:pos x="196" y="202"/>
                </a:cxn>
                <a:cxn ang="0">
                  <a:pos x="234" y="208"/>
                </a:cxn>
                <a:cxn ang="0">
                  <a:pos x="290" y="152"/>
                </a:cxn>
                <a:cxn ang="0">
                  <a:pos x="328" y="145"/>
                </a:cxn>
                <a:cxn ang="0">
                  <a:pos x="366" y="145"/>
                </a:cxn>
                <a:cxn ang="0">
                  <a:pos x="492" y="101"/>
                </a:cxn>
                <a:cxn ang="0">
                  <a:pos x="625" y="63"/>
                </a:cxn>
                <a:cxn ang="0">
                  <a:pos x="669" y="51"/>
                </a:cxn>
                <a:cxn ang="0">
                  <a:pos x="783" y="13"/>
                </a:cxn>
                <a:cxn ang="0">
                  <a:pos x="795" y="19"/>
                </a:cxn>
                <a:cxn ang="0">
                  <a:pos x="827" y="25"/>
                </a:cxn>
                <a:cxn ang="0">
                  <a:pos x="877" y="6"/>
                </a:cxn>
                <a:cxn ang="0">
                  <a:pos x="915" y="13"/>
                </a:cxn>
                <a:cxn ang="0">
                  <a:pos x="915" y="25"/>
                </a:cxn>
                <a:cxn ang="0">
                  <a:pos x="884" y="44"/>
                </a:cxn>
                <a:cxn ang="0">
                  <a:pos x="852" y="38"/>
                </a:cxn>
                <a:cxn ang="0">
                  <a:pos x="839" y="57"/>
                </a:cxn>
                <a:cxn ang="0">
                  <a:pos x="833" y="63"/>
                </a:cxn>
                <a:cxn ang="0">
                  <a:pos x="814" y="44"/>
                </a:cxn>
                <a:cxn ang="0">
                  <a:pos x="789" y="57"/>
                </a:cxn>
                <a:cxn ang="0">
                  <a:pos x="776" y="70"/>
                </a:cxn>
                <a:cxn ang="0">
                  <a:pos x="720" y="70"/>
                </a:cxn>
                <a:cxn ang="0">
                  <a:pos x="600" y="114"/>
                </a:cxn>
                <a:cxn ang="0">
                  <a:pos x="562" y="126"/>
                </a:cxn>
                <a:cxn ang="0">
                  <a:pos x="568" y="133"/>
                </a:cxn>
                <a:cxn ang="0">
                  <a:pos x="600" y="164"/>
                </a:cxn>
                <a:cxn ang="0">
                  <a:pos x="593" y="202"/>
                </a:cxn>
                <a:cxn ang="0">
                  <a:pos x="555" y="227"/>
                </a:cxn>
                <a:cxn ang="0">
                  <a:pos x="524" y="227"/>
                </a:cxn>
                <a:cxn ang="0">
                  <a:pos x="499" y="196"/>
                </a:cxn>
                <a:cxn ang="0">
                  <a:pos x="505" y="152"/>
                </a:cxn>
                <a:cxn ang="0">
                  <a:pos x="518" y="133"/>
                </a:cxn>
                <a:cxn ang="0">
                  <a:pos x="448" y="158"/>
                </a:cxn>
                <a:cxn ang="0">
                  <a:pos x="379" y="202"/>
                </a:cxn>
                <a:cxn ang="0">
                  <a:pos x="297" y="271"/>
                </a:cxn>
                <a:cxn ang="0">
                  <a:pos x="259" y="278"/>
                </a:cxn>
                <a:cxn ang="0">
                  <a:pos x="253" y="316"/>
                </a:cxn>
                <a:cxn ang="0">
                  <a:pos x="221" y="347"/>
                </a:cxn>
                <a:cxn ang="0">
                  <a:pos x="189" y="360"/>
                </a:cxn>
                <a:cxn ang="0">
                  <a:pos x="152" y="347"/>
                </a:cxn>
                <a:cxn ang="0">
                  <a:pos x="126" y="316"/>
                </a:cxn>
                <a:cxn ang="0">
                  <a:pos x="114" y="284"/>
                </a:cxn>
              </a:cxnLst>
              <a:rect l="0" t="0" r="0" b="0"/>
              <a:pathLst>
                <a:path w="915" h="360">
                  <a:moveTo>
                    <a:pt x="114" y="284"/>
                  </a:moveTo>
                  <a:lnTo>
                    <a:pt x="101" y="303"/>
                  </a:lnTo>
                  <a:lnTo>
                    <a:pt x="82" y="322"/>
                  </a:lnTo>
                  <a:lnTo>
                    <a:pt x="70" y="328"/>
                  </a:lnTo>
                  <a:lnTo>
                    <a:pt x="32" y="328"/>
                  </a:lnTo>
                  <a:lnTo>
                    <a:pt x="19" y="322"/>
                  </a:lnTo>
                  <a:lnTo>
                    <a:pt x="6" y="316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0" y="265"/>
                  </a:lnTo>
                  <a:lnTo>
                    <a:pt x="13" y="253"/>
                  </a:lnTo>
                  <a:lnTo>
                    <a:pt x="32" y="227"/>
                  </a:lnTo>
                  <a:lnTo>
                    <a:pt x="44" y="215"/>
                  </a:lnTo>
                  <a:lnTo>
                    <a:pt x="57" y="215"/>
                  </a:lnTo>
                  <a:lnTo>
                    <a:pt x="70" y="221"/>
                  </a:lnTo>
                  <a:lnTo>
                    <a:pt x="82" y="227"/>
                  </a:lnTo>
                  <a:lnTo>
                    <a:pt x="101" y="227"/>
                  </a:lnTo>
                  <a:lnTo>
                    <a:pt x="107" y="227"/>
                  </a:lnTo>
                  <a:lnTo>
                    <a:pt x="114" y="234"/>
                  </a:lnTo>
                  <a:lnTo>
                    <a:pt x="126" y="240"/>
                  </a:lnTo>
                  <a:lnTo>
                    <a:pt x="133" y="240"/>
                  </a:lnTo>
                  <a:lnTo>
                    <a:pt x="152" y="215"/>
                  </a:lnTo>
                  <a:lnTo>
                    <a:pt x="171" y="202"/>
                  </a:lnTo>
                  <a:lnTo>
                    <a:pt x="196" y="202"/>
                  </a:lnTo>
                  <a:lnTo>
                    <a:pt x="221" y="202"/>
                  </a:lnTo>
                  <a:lnTo>
                    <a:pt x="234" y="208"/>
                  </a:lnTo>
                  <a:lnTo>
                    <a:pt x="265" y="183"/>
                  </a:lnTo>
                  <a:lnTo>
                    <a:pt x="290" y="152"/>
                  </a:lnTo>
                  <a:lnTo>
                    <a:pt x="309" y="145"/>
                  </a:lnTo>
                  <a:lnTo>
                    <a:pt x="328" y="145"/>
                  </a:lnTo>
                  <a:lnTo>
                    <a:pt x="347" y="152"/>
                  </a:lnTo>
                  <a:lnTo>
                    <a:pt x="366" y="145"/>
                  </a:lnTo>
                  <a:lnTo>
                    <a:pt x="423" y="133"/>
                  </a:lnTo>
                  <a:lnTo>
                    <a:pt x="492" y="101"/>
                  </a:lnTo>
                  <a:lnTo>
                    <a:pt x="568" y="82"/>
                  </a:lnTo>
                  <a:lnTo>
                    <a:pt x="625" y="63"/>
                  </a:lnTo>
                  <a:lnTo>
                    <a:pt x="650" y="51"/>
                  </a:lnTo>
                  <a:lnTo>
                    <a:pt x="669" y="51"/>
                  </a:lnTo>
                  <a:lnTo>
                    <a:pt x="732" y="51"/>
                  </a:lnTo>
                  <a:lnTo>
                    <a:pt x="783" y="13"/>
                  </a:lnTo>
                  <a:lnTo>
                    <a:pt x="789" y="13"/>
                  </a:lnTo>
                  <a:lnTo>
                    <a:pt x="795" y="19"/>
                  </a:lnTo>
                  <a:lnTo>
                    <a:pt x="802" y="32"/>
                  </a:lnTo>
                  <a:lnTo>
                    <a:pt x="827" y="25"/>
                  </a:lnTo>
                  <a:lnTo>
                    <a:pt x="865" y="19"/>
                  </a:lnTo>
                  <a:lnTo>
                    <a:pt x="877" y="6"/>
                  </a:lnTo>
                  <a:lnTo>
                    <a:pt x="896" y="0"/>
                  </a:lnTo>
                  <a:lnTo>
                    <a:pt x="915" y="13"/>
                  </a:lnTo>
                  <a:lnTo>
                    <a:pt x="915" y="19"/>
                  </a:lnTo>
                  <a:lnTo>
                    <a:pt x="915" y="25"/>
                  </a:lnTo>
                  <a:lnTo>
                    <a:pt x="890" y="38"/>
                  </a:lnTo>
                  <a:lnTo>
                    <a:pt x="884" y="44"/>
                  </a:lnTo>
                  <a:lnTo>
                    <a:pt x="871" y="44"/>
                  </a:lnTo>
                  <a:lnTo>
                    <a:pt x="852" y="38"/>
                  </a:lnTo>
                  <a:lnTo>
                    <a:pt x="846" y="44"/>
                  </a:lnTo>
                  <a:lnTo>
                    <a:pt x="839" y="57"/>
                  </a:lnTo>
                  <a:lnTo>
                    <a:pt x="839" y="63"/>
                  </a:lnTo>
                  <a:lnTo>
                    <a:pt x="833" y="63"/>
                  </a:lnTo>
                  <a:lnTo>
                    <a:pt x="827" y="51"/>
                  </a:lnTo>
                  <a:lnTo>
                    <a:pt x="814" y="44"/>
                  </a:lnTo>
                  <a:lnTo>
                    <a:pt x="802" y="51"/>
                  </a:lnTo>
                  <a:lnTo>
                    <a:pt x="789" y="57"/>
                  </a:lnTo>
                  <a:lnTo>
                    <a:pt x="789" y="63"/>
                  </a:lnTo>
                  <a:lnTo>
                    <a:pt x="776" y="70"/>
                  </a:lnTo>
                  <a:lnTo>
                    <a:pt x="751" y="70"/>
                  </a:lnTo>
                  <a:lnTo>
                    <a:pt x="720" y="70"/>
                  </a:lnTo>
                  <a:lnTo>
                    <a:pt x="650" y="101"/>
                  </a:lnTo>
                  <a:lnTo>
                    <a:pt x="600" y="114"/>
                  </a:lnTo>
                  <a:lnTo>
                    <a:pt x="574" y="120"/>
                  </a:lnTo>
                  <a:lnTo>
                    <a:pt x="562" y="126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87" y="145"/>
                  </a:lnTo>
                  <a:lnTo>
                    <a:pt x="600" y="164"/>
                  </a:lnTo>
                  <a:lnTo>
                    <a:pt x="600" y="189"/>
                  </a:lnTo>
                  <a:lnTo>
                    <a:pt x="593" y="202"/>
                  </a:lnTo>
                  <a:lnTo>
                    <a:pt x="581" y="215"/>
                  </a:lnTo>
                  <a:lnTo>
                    <a:pt x="555" y="227"/>
                  </a:lnTo>
                  <a:lnTo>
                    <a:pt x="537" y="227"/>
                  </a:lnTo>
                  <a:lnTo>
                    <a:pt x="524" y="227"/>
                  </a:lnTo>
                  <a:lnTo>
                    <a:pt x="505" y="208"/>
                  </a:lnTo>
                  <a:lnTo>
                    <a:pt x="499" y="196"/>
                  </a:lnTo>
                  <a:lnTo>
                    <a:pt x="492" y="177"/>
                  </a:lnTo>
                  <a:lnTo>
                    <a:pt x="505" y="152"/>
                  </a:lnTo>
                  <a:lnTo>
                    <a:pt x="518" y="139"/>
                  </a:lnTo>
                  <a:lnTo>
                    <a:pt x="518" y="133"/>
                  </a:lnTo>
                  <a:lnTo>
                    <a:pt x="511" y="133"/>
                  </a:lnTo>
                  <a:lnTo>
                    <a:pt x="448" y="158"/>
                  </a:lnTo>
                  <a:lnTo>
                    <a:pt x="404" y="183"/>
                  </a:lnTo>
                  <a:lnTo>
                    <a:pt x="379" y="202"/>
                  </a:lnTo>
                  <a:lnTo>
                    <a:pt x="341" y="240"/>
                  </a:lnTo>
                  <a:lnTo>
                    <a:pt x="297" y="271"/>
                  </a:lnTo>
                  <a:lnTo>
                    <a:pt x="278" y="278"/>
                  </a:lnTo>
                  <a:lnTo>
                    <a:pt x="259" y="278"/>
                  </a:lnTo>
                  <a:lnTo>
                    <a:pt x="259" y="303"/>
                  </a:lnTo>
                  <a:lnTo>
                    <a:pt x="253" y="316"/>
                  </a:lnTo>
                  <a:lnTo>
                    <a:pt x="240" y="335"/>
                  </a:lnTo>
                  <a:lnTo>
                    <a:pt x="221" y="347"/>
                  </a:lnTo>
                  <a:lnTo>
                    <a:pt x="208" y="360"/>
                  </a:lnTo>
                  <a:lnTo>
                    <a:pt x="189" y="360"/>
                  </a:lnTo>
                  <a:lnTo>
                    <a:pt x="171" y="360"/>
                  </a:lnTo>
                  <a:lnTo>
                    <a:pt x="152" y="347"/>
                  </a:lnTo>
                  <a:lnTo>
                    <a:pt x="139" y="341"/>
                  </a:lnTo>
                  <a:lnTo>
                    <a:pt x="126" y="316"/>
                  </a:lnTo>
                  <a:lnTo>
                    <a:pt x="120" y="284"/>
                  </a:lnTo>
                  <a:lnTo>
                    <a:pt x="114" y="2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bg2">
                    <a:lumMod val="20000"/>
                    <a:lumOff val="80000"/>
                  </a:schemeClr>
                </a:gs>
                <a:gs pos="30000">
                  <a:schemeClr val="accent1">
                    <a:lumMod val="20000"/>
                    <a:lumOff val="80000"/>
                  </a:schemeClr>
                </a:gs>
                <a:gs pos="45000">
                  <a:schemeClr val="accent1">
                    <a:lumMod val="20000"/>
                    <a:lumOff val="80000"/>
                  </a:schemeClr>
                </a:gs>
                <a:gs pos="60000">
                  <a:schemeClr val="accent2">
                    <a:lumMod val="20000"/>
                    <a:lumOff val="80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59" name="フリーフォーム 358"/>
            <p:cNvSpPr>
              <a:spLocks/>
            </p:cNvSpPr>
            <p:nvPr/>
          </p:nvSpPr>
          <p:spPr bwMode="auto">
            <a:xfrm>
              <a:off x="2637" y="2118"/>
              <a:ext cx="57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44" y="63"/>
                </a:cxn>
                <a:cxn ang="0">
                  <a:pos x="57" y="37"/>
                </a:cxn>
                <a:cxn ang="0">
                  <a:pos x="51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12"/>
                </a:cxn>
                <a:cxn ang="0">
                  <a:pos x="0" y="25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57" h="63">
                  <a:moveTo>
                    <a:pt x="25" y="63"/>
                  </a:moveTo>
                  <a:lnTo>
                    <a:pt x="44" y="63"/>
                  </a:lnTo>
                  <a:lnTo>
                    <a:pt x="57" y="37"/>
                  </a:lnTo>
                  <a:lnTo>
                    <a:pt x="51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12"/>
                  </a:lnTo>
                  <a:lnTo>
                    <a:pt x="0" y="25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0" name="フリーフォーム 359"/>
            <p:cNvSpPr>
              <a:spLocks/>
            </p:cNvSpPr>
            <p:nvPr/>
          </p:nvSpPr>
          <p:spPr bwMode="auto">
            <a:xfrm>
              <a:off x="2808" y="2559"/>
              <a:ext cx="94" cy="82"/>
            </a:xfrm>
            <a:custGeom>
              <a:avLst/>
              <a:gdLst/>
              <a:ahLst/>
              <a:cxnLst>
                <a:cxn ang="0">
                  <a:pos x="50" y="82"/>
                </a:cxn>
                <a:cxn ang="0">
                  <a:pos x="82" y="63"/>
                </a:cxn>
                <a:cxn ang="0">
                  <a:pos x="94" y="44"/>
                </a:cxn>
                <a:cxn ang="0">
                  <a:pos x="94" y="19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7" y="6"/>
                </a:cxn>
                <a:cxn ang="0">
                  <a:pos x="18" y="13"/>
                </a:cxn>
                <a:cxn ang="0">
                  <a:pos x="6" y="32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12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50" y="82"/>
                </a:cxn>
              </a:cxnLst>
              <a:rect l="0" t="0" r="0" b="0"/>
              <a:pathLst>
                <a:path w="94" h="82">
                  <a:moveTo>
                    <a:pt x="50" y="82"/>
                  </a:moveTo>
                  <a:lnTo>
                    <a:pt x="82" y="63"/>
                  </a:lnTo>
                  <a:lnTo>
                    <a:pt x="94" y="44"/>
                  </a:lnTo>
                  <a:lnTo>
                    <a:pt x="94" y="19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7" y="6"/>
                  </a:lnTo>
                  <a:lnTo>
                    <a:pt x="18" y="13"/>
                  </a:lnTo>
                  <a:lnTo>
                    <a:pt x="6" y="32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12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50" y="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1" name="フリーフォーム 360"/>
            <p:cNvSpPr>
              <a:spLocks/>
            </p:cNvSpPr>
            <p:nvPr/>
          </p:nvSpPr>
          <p:spPr bwMode="auto">
            <a:xfrm>
              <a:off x="2934" y="2446"/>
              <a:ext cx="82" cy="101"/>
            </a:xfrm>
            <a:custGeom>
              <a:avLst/>
              <a:gdLst/>
              <a:ahLst/>
              <a:cxnLst>
                <a:cxn ang="0">
                  <a:pos x="69" y="94"/>
                </a:cxn>
                <a:cxn ang="0">
                  <a:pos x="75" y="82"/>
                </a:cxn>
                <a:cxn ang="0">
                  <a:pos x="82" y="69"/>
                </a:cxn>
                <a:cxn ang="0">
                  <a:pos x="82" y="50"/>
                </a:cxn>
                <a:cxn ang="0">
                  <a:pos x="82" y="31"/>
                </a:cxn>
                <a:cxn ang="0">
                  <a:pos x="69" y="19"/>
                </a:cxn>
                <a:cxn ang="0">
                  <a:pos x="63" y="6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0" y="63"/>
                </a:cxn>
                <a:cxn ang="0">
                  <a:pos x="12" y="88"/>
                </a:cxn>
                <a:cxn ang="0">
                  <a:pos x="25" y="94"/>
                </a:cxn>
                <a:cxn ang="0">
                  <a:pos x="44" y="101"/>
                </a:cxn>
                <a:cxn ang="0">
                  <a:pos x="57" y="101"/>
                </a:cxn>
                <a:cxn ang="0">
                  <a:pos x="63" y="94"/>
                </a:cxn>
                <a:cxn ang="0">
                  <a:pos x="69" y="94"/>
                </a:cxn>
              </a:cxnLst>
              <a:rect l="0" t="0" r="0" b="0"/>
              <a:pathLst>
                <a:path w="82" h="101">
                  <a:moveTo>
                    <a:pt x="69" y="94"/>
                  </a:moveTo>
                  <a:lnTo>
                    <a:pt x="75" y="82"/>
                  </a:lnTo>
                  <a:lnTo>
                    <a:pt x="82" y="69"/>
                  </a:lnTo>
                  <a:lnTo>
                    <a:pt x="82" y="50"/>
                  </a:lnTo>
                  <a:lnTo>
                    <a:pt x="82" y="31"/>
                  </a:lnTo>
                  <a:lnTo>
                    <a:pt x="69" y="19"/>
                  </a:lnTo>
                  <a:lnTo>
                    <a:pt x="63" y="6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0" y="63"/>
                  </a:lnTo>
                  <a:lnTo>
                    <a:pt x="12" y="88"/>
                  </a:lnTo>
                  <a:lnTo>
                    <a:pt x="25" y="94"/>
                  </a:lnTo>
                  <a:lnTo>
                    <a:pt x="44" y="101"/>
                  </a:lnTo>
                  <a:lnTo>
                    <a:pt x="57" y="101"/>
                  </a:lnTo>
                  <a:lnTo>
                    <a:pt x="63" y="94"/>
                  </a:lnTo>
                  <a:lnTo>
                    <a:pt x="69" y="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2" name="フリーフォーム 361"/>
            <p:cNvSpPr>
              <a:spLocks/>
            </p:cNvSpPr>
            <p:nvPr/>
          </p:nvSpPr>
          <p:spPr bwMode="auto">
            <a:xfrm>
              <a:off x="2965" y="2547"/>
              <a:ext cx="158" cy="145"/>
            </a:xfrm>
            <a:custGeom>
              <a:avLst/>
              <a:gdLst/>
              <a:ahLst/>
              <a:cxnLst>
                <a:cxn ang="0">
                  <a:pos x="51" y="145"/>
                </a:cxn>
                <a:cxn ang="0">
                  <a:pos x="82" y="132"/>
                </a:cxn>
                <a:cxn ang="0">
                  <a:pos x="101" y="113"/>
                </a:cxn>
                <a:cxn ang="0">
                  <a:pos x="120" y="94"/>
                </a:cxn>
                <a:cxn ang="0">
                  <a:pos x="152" y="44"/>
                </a:cxn>
                <a:cxn ang="0">
                  <a:pos x="158" y="25"/>
                </a:cxn>
                <a:cxn ang="0">
                  <a:pos x="145" y="6"/>
                </a:cxn>
                <a:cxn ang="0">
                  <a:pos x="133" y="0"/>
                </a:cxn>
                <a:cxn ang="0">
                  <a:pos x="114" y="0"/>
                </a:cxn>
                <a:cxn ang="0">
                  <a:pos x="89" y="12"/>
                </a:cxn>
                <a:cxn ang="0">
                  <a:pos x="63" y="25"/>
                </a:cxn>
                <a:cxn ang="0">
                  <a:pos x="38" y="37"/>
                </a:cxn>
                <a:cxn ang="0">
                  <a:pos x="32" y="44"/>
                </a:cxn>
                <a:cxn ang="0">
                  <a:pos x="19" y="56"/>
                </a:cxn>
                <a:cxn ang="0">
                  <a:pos x="0" y="94"/>
                </a:cxn>
                <a:cxn ang="0">
                  <a:pos x="0" y="113"/>
                </a:cxn>
                <a:cxn ang="0">
                  <a:pos x="13" y="132"/>
                </a:cxn>
                <a:cxn ang="0">
                  <a:pos x="38" y="145"/>
                </a:cxn>
                <a:cxn ang="0">
                  <a:pos x="44" y="145"/>
                </a:cxn>
                <a:cxn ang="0">
                  <a:pos x="51" y="145"/>
                </a:cxn>
              </a:cxnLst>
              <a:rect l="0" t="0" r="0" b="0"/>
              <a:pathLst>
                <a:path w="158" h="145">
                  <a:moveTo>
                    <a:pt x="51" y="145"/>
                  </a:moveTo>
                  <a:lnTo>
                    <a:pt x="82" y="132"/>
                  </a:lnTo>
                  <a:lnTo>
                    <a:pt x="101" y="113"/>
                  </a:lnTo>
                  <a:lnTo>
                    <a:pt x="120" y="9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45" y="6"/>
                  </a:lnTo>
                  <a:lnTo>
                    <a:pt x="133" y="0"/>
                  </a:lnTo>
                  <a:lnTo>
                    <a:pt x="114" y="0"/>
                  </a:lnTo>
                  <a:lnTo>
                    <a:pt x="89" y="12"/>
                  </a:lnTo>
                  <a:lnTo>
                    <a:pt x="63" y="25"/>
                  </a:lnTo>
                  <a:lnTo>
                    <a:pt x="38" y="37"/>
                  </a:lnTo>
                  <a:lnTo>
                    <a:pt x="32" y="44"/>
                  </a:lnTo>
                  <a:lnTo>
                    <a:pt x="19" y="56"/>
                  </a:lnTo>
                  <a:lnTo>
                    <a:pt x="0" y="94"/>
                  </a:lnTo>
                  <a:lnTo>
                    <a:pt x="0" y="113"/>
                  </a:lnTo>
                  <a:lnTo>
                    <a:pt x="13" y="132"/>
                  </a:lnTo>
                  <a:lnTo>
                    <a:pt x="38" y="145"/>
                  </a:lnTo>
                  <a:lnTo>
                    <a:pt x="44" y="145"/>
                  </a:lnTo>
                  <a:lnTo>
                    <a:pt x="51" y="14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3" name="フリーフォーム 362"/>
            <p:cNvSpPr>
              <a:spLocks/>
            </p:cNvSpPr>
            <p:nvPr/>
          </p:nvSpPr>
          <p:spPr bwMode="auto">
            <a:xfrm>
              <a:off x="3394" y="2509"/>
              <a:ext cx="165" cy="139"/>
            </a:xfrm>
            <a:custGeom>
              <a:avLst/>
              <a:gdLst/>
              <a:ahLst/>
              <a:cxnLst>
                <a:cxn ang="0">
                  <a:pos x="51" y="75"/>
                </a:cxn>
                <a:cxn ang="0">
                  <a:pos x="57" y="56"/>
                </a:cxn>
                <a:cxn ang="0">
                  <a:pos x="64" y="44"/>
                </a:cxn>
                <a:cxn ang="0">
                  <a:pos x="57" y="25"/>
                </a:cxn>
                <a:cxn ang="0">
                  <a:pos x="51" y="12"/>
                </a:cxn>
                <a:cxn ang="0">
                  <a:pos x="38" y="12"/>
                </a:cxn>
                <a:cxn ang="0">
                  <a:pos x="13" y="19"/>
                </a:cxn>
                <a:cxn ang="0">
                  <a:pos x="7" y="38"/>
                </a:cxn>
                <a:cxn ang="0">
                  <a:pos x="0" y="50"/>
                </a:cxn>
                <a:cxn ang="0">
                  <a:pos x="0" y="63"/>
                </a:cxn>
                <a:cxn ang="0">
                  <a:pos x="13" y="75"/>
                </a:cxn>
                <a:cxn ang="0">
                  <a:pos x="19" y="82"/>
                </a:cxn>
                <a:cxn ang="0">
                  <a:pos x="26" y="82"/>
                </a:cxn>
                <a:cxn ang="0">
                  <a:pos x="26" y="88"/>
                </a:cxn>
                <a:cxn ang="0">
                  <a:pos x="7" y="101"/>
                </a:cxn>
                <a:cxn ang="0">
                  <a:pos x="7" y="113"/>
                </a:cxn>
                <a:cxn ang="0">
                  <a:pos x="0" y="120"/>
                </a:cxn>
                <a:cxn ang="0">
                  <a:pos x="13" y="139"/>
                </a:cxn>
                <a:cxn ang="0">
                  <a:pos x="26" y="139"/>
                </a:cxn>
                <a:cxn ang="0">
                  <a:pos x="38" y="139"/>
                </a:cxn>
                <a:cxn ang="0">
                  <a:pos x="64" y="120"/>
                </a:cxn>
                <a:cxn ang="0">
                  <a:pos x="76" y="113"/>
                </a:cxn>
                <a:cxn ang="0">
                  <a:pos x="89" y="120"/>
                </a:cxn>
                <a:cxn ang="0">
                  <a:pos x="95" y="126"/>
                </a:cxn>
                <a:cxn ang="0">
                  <a:pos x="101" y="126"/>
                </a:cxn>
                <a:cxn ang="0">
                  <a:pos x="120" y="120"/>
                </a:cxn>
                <a:cxn ang="0">
                  <a:pos x="139" y="107"/>
                </a:cxn>
                <a:cxn ang="0">
                  <a:pos x="146" y="94"/>
                </a:cxn>
                <a:cxn ang="0">
                  <a:pos x="146" y="88"/>
                </a:cxn>
                <a:cxn ang="0">
                  <a:pos x="146" y="82"/>
                </a:cxn>
                <a:cxn ang="0">
                  <a:pos x="139" y="75"/>
                </a:cxn>
                <a:cxn ang="0">
                  <a:pos x="146" y="69"/>
                </a:cxn>
                <a:cxn ang="0">
                  <a:pos x="158" y="63"/>
                </a:cxn>
                <a:cxn ang="0">
                  <a:pos x="165" y="44"/>
                </a:cxn>
                <a:cxn ang="0">
                  <a:pos x="158" y="38"/>
                </a:cxn>
                <a:cxn ang="0">
                  <a:pos x="152" y="31"/>
                </a:cxn>
                <a:cxn ang="0">
                  <a:pos x="139" y="25"/>
                </a:cxn>
                <a:cxn ang="0">
                  <a:pos x="139" y="19"/>
                </a:cxn>
                <a:cxn ang="0">
                  <a:pos x="139" y="6"/>
                </a:cxn>
                <a:cxn ang="0">
                  <a:pos x="133" y="0"/>
                </a:cxn>
                <a:cxn ang="0">
                  <a:pos x="127" y="0"/>
                </a:cxn>
                <a:cxn ang="0">
                  <a:pos x="114" y="6"/>
                </a:cxn>
                <a:cxn ang="0">
                  <a:pos x="108" y="19"/>
                </a:cxn>
                <a:cxn ang="0">
                  <a:pos x="114" y="31"/>
                </a:cxn>
                <a:cxn ang="0">
                  <a:pos x="127" y="31"/>
                </a:cxn>
                <a:cxn ang="0">
                  <a:pos x="127" y="50"/>
                </a:cxn>
                <a:cxn ang="0">
                  <a:pos x="127" y="69"/>
                </a:cxn>
                <a:cxn ang="0">
                  <a:pos x="114" y="75"/>
                </a:cxn>
                <a:cxn ang="0">
                  <a:pos x="95" y="69"/>
                </a:cxn>
                <a:cxn ang="0">
                  <a:pos x="57" y="75"/>
                </a:cxn>
                <a:cxn ang="0">
                  <a:pos x="57" y="75"/>
                </a:cxn>
                <a:cxn ang="0">
                  <a:pos x="51" y="75"/>
                </a:cxn>
              </a:cxnLst>
              <a:rect l="0" t="0" r="0" b="0"/>
              <a:pathLst>
                <a:path w="165" h="139">
                  <a:moveTo>
                    <a:pt x="51" y="75"/>
                  </a:moveTo>
                  <a:lnTo>
                    <a:pt x="57" y="56"/>
                  </a:lnTo>
                  <a:lnTo>
                    <a:pt x="64" y="44"/>
                  </a:lnTo>
                  <a:lnTo>
                    <a:pt x="57" y="25"/>
                  </a:lnTo>
                  <a:lnTo>
                    <a:pt x="51" y="12"/>
                  </a:lnTo>
                  <a:lnTo>
                    <a:pt x="38" y="12"/>
                  </a:lnTo>
                  <a:lnTo>
                    <a:pt x="13" y="19"/>
                  </a:lnTo>
                  <a:lnTo>
                    <a:pt x="7" y="38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3" y="75"/>
                  </a:lnTo>
                  <a:lnTo>
                    <a:pt x="19" y="82"/>
                  </a:lnTo>
                  <a:lnTo>
                    <a:pt x="26" y="82"/>
                  </a:lnTo>
                  <a:lnTo>
                    <a:pt x="26" y="88"/>
                  </a:lnTo>
                  <a:lnTo>
                    <a:pt x="7" y="101"/>
                  </a:lnTo>
                  <a:lnTo>
                    <a:pt x="7" y="113"/>
                  </a:lnTo>
                  <a:lnTo>
                    <a:pt x="0" y="120"/>
                  </a:lnTo>
                  <a:lnTo>
                    <a:pt x="13" y="139"/>
                  </a:lnTo>
                  <a:lnTo>
                    <a:pt x="26" y="139"/>
                  </a:lnTo>
                  <a:lnTo>
                    <a:pt x="38" y="139"/>
                  </a:lnTo>
                  <a:lnTo>
                    <a:pt x="64" y="120"/>
                  </a:lnTo>
                  <a:lnTo>
                    <a:pt x="76" y="113"/>
                  </a:lnTo>
                  <a:lnTo>
                    <a:pt x="89" y="120"/>
                  </a:lnTo>
                  <a:lnTo>
                    <a:pt x="95" y="126"/>
                  </a:lnTo>
                  <a:lnTo>
                    <a:pt x="101" y="126"/>
                  </a:lnTo>
                  <a:lnTo>
                    <a:pt x="120" y="120"/>
                  </a:lnTo>
                  <a:lnTo>
                    <a:pt x="139" y="107"/>
                  </a:lnTo>
                  <a:lnTo>
                    <a:pt x="146" y="94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39" y="75"/>
                  </a:lnTo>
                  <a:lnTo>
                    <a:pt x="146" y="69"/>
                  </a:lnTo>
                  <a:lnTo>
                    <a:pt x="158" y="63"/>
                  </a:lnTo>
                  <a:lnTo>
                    <a:pt x="165" y="44"/>
                  </a:lnTo>
                  <a:lnTo>
                    <a:pt x="158" y="38"/>
                  </a:lnTo>
                  <a:lnTo>
                    <a:pt x="152" y="31"/>
                  </a:lnTo>
                  <a:lnTo>
                    <a:pt x="139" y="25"/>
                  </a:lnTo>
                  <a:lnTo>
                    <a:pt x="139" y="19"/>
                  </a:lnTo>
                  <a:lnTo>
                    <a:pt x="139" y="6"/>
                  </a:lnTo>
                  <a:lnTo>
                    <a:pt x="133" y="0"/>
                  </a:lnTo>
                  <a:lnTo>
                    <a:pt x="127" y="0"/>
                  </a:lnTo>
                  <a:lnTo>
                    <a:pt x="114" y="6"/>
                  </a:lnTo>
                  <a:lnTo>
                    <a:pt x="108" y="19"/>
                  </a:lnTo>
                  <a:lnTo>
                    <a:pt x="114" y="31"/>
                  </a:lnTo>
                  <a:lnTo>
                    <a:pt x="127" y="31"/>
                  </a:lnTo>
                  <a:lnTo>
                    <a:pt x="127" y="50"/>
                  </a:lnTo>
                  <a:lnTo>
                    <a:pt x="127" y="69"/>
                  </a:lnTo>
                  <a:lnTo>
                    <a:pt x="114" y="75"/>
                  </a:lnTo>
                  <a:lnTo>
                    <a:pt x="95" y="6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1" y="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4" name="フリーフォーム 363"/>
            <p:cNvSpPr>
              <a:spLocks/>
            </p:cNvSpPr>
            <p:nvPr/>
          </p:nvSpPr>
          <p:spPr bwMode="auto">
            <a:xfrm>
              <a:off x="3861" y="2521"/>
              <a:ext cx="83" cy="95"/>
            </a:xfrm>
            <a:custGeom>
              <a:avLst/>
              <a:gdLst/>
              <a:ahLst/>
              <a:cxnLst>
                <a:cxn ang="0">
                  <a:pos x="57" y="95"/>
                </a:cxn>
                <a:cxn ang="0">
                  <a:pos x="70" y="82"/>
                </a:cxn>
                <a:cxn ang="0">
                  <a:pos x="83" y="63"/>
                </a:cxn>
                <a:cxn ang="0">
                  <a:pos x="83" y="38"/>
                </a:cxn>
                <a:cxn ang="0">
                  <a:pos x="70" y="13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7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7" y="70"/>
                </a:cxn>
                <a:cxn ang="0">
                  <a:pos x="13" y="82"/>
                </a:cxn>
                <a:cxn ang="0">
                  <a:pos x="38" y="95"/>
                </a:cxn>
                <a:cxn ang="0">
                  <a:pos x="51" y="95"/>
                </a:cxn>
                <a:cxn ang="0">
                  <a:pos x="57" y="95"/>
                </a:cxn>
              </a:cxnLst>
              <a:rect l="0" t="0" r="0" b="0"/>
              <a:pathLst>
                <a:path w="83" h="95">
                  <a:moveTo>
                    <a:pt x="57" y="95"/>
                  </a:moveTo>
                  <a:lnTo>
                    <a:pt x="70" y="82"/>
                  </a:lnTo>
                  <a:lnTo>
                    <a:pt x="83" y="63"/>
                  </a:lnTo>
                  <a:lnTo>
                    <a:pt x="83" y="38"/>
                  </a:lnTo>
                  <a:lnTo>
                    <a:pt x="70" y="13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7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7" y="70"/>
                  </a:lnTo>
                  <a:lnTo>
                    <a:pt x="13" y="82"/>
                  </a:lnTo>
                  <a:lnTo>
                    <a:pt x="38" y="95"/>
                  </a:lnTo>
                  <a:lnTo>
                    <a:pt x="51" y="95"/>
                  </a:lnTo>
                  <a:lnTo>
                    <a:pt x="57" y="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5" name="フリーフォーム 364"/>
            <p:cNvSpPr>
              <a:spLocks/>
            </p:cNvSpPr>
            <p:nvPr/>
          </p:nvSpPr>
          <p:spPr bwMode="auto">
            <a:xfrm>
              <a:off x="3691" y="2155"/>
              <a:ext cx="82" cy="82"/>
            </a:xfrm>
            <a:custGeom>
              <a:avLst/>
              <a:gdLst/>
              <a:ahLst/>
              <a:cxnLst>
                <a:cxn ang="0">
                  <a:pos x="32" y="82"/>
                </a:cxn>
                <a:cxn ang="0">
                  <a:pos x="57" y="76"/>
                </a:cxn>
                <a:cxn ang="0">
                  <a:pos x="70" y="64"/>
                </a:cxn>
                <a:cxn ang="0">
                  <a:pos x="76" y="51"/>
                </a:cxn>
                <a:cxn ang="0">
                  <a:pos x="82" y="26"/>
                </a:cxn>
                <a:cxn ang="0">
                  <a:pos x="76" y="26"/>
                </a:cxn>
                <a:cxn ang="0">
                  <a:pos x="76" y="26"/>
                </a:cxn>
                <a:cxn ang="0">
                  <a:pos x="57" y="26"/>
                </a:cxn>
                <a:cxn ang="0">
                  <a:pos x="44" y="26"/>
                </a:cxn>
                <a:cxn ang="0">
                  <a:pos x="38" y="19"/>
                </a:cxn>
                <a:cxn ang="0">
                  <a:pos x="32" y="7"/>
                </a:cxn>
                <a:cxn ang="0">
                  <a:pos x="19" y="0"/>
                </a:cxn>
                <a:cxn ang="0">
                  <a:pos x="6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3" y="32"/>
                </a:cxn>
                <a:cxn ang="0">
                  <a:pos x="6" y="45"/>
                </a:cxn>
                <a:cxn ang="0">
                  <a:pos x="6" y="64"/>
                </a:cxn>
                <a:cxn ang="0">
                  <a:pos x="13" y="76"/>
                </a:cxn>
                <a:cxn ang="0">
                  <a:pos x="25" y="82"/>
                </a:cxn>
                <a:cxn ang="0">
                  <a:pos x="32" y="82"/>
                </a:cxn>
              </a:cxnLst>
              <a:rect l="0" t="0" r="0" b="0"/>
              <a:pathLst>
                <a:path w="82" h="82">
                  <a:moveTo>
                    <a:pt x="32" y="82"/>
                  </a:moveTo>
                  <a:lnTo>
                    <a:pt x="57" y="76"/>
                  </a:lnTo>
                  <a:lnTo>
                    <a:pt x="70" y="64"/>
                  </a:lnTo>
                  <a:lnTo>
                    <a:pt x="76" y="51"/>
                  </a:lnTo>
                  <a:lnTo>
                    <a:pt x="82" y="26"/>
                  </a:lnTo>
                  <a:lnTo>
                    <a:pt x="76" y="26"/>
                  </a:lnTo>
                  <a:lnTo>
                    <a:pt x="76" y="26"/>
                  </a:lnTo>
                  <a:lnTo>
                    <a:pt x="57" y="26"/>
                  </a:lnTo>
                  <a:lnTo>
                    <a:pt x="44" y="26"/>
                  </a:lnTo>
                  <a:lnTo>
                    <a:pt x="38" y="19"/>
                  </a:lnTo>
                  <a:lnTo>
                    <a:pt x="32" y="7"/>
                  </a:lnTo>
                  <a:lnTo>
                    <a:pt x="19" y="0"/>
                  </a:lnTo>
                  <a:lnTo>
                    <a:pt x="6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32"/>
                  </a:lnTo>
                  <a:lnTo>
                    <a:pt x="6" y="45"/>
                  </a:lnTo>
                  <a:lnTo>
                    <a:pt x="6" y="64"/>
                  </a:lnTo>
                  <a:lnTo>
                    <a:pt x="13" y="76"/>
                  </a:lnTo>
                  <a:lnTo>
                    <a:pt x="25" y="82"/>
                  </a:lnTo>
                  <a:lnTo>
                    <a:pt x="32" y="82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6" name="フリーフォーム 365"/>
            <p:cNvSpPr>
              <a:spLocks/>
            </p:cNvSpPr>
            <p:nvPr/>
          </p:nvSpPr>
          <p:spPr bwMode="auto">
            <a:xfrm>
              <a:off x="3975" y="2250"/>
              <a:ext cx="511" cy="278"/>
            </a:xfrm>
            <a:custGeom>
              <a:avLst/>
              <a:gdLst/>
              <a:ahLst/>
              <a:cxnLst>
                <a:cxn ang="0">
                  <a:pos x="51" y="271"/>
                </a:cxn>
                <a:cxn ang="0">
                  <a:pos x="76" y="252"/>
                </a:cxn>
                <a:cxn ang="0">
                  <a:pos x="95" y="240"/>
                </a:cxn>
                <a:cxn ang="0">
                  <a:pos x="278" y="145"/>
                </a:cxn>
                <a:cxn ang="0">
                  <a:pos x="316" y="133"/>
                </a:cxn>
                <a:cxn ang="0">
                  <a:pos x="341" y="114"/>
                </a:cxn>
                <a:cxn ang="0">
                  <a:pos x="372" y="95"/>
                </a:cxn>
                <a:cxn ang="0">
                  <a:pos x="404" y="82"/>
                </a:cxn>
                <a:cxn ang="0">
                  <a:pos x="442" y="57"/>
                </a:cxn>
                <a:cxn ang="0">
                  <a:pos x="448" y="69"/>
                </a:cxn>
                <a:cxn ang="0">
                  <a:pos x="467" y="76"/>
                </a:cxn>
                <a:cxn ang="0">
                  <a:pos x="486" y="76"/>
                </a:cxn>
                <a:cxn ang="0">
                  <a:pos x="499" y="63"/>
                </a:cxn>
                <a:cxn ang="0">
                  <a:pos x="511" y="51"/>
                </a:cxn>
                <a:cxn ang="0">
                  <a:pos x="511" y="25"/>
                </a:cxn>
                <a:cxn ang="0">
                  <a:pos x="499" y="6"/>
                </a:cxn>
                <a:cxn ang="0">
                  <a:pos x="486" y="0"/>
                </a:cxn>
                <a:cxn ang="0">
                  <a:pos x="480" y="0"/>
                </a:cxn>
                <a:cxn ang="0">
                  <a:pos x="467" y="6"/>
                </a:cxn>
                <a:cxn ang="0">
                  <a:pos x="448" y="25"/>
                </a:cxn>
                <a:cxn ang="0">
                  <a:pos x="442" y="44"/>
                </a:cxn>
                <a:cxn ang="0">
                  <a:pos x="423" y="57"/>
                </a:cxn>
                <a:cxn ang="0">
                  <a:pos x="391" y="69"/>
                </a:cxn>
                <a:cxn ang="0">
                  <a:pos x="341" y="88"/>
                </a:cxn>
                <a:cxn ang="0">
                  <a:pos x="265" y="133"/>
                </a:cxn>
                <a:cxn ang="0">
                  <a:pos x="215" y="151"/>
                </a:cxn>
                <a:cxn ang="0">
                  <a:pos x="164" y="177"/>
                </a:cxn>
                <a:cxn ang="0">
                  <a:pos x="82" y="221"/>
                </a:cxn>
                <a:cxn ang="0">
                  <a:pos x="57" y="221"/>
                </a:cxn>
                <a:cxn ang="0">
                  <a:pos x="25" y="233"/>
                </a:cxn>
                <a:cxn ang="0">
                  <a:pos x="6" y="252"/>
                </a:cxn>
                <a:cxn ang="0">
                  <a:pos x="0" y="265"/>
                </a:cxn>
                <a:cxn ang="0">
                  <a:pos x="6" y="271"/>
                </a:cxn>
                <a:cxn ang="0">
                  <a:pos x="19" y="278"/>
                </a:cxn>
                <a:cxn ang="0">
                  <a:pos x="32" y="278"/>
                </a:cxn>
                <a:cxn ang="0">
                  <a:pos x="44" y="271"/>
                </a:cxn>
                <a:cxn ang="0">
                  <a:pos x="51" y="271"/>
                </a:cxn>
              </a:cxnLst>
              <a:rect l="0" t="0" r="0" b="0"/>
              <a:pathLst>
                <a:path w="511" h="278">
                  <a:moveTo>
                    <a:pt x="51" y="271"/>
                  </a:moveTo>
                  <a:lnTo>
                    <a:pt x="76" y="252"/>
                  </a:lnTo>
                  <a:lnTo>
                    <a:pt x="95" y="240"/>
                  </a:lnTo>
                  <a:lnTo>
                    <a:pt x="278" y="145"/>
                  </a:lnTo>
                  <a:lnTo>
                    <a:pt x="316" y="133"/>
                  </a:lnTo>
                  <a:lnTo>
                    <a:pt x="341" y="114"/>
                  </a:lnTo>
                  <a:lnTo>
                    <a:pt x="372" y="95"/>
                  </a:lnTo>
                  <a:lnTo>
                    <a:pt x="404" y="82"/>
                  </a:lnTo>
                  <a:lnTo>
                    <a:pt x="442" y="57"/>
                  </a:lnTo>
                  <a:lnTo>
                    <a:pt x="448" y="69"/>
                  </a:lnTo>
                  <a:lnTo>
                    <a:pt x="467" y="76"/>
                  </a:lnTo>
                  <a:lnTo>
                    <a:pt x="486" y="76"/>
                  </a:lnTo>
                  <a:lnTo>
                    <a:pt x="499" y="63"/>
                  </a:lnTo>
                  <a:lnTo>
                    <a:pt x="511" y="51"/>
                  </a:lnTo>
                  <a:lnTo>
                    <a:pt x="511" y="25"/>
                  </a:lnTo>
                  <a:lnTo>
                    <a:pt x="499" y="6"/>
                  </a:lnTo>
                  <a:lnTo>
                    <a:pt x="486" y="0"/>
                  </a:lnTo>
                  <a:lnTo>
                    <a:pt x="480" y="0"/>
                  </a:lnTo>
                  <a:lnTo>
                    <a:pt x="467" y="6"/>
                  </a:lnTo>
                  <a:lnTo>
                    <a:pt x="448" y="25"/>
                  </a:lnTo>
                  <a:lnTo>
                    <a:pt x="442" y="44"/>
                  </a:lnTo>
                  <a:lnTo>
                    <a:pt x="423" y="57"/>
                  </a:lnTo>
                  <a:lnTo>
                    <a:pt x="391" y="69"/>
                  </a:lnTo>
                  <a:lnTo>
                    <a:pt x="341" y="88"/>
                  </a:lnTo>
                  <a:lnTo>
                    <a:pt x="265" y="133"/>
                  </a:lnTo>
                  <a:lnTo>
                    <a:pt x="215" y="151"/>
                  </a:lnTo>
                  <a:lnTo>
                    <a:pt x="164" y="177"/>
                  </a:lnTo>
                  <a:lnTo>
                    <a:pt x="82" y="221"/>
                  </a:lnTo>
                  <a:lnTo>
                    <a:pt x="57" y="221"/>
                  </a:lnTo>
                  <a:lnTo>
                    <a:pt x="25" y="233"/>
                  </a:lnTo>
                  <a:lnTo>
                    <a:pt x="6" y="252"/>
                  </a:lnTo>
                  <a:lnTo>
                    <a:pt x="0" y="265"/>
                  </a:lnTo>
                  <a:lnTo>
                    <a:pt x="6" y="271"/>
                  </a:lnTo>
                  <a:lnTo>
                    <a:pt x="19" y="278"/>
                  </a:lnTo>
                  <a:lnTo>
                    <a:pt x="32" y="278"/>
                  </a:lnTo>
                  <a:lnTo>
                    <a:pt x="44" y="271"/>
                  </a:lnTo>
                  <a:lnTo>
                    <a:pt x="51" y="271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7" name="フリーフォーム 366"/>
            <p:cNvSpPr>
              <a:spLocks/>
            </p:cNvSpPr>
            <p:nvPr/>
          </p:nvSpPr>
          <p:spPr bwMode="auto">
            <a:xfrm>
              <a:off x="3382" y="1935"/>
              <a:ext cx="31" cy="37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31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7"/>
                </a:cxn>
                <a:cxn ang="0">
                  <a:pos x="12" y="31"/>
                </a:cxn>
                <a:cxn ang="0">
                  <a:pos x="19" y="31"/>
                </a:cxn>
              </a:cxnLst>
              <a:rect l="0" t="0" r="0" b="0"/>
              <a:pathLst>
                <a:path w="31" h="37">
                  <a:moveTo>
                    <a:pt x="19" y="31"/>
                  </a:moveTo>
                  <a:lnTo>
                    <a:pt x="31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8" name="フリーフォーム 367"/>
            <p:cNvSpPr>
              <a:spLocks/>
            </p:cNvSpPr>
            <p:nvPr/>
          </p:nvSpPr>
          <p:spPr bwMode="auto">
            <a:xfrm>
              <a:off x="3792" y="1998"/>
              <a:ext cx="126" cy="75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101" y="69"/>
                </a:cxn>
                <a:cxn ang="0">
                  <a:pos x="114" y="63"/>
                </a:cxn>
                <a:cxn ang="0">
                  <a:pos x="120" y="50"/>
                </a:cxn>
                <a:cxn ang="0">
                  <a:pos x="126" y="31"/>
                </a:cxn>
                <a:cxn ang="0">
                  <a:pos x="126" y="19"/>
                </a:cxn>
                <a:cxn ang="0">
                  <a:pos x="126" y="12"/>
                </a:cxn>
                <a:cxn ang="0">
                  <a:pos x="114" y="0"/>
                </a:cxn>
                <a:cxn ang="0">
                  <a:pos x="101" y="6"/>
                </a:cxn>
                <a:cxn ang="0">
                  <a:pos x="88" y="6"/>
                </a:cxn>
                <a:cxn ang="0">
                  <a:pos x="69" y="6"/>
                </a:cxn>
                <a:cxn ang="0">
                  <a:pos x="57" y="6"/>
                </a:cxn>
                <a:cxn ang="0">
                  <a:pos x="44" y="6"/>
                </a:cxn>
                <a:cxn ang="0">
                  <a:pos x="32" y="19"/>
                </a:cxn>
                <a:cxn ang="0">
                  <a:pos x="19" y="31"/>
                </a:cxn>
                <a:cxn ang="0">
                  <a:pos x="6" y="31"/>
                </a:cxn>
                <a:cxn ang="0">
                  <a:pos x="0" y="31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19" y="56"/>
                </a:cxn>
                <a:cxn ang="0">
                  <a:pos x="19" y="69"/>
                </a:cxn>
                <a:cxn ang="0">
                  <a:pos x="32" y="75"/>
                </a:cxn>
                <a:cxn ang="0">
                  <a:pos x="51" y="75"/>
                </a:cxn>
                <a:cxn ang="0">
                  <a:pos x="63" y="75"/>
                </a:cxn>
                <a:cxn ang="0">
                  <a:pos x="76" y="69"/>
                </a:cxn>
                <a:cxn ang="0">
                  <a:pos x="82" y="69"/>
                </a:cxn>
              </a:cxnLst>
              <a:rect l="0" t="0" r="0" b="0"/>
              <a:pathLst>
                <a:path w="126" h="75">
                  <a:moveTo>
                    <a:pt x="82" y="69"/>
                  </a:moveTo>
                  <a:lnTo>
                    <a:pt x="101" y="69"/>
                  </a:lnTo>
                  <a:lnTo>
                    <a:pt x="114" y="63"/>
                  </a:lnTo>
                  <a:lnTo>
                    <a:pt x="120" y="50"/>
                  </a:lnTo>
                  <a:lnTo>
                    <a:pt x="126" y="31"/>
                  </a:lnTo>
                  <a:lnTo>
                    <a:pt x="126" y="19"/>
                  </a:lnTo>
                  <a:lnTo>
                    <a:pt x="126" y="12"/>
                  </a:lnTo>
                  <a:lnTo>
                    <a:pt x="114" y="0"/>
                  </a:lnTo>
                  <a:lnTo>
                    <a:pt x="101" y="6"/>
                  </a:lnTo>
                  <a:lnTo>
                    <a:pt x="88" y="6"/>
                  </a:lnTo>
                  <a:lnTo>
                    <a:pt x="69" y="6"/>
                  </a:lnTo>
                  <a:lnTo>
                    <a:pt x="57" y="6"/>
                  </a:lnTo>
                  <a:lnTo>
                    <a:pt x="44" y="6"/>
                  </a:lnTo>
                  <a:lnTo>
                    <a:pt x="32" y="19"/>
                  </a:lnTo>
                  <a:lnTo>
                    <a:pt x="19" y="31"/>
                  </a:lnTo>
                  <a:lnTo>
                    <a:pt x="6" y="31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19" y="56"/>
                  </a:lnTo>
                  <a:lnTo>
                    <a:pt x="19" y="69"/>
                  </a:lnTo>
                  <a:lnTo>
                    <a:pt x="32" y="75"/>
                  </a:lnTo>
                  <a:lnTo>
                    <a:pt x="51" y="75"/>
                  </a:lnTo>
                  <a:lnTo>
                    <a:pt x="63" y="75"/>
                  </a:lnTo>
                  <a:lnTo>
                    <a:pt x="76" y="69"/>
                  </a:lnTo>
                  <a:lnTo>
                    <a:pt x="82" y="6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69" name="フリーフォーム 368"/>
            <p:cNvSpPr>
              <a:spLocks/>
            </p:cNvSpPr>
            <p:nvPr/>
          </p:nvSpPr>
          <p:spPr bwMode="auto">
            <a:xfrm>
              <a:off x="2650" y="1506"/>
              <a:ext cx="120" cy="69"/>
            </a:xfrm>
            <a:custGeom>
              <a:avLst/>
              <a:gdLst/>
              <a:ahLst/>
              <a:cxnLst>
                <a:cxn ang="0">
                  <a:pos x="120" y="25"/>
                </a:cxn>
                <a:cxn ang="0">
                  <a:pos x="120" y="12"/>
                </a:cxn>
                <a:cxn ang="0">
                  <a:pos x="107" y="12"/>
                </a:cxn>
                <a:cxn ang="0">
                  <a:pos x="94" y="12"/>
                </a:cxn>
                <a:cxn ang="0">
                  <a:pos x="82" y="6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2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6"/>
                </a:cxn>
                <a:cxn ang="0">
                  <a:pos x="25" y="69"/>
                </a:cxn>
                <a:cxn ang="0">
                  <a:pos x="50" y="69"/>
                </a:cxn>
                <a:cxn ang="0">
                  <a:pos x="63" y="69"/>
                </a:cxn>
                <a:cxn ang="0">
                  <a:pos x="94" y="56"/>
                </a:cxn>
                <a:cxn ang="0">
                  <a:pos x="113" y="44"/>
                </a:cxn>
                <a:cxn ang="0">
                  <a:pos x="120" y="37"/>
                </a:cxn>
                <a:cxn ang="0">
                  <a:pos x="120" y="31"/>
                </a:cxn>
                <a:cxn ang="0">
                  <a:pos x="120" y="25"/>
                </a:cxn>
              </a:cxnLst>
              <a:rect l="0" t="0" r="0" b="0"/>
              <a:pathLst>
                <a:path w="120" h="69">
                  <a:moveTo>
                    <a:pt x="120" y="25"/>
                  </a:moveTo>
                  <a:lnTo>
                    <a:pt x="120" y="12"/>
                  </a:lnTo>
                  <a:lnTo>
                    <a:pt x="107" y="12"/>
                  </a:lnTo>
                  <a:lnTo>
                    <a:pt x="94" y="12"/>
                  </a:lnTo>
                  <a:lnTo>
                    <a:pt x="82" y="6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2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6"/>
                  </a:lnTo>
                  <a:lnTo>
                    <a:pt x="25" y="69"/>
                  </a:lnTo>
                  <a:lnTo>
                    <a:pt x="50" y="69"/>
                  </a:lnTo>
                  <a:lnTo>
                    <a:pt x="63" y="69"/>
                  </a:lnTo>
                  <a:lnTo>
                    <a:pt x="94" y="56"/>
                  </a:lnTo>
                  <a:lnTo>
                    <a:pt x="113" y="44"/>
                  </a:lnTo>
                  <a:lnTo>
                    <a:pt x="120" y="37"/>
                  </a:lnTo>
                  <a:lnTo>
                    <a:pt x="120" y="31"/>
                  </a:lnTo>
                  <a:lnTo>
                    <a:pt x="120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0" name="フリーフォーム 369"/>
            <p:cNvSpPr>
              <a:spLocks/>
            </p:cNvSpPr>
            <p:nvPr/>
          </p:nvSpPr>
          <p:spPr bwMode="auto">
            <a:xfrm>
              <a:off x="2107" y="1525"/>
              <a:ext cx="50" cy="50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50" y="31"/>
                </a:cxn>
                <a:cxn ang="0">
                  <a:pos x="44" y="12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6" y="12"/>
                </a:cxn>
                <a:cxn ang="0">
                  <a:pos x="0" y="31"/>
                </a:cxn>
                <a:cxn ang="0">
                  <a:pos x="0" y="37"/>
                </a:cxn>
                <a:cxn ang="0">
                  <a:pos x="6" y="44"/>
                </a:cxn>
                <a:cxn ang="0">
                  <a:pos x="32" y="50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50">
                  <a:moveTo>
                    <a:pt x="44" y="44"/>
                  </a:moveTo>
                  <a:lnTo>
                    <a:pt x="50" y="31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25" y="0"/>
                  </a:lnTo>
                  <a:lnTo>
                    <a:pt x="6" y="12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6" y="44"/>
                  </a:lnTo>
                  <a:lnTo>
                    <a:pt x="32" y="50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1" name="フリーフォーム 370"/>
            <p:cNvSpPr>
              <a:spLocks/>
            </p:cNvSpPr>
            <p:nvPr/>
          </p:nvSpPr>
          <p:spPr bwMode="auto">
            <a:xfrm>
              <a:off x="3672" y="2023"/>
              <a:ext cx="70" cy="63"/>
            </a:xfrm>
            <a:custGeom>
              <a:avLst/>
              <a:gdLst/>
              <a:ahLst/>
              <a:cxnLst>
                <a:cxn ang="0">
                  <a:pos x="57" y="57"/>
                </a:cxn>
                <a:cxn ang="0">
                  <a:pos x="63" y="44"/>
                </a:cxn>
                <a:cxn ang="0">
                  <a:pos x="70" y="31"/>
                </a:cxn>
                <a:cxn ang="0">
                  <a:pos x="63" y="13"/>
                </a:cxn>
                <a:cxn ang="0">
                  <a:pos x="57" y="0"/>
                </a:cxn>
                <a:cxn ang="0">
                  <a:pos x="44" y="0"/>
                </a:cxn>
                <a:cxn ang="0">
                  <a:pos x="32" y="6"/>
                </a:cxn>
                <a:cxn ang="0">
                  <a:pos x="19" y="1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3" y="50"/>
                </a:cxn>
                <a:cxn ang="0">
                  <a:pos x="32" y="63"/>
                </a:cxn>
                <a:cxn ang="0">
                  <a:pos x="44" y="63"/>
                </a:cxn>
                <a:cxn ang="0">
                  <a:pos x="51" y="57"/>
                </a:cxn>
                <a:cxn ang="0">
                  <a:pos x="57" y="57"/>
                </a:cxn>
              </a:cxnLst>
              <a:rect l="0" t="0" r="0" b="0"/>
              <a:pathLst>
                <a:path w="70" h="63">
                  <a:moveTo>
                    <a:pt x="57" y="57"/>
                  </a:moveTo>
                  <a:lnTo>
                    <a:pt x="63" y="44"/>
                  </a:lnTo>
                  <a:lnTo>
                    <a:pt x="70" y="31"/>
                  </a:lnTo>
                  <a:lnTo>
                    <a:pt x="63" y="13"/>
                  </a:lnTo>
                  <a:lnTo>
                    <a:pt x="57" y="0"/>
                  </a:lnTo>
                  <a:lnTo>
                    <a:pt x="44" y="0"/>
                  </a:lnTo>
                  <a:lnTo>
                    <a:pt x="32" y="6"/>
                  </a:lnTo>
                  <a:lnTo>
                    <a:pt x="19" y="1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3" y="50"/>
                  </a:lnTo>
                  <a:lnTo>
                    <a:pt x="32" y="63"/>
                  </a:lnTo>
                  <a:lnTo>
                    <a:pt x="44" y="63"/>
                  </a:lnTo>
                  <a:lnTo>
                    <a:pt x="51" y="57"/>
                  </a:lnTo>
                  <a:lnTo>
                    <a:pt x="5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2" name="フリーフォーム 371"/>
            <p:cNvSpPr>
              <a:spLocks/>
            </p:cNvSpPr>
            <p:nvPr/>
          </p:nvSpPr>
          <p:spPr bwMode="auto">
            <a:xfrm>
              <a:off x="3792" y="2092"/>
              <a:ext cx="44" cy="51"/>
            </a:xfrm>
            <a:custGeom>
              <a:avLst/>
              <a:gdLst/>
              <a:ahLst/>
              <a:cxnLst>
                <a:cxn ang="0">
                  <a:pos x="25" y="44"/>
                </a:cxn>
                <a:cxn ang="0">
                  <a:pos x="38" y="32"/>
                </a:cxn>
                <a:cxn ang="0">
                  <a:pos x="44" y="19"/>
                </a:cxn>
                <a:cxn ang="0">
                  <a:pos x="44" y="13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13"/>
                </a:cxn>
                <a:cxn ang="0">
                  <a:pos x="0" y="19"/>
                </a:cxn>
                <a:cxn ang="0">
                  <a:pos x="6" y="26"/>
                </a:cxn>
                <a:cxn ang="0">
                  <a:pos x="13" y="44"/>
                </a:cxn>
                <a:cxn ang="0">
                  <a:pos x="19" y="51"/>
                </a:cxn>
                <a:cxn ang="0">
                  <a:pos x="19" y="44"/>
                </a:cxn>
                <a:cxn ang="0">
                  <a:pos x="25" y="44"/>
                </a:cxn>
              </a:cxnLst>
              <a:rect l="0" t="0" r="0" b="0"/>
              <a:pathLst>
                <a:path w="44" h="51">
                  <a:moveTo>
                    <a:pt x="25" y="44"/>
                  </a:moveTo>
                  <a:lnTo>
                    <a:pt x="38" y="32"/>
                  </a:lnTo>
                  <a:lnTo>
                    <a:pt x="44" y="19"/>
                  </a:lnTo>
                  <a:lnTo>
                    <a:pt x="44" y="13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13"/>
                  </a:lnTo>
                  <a:lnTo>
                    <a:pt x="0" y="19"/>
                  </a:lnTo>
                  <a:lnTo>
                    <a:pt x="6" y="26"/>
                  </a:lnTo>
                  <a:lnTo>
                    <a:pt x="13" y="44"/>
                  </a:lnTo>
                  <a:lnTo>
                    <a:pt x="19" y="51"/>
                  </a:lnTo>
                  <a:lnTo>
                    <a:pt x="19" y="44"/>
                  </a:lnTo>
                  <a:lnTo>
                    <a:pt x="25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3" name="フリーフォーム 372"/>
            <p:cNvSpPr>
              <a:spLocks/>
            </p:cNvSpPr>
            <p:nvPr/>
          </p:nvSpPr>
          <p:spPr bwMode="auto">
            <a:xfrm>
              <a:off x="3577" y="2200"/>
              <a:ext cx="32" cy="31"/>
            </a:xfrm>
            <a:custGeom>
              <a:avLst/>
              <a:gdLst/>
              <a:ahLst/>
              <a:cxnLst>
                <a:cxn ang="0">
                  <a:pos x="19" y="25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13" y="31"/>
                </a:cxn>
                <a:cxn ang="0">
                  <a:pos x="13" y="25"/>
                </a:cxn>
                <a:cxn ang="0">
                  <a:pos x="19" y="25"/>
                </a:cxn>
              </a:cxnLst>
              <a:rect l="0" t="0" r="0" b="0"/>
              <a:pathLst>
                <a:path w="32" h="31">
                  <a:moveTo>
                    <a:pt x="19" y="25"/>
                  </a:moveTo>
                  <a:lnTo>
                    <a:pt x="32" y="12"/>
                  </a:lnTo>
                  <a:lnTo>
                    <a:pt x="32" y="6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13" y="31"/>
                  </a:lnTo>
                  <a:lnTo>
                    <a:pt x="13" y="25"/>
                  </a:lnTo>
                  <a:lnTo>
                    <a:pt x="19" y="2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4" name="フリーフォーム 373"/>
            <p:cNvSpPr>
              <a:spLocks/>
            </p:cNvSpPr>
            <p:nvPr/>
          </p:nvSpPr>
          <p:spPr bwMode="auto">
            <a:xfrm>
              <a:off x="4152" y="2212"/>
              <a:ext cx="19" cy="32"/>
            </a:xfrm>
            <a:custGeom>
              <a:avLst/>
              <a:gdLst/>
              <a:ahLst/>
              <a:cxnLst>
                <a:cxn ang="0">
                  <a:pos x="12" y="32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7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2" y="32"/>
                </a:cxn>
              </a:cxnLst>
              <a:rect l="0" t="0" r="0" b="0"/>
              <a:pathLst>
                <a:path w="19" h="32">
                  <a:moveTo>
                    <a:pt x="12" y="32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7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5" name="フリーフォーム 374"/>
            <p:cNvSpPr>
              <a:spLocks/>
            </p:cNvSpPr>
            <p:nvPr/>
          </p:nvSpPr>
          <p:spPr bwMode="auto">
            <a:xfrm>
              <a:off x="3830" y="2181"/>
              <a:ext cx="19" cy="25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19"/>
                </a:cxn>
                <a:cxn ang="0">
                  <a:pos x="13" y="25"/>
                </a:cxn>
                <a:cxn ang="0">
                  <a:pos x="13" y="19"/>
                </a:cxn>
                <a:cxn ang="0">
                  <a:pos x="19" y="19"/>
                </a:cxn>
              </a:cxnLst>
              <a:rect l="0" t="0" r="0" b="0"/>
              <a:pathLst>
                <a:path w="19" h="25">
                  <a:moveTo>
                    <a:pt x="19" y="19"/>
                  </a:moveTo>
                  <a:lnTo>
                    <a:pt x="19" y="6"/>
                  </a:lnTo>
                  <a:lnTo>
                    <a:pt x="13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6" y="19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9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6" name="フリーフォーム 375"/>
            <p:cNvSpPr>
              <a:spLocks/>
            </p:cNvSpPr>
            <p:nvPr/>
          </p:nvSpPr>
          <p:spPr bwMode="auto">
            <a:xfrm>
              <a:off x="4215" y="2654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7" name="フリーフォーム 376"/>
            <p:cNvSpPr>
              <a:spLocks/>
            </p:cNvSpPr>
            <p:nvPr/>
          </p:nvSpPr>
          <p:spPr bwMode="auto">
            <a:xfrm>
              <a:off x="2997" y="938"/>
              <a:ext cx="113" cy="139"/>
            </a:xfrm>
            <a:custGeom>
              <a:avLst/>
              <a:gdLst/>
              <a:ahLst/>
              <a:cxnLst>
                <a:cxn ang="0">
                  <a:pos x="107" y="57"/>
                </a:cxn>
                <a:cxn ang="0">
                  <a:pos x="101" y="38"/>
                </a:cxn>
                <a:cxn ang="0">
                  <a:pos x="82" y="19"/>
                </a:cxn>
                <a:cxn ang="0">
                  <a:pos x="63" y="6"/>
                </a:cxn>
                <a:cxn ang="0">
                  <a:pos x="44" y="0"/>
                </a:cxn>
                <a:cxn ang="0">
                  <a:pos x="25" y="6"/>
                </a:cxn>
                <a:cxn ang="0">
                  <a:pos x="6" y="19"/>
                </a:cxn>
                <a:cxn ang="0">
                  <a:pos x="0" y="38"/>
                </a:cxn>
                <a:cxn ang="0">
                  <a:pos x="0" y="63"/>
                </a:cxn>
                <a:cxn ang="0">
                  <a:pos x="6" y="88"/>
                </a:cxn>
                <a:cxn ang="0">
                  <a:pos x="6" y="107"/>
                </a:cxn>
                <a:cxn ang="0">
                  <a:pos x="19" y="113"/>
                </a:cxn>
                <a:cxn ang="0">
                  <a:pos x="31" y="120"/>
                </a:cxn>
                <a:cxn ang="0">
                  <a:pos x="57" y="120"/>
                </a:cxn>
                <a:cxn ang="0">
                  <a:pos x="69" y="120"/>
                </a:cxn>
                <a:cxn ang="0">
                  <a:pos x="82" y="126"/>
                </a:cxn>
                <a:cxn ang="0">
                  <a:pos x="101" y="139"/>
                </a:cxn>
                <a:cxn ang="0">
                  <a:pos x="107" y="139"/>
                </a:cxn>
                <a:cxn ang="0">
                  <a:pos x="113" y="132"/>
                </a:cxn>
                <a:cxn ang="0">
                  <a:pos x="113" y="120"/>
                </a:cxn>
                <a:cxn ang="0">
                  <a:pos x="107" y="101"/>
                </a:cxn>
                <a:cxn ang="0">
                  <a:pos x="107" y="94"/>
                </a:cxn>
                <a:cxn ang="0">
                  <a:pos x="107" y="88"/>
                </a:cxn>
                <a:cxn ang="0">
                  <a:pos x="107" y="76"/>
                </a:cxn>
                <a:cxn ang="0">
                  <a:pos x="107" y="63"/>
                </a:cxn>
                <a:cxn ang="0">
                  <a:pos x="107" y="57"/>
                </a:cxn>
              </a:cxnLst>
              <a:rect l="0" t="0" r="0" b="0"/>
              <a:pathLst>
                <a:path w="113" h="139">
                  <a:moveTo>
                    <a:pt x="107" y="57"/>
                  </a:moveTo>
                  <a:lnTo>
                    <a:pt x="101" y="38"/>
                  </a:lnTo>
                  <a:lnTo>
                    <a:pt x="82" y="19"/>
                  </a:lnTo>
                  <a:lnTo>
                    <a:pt x="63" y="6"/>
                  </a:lnTo>
                  <a:lnTo>
                    <a:pt x="44" y="0"/>
                  </a:lnTo>
                  <a:lnTo>
                    <a:pt x="25" y="6"/>
                  </a:lnTo>
                  <a:lnTo>
                    <a:pt x="6" y="19"/>
                  </a:lnTo>
                  <a:lnTo>
                    <a:pt x="0" y="38"/>
                  </a:lnTo>
                  <a:lnTo>
                    <a:pt x="0" y="63"/>
                  </a:lnTo>
                  <a:lnTo>
                    <a:pt x="6" y="88"/>
                  </a:lnTo>
                  <a:lnTo>
                    <a:pt x="6" y="107"/>
                  </a:lnTo>
                  <a:lnTo>
                    <a:pt x="19" y="113"/>
                  </a:lnTo>
                  <a:lnTo>
                    <a:pt x="31" y="120"/>
                  </a:lnTo>
                  <a:lnTo>
                    <a:pt x="57" y="120"/>
                  </a:lnTo>
                  <a:lnTo>
                    <a:pt x="69" y="120"/>
                  </a:lnTo>
                  <a:lnTo>
                    <a:pt x="82" y="126"/>
                  </a:lnTo>
                  <a:lnTo>
                    <a:pt x="101" y="139"/>
                  </a:lnTo>
                  <a:lnTo>
                    <a:pt x="107" y="139"/>
                  </a:lnTo>
                  <a:lnTo>
                    <a:pt x="113" y="132"/>
                  </a:lnTo>
                  <a:lnTo>
                    <a:pt x="113" y="120"/>
                  </a:lnTo>
                  <a:lnTo>
                    <a:pt x="107" y="101"/>
                  </a:lnTo>
                  <a:lnTo>
                    <a:pt x="107" y="94"/>
                  </a:lnTo>
                  <a:lnTo>
                    <a:pt x="107" y="88"/>
                  </a:lnTo>
                  <a:lnTo>
                    <a:pt x="107" y="76"/>
                  </a:lnTo>
                  <a:lnTo>
                    <a:pt x="107" y="63"/>
                  </a:lnTo>
                  <a:lnTo>
                    <a:pt x="107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8" name="フリーフォーム 377"/>
            <p:cNvSpPr>
              <a:spLocks/>
            </p:cNvSpPr>
            <p:nvPr/>
          </p:nvSpPr>
          <p:spPr bwMode="auto">
            <a:xfrm>
              <a:off x="2561" y="559"/>
              <a:ext cx="51" cy="63"/>
            </a:xfrm>
            <a:custGeom>
              <a:avLst/>
              <a:gdLst/>
              <a:ahLst/>
              <a:cxnLst>
                <a:cxn ang="0">
                  <a:pos x="45" y="57"/>
                </a:cxn>
                <a:cxn ang="0">
                  <a:pos x="51" y="44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8" y="7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13" y="51"/>
                </a:cxn>
                <a:cxn ang="0">
                  <a:pos x="32" y="63"/>
                </a:cxn>
                <a:cxn ang="0">
                  <a:pos x="38" y="63"/>
                </a:cxn>
                <a:cxn ang="0">
                  <a:pos x="38" y="57"/>
                </a:cxn>
                <a:cxn ang="0">
                  <a:pos x="45" y="57"/>
                </a:cxn>
              </a:cxnLst>
              <a:rect l="0" t="0" r="0" b="0"/>
              <a:pathLst>
                <a:path w="51" h="63">
                  <a:moveTo>
                    <a:pt x="45" y="57"/>
                  </a:moveTo>
                  <a:lnTo>
                    <a:pt x="51" y="44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8" y="7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13" y="51"/>
                  </a:lnTo>
                  <a:lnTo>
                    <a:pt x="32" y="63"/>
                  </a:lnTo>
                  <a:lnTo>
                    <a:pt x="38" y="63"/>
                  </a:lnTo>
                  <a:lnTo>
                    <a:pt x="38" y="57"/>
                  </a:lnTo>
                  <a:lnTo>
                    <a:pt x="45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79" name="フリーフォーム 378"/>
            <p:cNvSpPr>
              <a:spLocks/>
            </p:cNvSpPr>
            <p:nvPr/>
          </p:nvSpPr>
          <p:spPr bwMode="auto">
            <a:xfrm>
              <a:off x="2908" y="761"/>
              <a:ext cx="64" cy="76"/>
            </a:xfrm>
            <a:custGeom>
              <a:avLst/>
              <a:gdLst/>
              <a:ahLst/>
              <a:cxnLst>
                <a:cxn ang="0">
                  <a:pos x="64" y="57"/>
                </a:cxn>
                <a:cxn ang="0">
                  <a:pos x="57" y="19"/>
                </a:cxn>
                <a:cxn ang="0">
                  <a:pos x="51" y="6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63"/>
                </a:cxn>
                <a:cxn ang="0">
                  <a:pos x="32" y="76"/>
                </a:cxn>
                <a:cxn ang="0">
                  <a:pos x="51" y="70"/>
                </a:cxn>
                <a:cxn ang="0">
                  <a:pos x="64" y="63"/>
                </a:cxn>
                <a:cxn ang="0">
                  <a:pos x="64" y="63"/>
                </a:cxn>
                <a:cxn ang="0">
                  <a:pos x="64" y="57"/>
                </a:cxn>
              </a:cxnLst>
              <a:rect l="0" t="0" r="0" b="0"/>
              <a:pathLst>
                <a:path w="64" h="76">
                  <a:moveTo>
                    <a:pt x="64" y="57"/>
                  </a:moveTo>
                  <a:lnTo>
                    <a:pt x="57" y="19"/>
                  </a:lnTo>
                  <a:lnTo>
                    <a:pt x="51" y="6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63"/>
                  </a:lnTo>
                  <a:lnTo>
                    <a:pt x="32" y="76"/>
                  </a:lnTo>
                  <a:lnTo>
                    <a:pt x="51" y="70"/>
                  </a:lnTo>
                  <a:lnTo>
                    <a:pt x="64" y="63"/>
                  </a:lnTo>
                  <a:lnTo>
                    <a:pt x="64" y="63"/>
                  </a:lnTo>
                  <a:lnTo>
                    <a:pt x="64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0" name="フリーフォーム 379"/>
            <p:cNvSpPr>
              <a:spLocks/>
            </p:cNvSpPr>
            <p:nvPr/>
          </p:nvSpPr>
          <p:spPr bwMode="auto">
            <a:xfrm>
              <a:off x="2984" y="597"/>
              <a:ext cx="89" cy="152"/>
            </a:xfrm>
            <a:custGeom>
              <a:avLst/>
              <a:gdLst/>
              <a:ahLst/>
              <a:cxnLst>
                <a:cxn ang="0">
                  <a:pos x="51" y="139"/>
                </a:cxn>
                <a:cxn ang="0">
                  <a:pos x="51" y="126"/>
                </a:cxn>
                <a:cxn ang="0">
                  <a:pos x="51" y="114"/>
                </a:cxn>
                <a:cxn ang="0">
                  <a:pos x="44" y="101"/>
                </a:cxn>
                <a:cxn ang="0">
                  <a:pos x="51" y="88"/>
                </a:cxn>
                <a:cxn ang="0">
                  <a:pos x="57" y="82"/>
                </a:cxn>
                <a:cxn ang="0">
                  <a:pos x="70" y="82"/>
                </a:cxn>
                <a:cxn ang="0">
                  <a:pos x="82" y="70"/>
                </a:cxn>
                <a:cxn ang="0">
                  <a:pos x="89" y="57"/>
                </a:cxn>
                <a:cxn ang="0">
                  <a:pos x="89" y="32"/>
                </a:cxn>
                <a:cxn ang="0">
                  <a:pos x="76" y="13"/>
                </a:cxn>
                <a:cxn ang="0">
                  <a:pos x="63" y="0"/>
                </a:cxn>
                <a:cxn ang="0">
                  <a:pos x="44" y="0"/>
                </a:cxn>
                <a:cxn ang="0">
                  <a:pos x="25" y="13"/>
                </a:cxn>
                <a:cxn ang="0">
                  <a:pos x="19" y="25"/>
                </a:cxn>
                <a:cxn ang="0">
                  <a:pos x="19" y="38"/>
                </a:cxn>
                <a:cxn ang="0">
                  <a:pos x="25" y="63"/>
                </a:cxn>
                <a:cxn ang="0">
                  <a:pos x="25" y="76"/>
                </a:cxn>
                <a:cxn ang="0">
                  <a:pos x="13" y="88"/>
                </a:cxn>
                <a:cxn ang="0">
                  <a:pos x="7" y="101"/>
                </a:cxn>
                <a:cxn ang="0">
                  <a:pos x="0" y="107"/>
                </a:cxn>
                <a:cxn ang="0">
                  <a:pos x="7" y="133"/>
                </a:cxn>
                <a:cxn ang="0">
                  <a:pos x="13" y="145"/>
                </a:cxn>
                <a:cxn ang="0">
                  <a:pos x="19" y="152"/>
                </a:cxn>
                <a:cxn ang="0">
                  <a:pos x="38" y="152"/>
                </a:cxn>
                <a:cxn ang="0">
                  <a:pos x="44" y="139"/>
                </a:cxn>
                <a:cxn ang="0">
                  <a:pos x="51" y="139"/>
                </a:cxn>
              </a:cxnLst>
              <a:rect l="0" t="0" r="0" b="0"/>
              <a:pathLst>
                <a:path w="89" h="152">
                  <a:moveTo>
                    <a:pt x="51" y="139"/>
                  </a:moveTo>
                  <a:lnTo>
                    <a:pt x="51" y="126"/>
                  </a:lnTo>
                  <a:lnTo>
                    <a:pt x="51" y="114"/>
                  </a:lnTo>
                  <a:lnTo>
                    <a:pt x="44" y="101"/>
                  </a:lnTo>
                  <a:lnTo>
                    <a:pt x="51" y="88"/>
                  </a:lnTo>
                  <a:lnTo>
                    <a:pt x="57" y="82"/>
                  </a:lnTo>
                  <a:lnTo>
                    <a:pt x="70" y="82"/>
                  </a:lnTo>
                  <a:lnTo>
                    <a:pt x="82" y="70"/>
                  </a:lnTo>
                  <a:lnTo>
                    <a:pt x="89" y="57"/>
                  </a:lnTo>
                  <a:lnTo>
                    <a:pt x="89" y="32"/>
                  </a:lnTo>
                  <a:lnTo>
                    <a:pt x="76" y="13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5" y="13"/>
                  </a:lnTo>
                  <a:lnTo>
                    <a:pt x="19" y="25"/>
                  </a:lnTo>
                  <a:lnTo>
                    <a:pt x="19" y="38"/>
                  </a:lnTo>
                  <a:lnTo>
                    <a:pt x="25" y="63"/>
                  </a:lnTo>
                  <a:lnTo>
                    <a:pt x="25" y="76"/>
                  </a:lnTo>
                  <a:lnTo>
                    <a:pt x="13" y="88"/>
                  </a:lnTo>
                  <a:lnTo>
                    <a:pt x="7" y="101"/>
                  </a:lnTo>
                  <a:lnTo>
                    <a:pt x="0" y="107"/>
                  </a:lnTo>
                  <a:lnTo>
                    <a:pt x="7" y="133"/>
                  </a:lnTo>
                  <a:lnTo>
                    <a:pt x="13" y="145"/>
                  </a:lnTo>
                  <a:lnTo>
                    <a:pt x="19" y="152"/>
                  </a:lnTo>
                  <a:lnTo>
                    <a:pt x="38" y="152"/>
                  </a:lnTo>
                  <a:lnTo>
                    <a:pt x="44" y="139"/>
                  </a:lnTo>
                  <a:lnTo>
                    <a:pt x="51" y="13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1" name="フリーフォーム 380"/>
            <p:cNvSpPr>
              <a:spLocks/>
            </p:cNvSpPr>
            <p:nvPr/>
          </p:nvSpPr>
          <p:spPr bwMode="auto">
            <a:xfrm>
              <a:off x="3104" y="547"/>
              <a:ext cx="44" cy="5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25"/>
                </a:cxn>
                <a:cxn ang="0">
                  <a:pos x="38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2"/>
                </a:cxn>
                <a:cxn ang="0">
                  <a:pos x="0" y="31"/>
                </a:cxn>
                <a:cxn ang="0">
                  <a:pos x="13" y="44"/>
                </a:cxn>
                <a:cxn ang="0">
                  <a:pos x="25" y="50"/>
                </a:cxn>
                <a:cxn ang="0">
                  <a:pos x="38" y="50"/>
                </a:cxn>
                <a:cxn ang="0">
                  <a:pos x="38" y="38"/>
                </a:cxn>
                <a:cxn ang="0">
                  <a:pos x="44" y="38"/>
                </a:cxn>
              </a:cxnLst>
              <a:rect l="0" t="0" r="0" b="0"/>
              <a:pathLst>
                <a:path w="44" h="50">
                  <a:moveTo>
                    <a:pt x="44" y="38"/>
                  </a:moveTo>
                  <a:lnTo>
                    <a:pt x="44" y="25"/>
                  </a:lnTo>
                  <a:lnTo>
                    <a:pt x="38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31"/>
                  </a:lnTo>
                  <a:lnTo>
                    <a:pt x="13" y="44"/>
                  </a:lnTo>
                  <a:lnTo>
                    <a:pt x="25" y="50"/>
                  </a:lnTo>
                  <a:lnTo>
                    <a:pt x="38" y="50"/>
                  </a:lnTo>
                  <a:lnTo>
                    <a:pt x="38" y="38"/>
                  </a:lnTo>
                  <a:lnTo>
                    <a:pt x="44" y="3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2" name="フリーフォーム 381"/>
            <p:cNvSpPr>
              <a:spLocks/>
            </p:cNvSpPr>
            <p:nvPr/>
          </p:nvSpPr>
          <p:spPr bwMode="auto">
            <a:xfrm>
              <a:off x="3047" y="439"/>
              <a:ext cx="32" cy="32"/>
            </a:xfrm>
            <a:custGeom>
              <a:avLst/>
              <a:gdLst/>
              <a:ahLst/>
              <a:cxnLst>
                <a:cxn ang="0">
                  <a:pos x="26" y="32"/>
                </a:cxn>
                <a:cxn ang="0">
                  <a:pos x="32" y="19"/>
                </a:cxn>
                <a:cxn ang="0">
                  <a:pos x="32" y="13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7" y="32"/>
                </a:cxn>
                <a:cxn ang="0">
                  <a:pos x="19" y="32"/>
                </a:cxn>
                <a:cxn ang="0">
                  <a:pos x="26" y="32"/>
                </a:cxn>
              </a:cxnLst>
              <a:rect l="0" t="0" r="0" b="0"/>
              <a:pathLst>
                <a:path w="32" h="32">
                  <a:moveTo>
                    <a:pt x="26" y="32"/>
                  </a:moveTo>
                  <a:lnTo>
                    <a:pt x="32" y="19"/>
                  </a:lnTo>
                  <a:lnTo>
                    <a:pt x="32" y="13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7" y="32"/>
                  </a:lnTo>
                  <a:lnTo>
                    <a:pt x="19" y="32"/>
                  </a:lnTo>
                  <a:lnTo>
                    <a:pt x="26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3" name="フリーフォーム 382"/>
            <p:cNvSpPr>
              <a:spLocks/>
            </p:cNvSpPr>
            <p:nvPr/>
          </p:nvSpPr>
          <p:spPr bwMode="auto">
            <a:xfrm>
              <a:off x="3098" y="294"/>
              <a:ext cx="44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38" y="13"/>
                </a:cxn>
                <a:cxn ang="0">
                  <a:pos x="44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6"/>
                </a:cxn>
              </a:cxnLst>
              <a:rect l="0" t="0" r="0" b="0"/>
              <a:pathLst>
                <a:path w="44" h="26">
                  <a:moveTo>
                    <a:pt x="6" y="26"/>
                  </a:moveTo>
                  <a:lnTo>
                    <a:pt x="38" y="13"/>
                  </a:lnTo>
                  <a:lnTo>
                    <a:pt x="44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4" name="フリーフォーム 383"/>
            <p:cNvSpPr>
              <a:spLocks/>
            </p:cNvSpPr>
            <p:nvPr/>
          </p:nvSpPr>
          <p:spPr bwMode="auto">
            <a:xfrm>
              <a:off x="2732" y="313"/>
              <a:ext cx="19" cy="38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19" y="19"/>
                </a:cxn>
                <a:cxn ang="0">
                  <a:pos x="12" y="7"/>
                </a:cxn>
                <a:cxn ang="0">
                  <a:pos x="0" y="0"/>
                </a:cxn>
                <a:cxn ang="0">
                  <a:pos x="6" y="32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9" y="32"/>
                </a:cxn>
              </a:cxnLst>
              <a:rect l="0" t="0" r="0" b="0"/>
              <a:pathLst>
                <a:path w="19" h="38">
                  <a:moveTo>
                    <a:pt x="19" y="32"/>
                  </a:moveTo>
                  <a:lnTo>
                    <a:pt x="19" y="19"/>
                  </a:lnTo>
                  <a:lnTo>
                    <a:pt x="12" y="7"/>
                  </a:lnTo>
                  <a:lnTo>
                    <a:pt x="0" y="0"/>
                  </a:lnTo>
                  <a:lnTo>
                    <a:pt x="6" y="32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9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5" name="フリーフォーム 384"/>
            <p:cNvSpPr>
              <a:spLocks/>
            </p:cNvSpPr>
            <p:nvPr/>
          </p:nvSpPr>
          <p:spPr bwMode="auto">
            <a:xfrm>
              <a:off x="523" y="3392"/>
              <a:ext cx="120" cy="95"/>
            </a:xfrm>
            <a:custGeom>
              <a:avLst/>
              <a:gdLst/>
              <a:ahLst/>
              <a:cxnLst>
                <a:cxn ang="0">
                  <a:pos x="95" y="76"/>
                </a:cxn>
                <a:cxn ang="0">
                  <a:pos x="107" y="57"/>
                </a:cxn>
                <a:cxn ang="0">
                  <a:pos x="120" y="44"/>
                </a:cxn>
                <a:cxn ang="0">
                  <a:pos x="113" y="31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44" y="0"/>
                </a:cxn>
                <a:cxn ang="0">
                  <a:pos x="31" y="6"/>
                </a:cxn>
                <a:cxn ang="0">
                  <a:pos x="19" y="25"/>
                </a:cxn>
                <a:cxn ang="0">
                  <a:pos x="6" y="44"/>
                </a:cxn>
                <a:cxn ang="0">
                  <a:pos x="0" y="50"/>
                </a:cxn>
                <a:cxn ang="0">
                  <a:pos x="12" y="76"/>
                </a:cxn>
                <a:cxn ang="0">
                  <a:pos x="25" y="88"/>
                </a:cxn>
                <a:cxn ang="0">
                  <a:pos x="44" y="95"/>
                </a:cxn>
                <a:cxn ang="0">
                  <a:pos x="76" y="88"/>
                </a:cxn>
                <a:cxn ang="0">
                  <a:pos x="88" y="76"/>
                </a:cxn>
                <a:cxn ang="0">
                  <a:pos x="95" y="76"/>
                </a:cxn>
              </a:cxnLst>
              <a:rect l="0" t="0" r="0" b="0"/>
              <a:pathLst>
                <a:path w="120" h="95">
                  <a:moveTo>
                    <a:pt x="95" y="76"/>
                  </a:moveTo>
                  <a:lnTo>
                    <a:pt x="107" y="57"/>
                  </a:lnTo>
                  <a:lnTo>
                    <a:pt x="120" y="44"/>
                  </a:lnTo>
                  <a:lnTo>
                    <a:pt x="113" y="31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44" y="0"/>
                  </a:lnTo>
                  <a:lnTo>
                    <a:pt x="31" y="6"/>
                  </a:lnTo>
                  <a:lnTo>
                    <a:pt x="19" y="25"/>
                  </a:lnTo>
                  <a:lnTo>
                    <a:pt x="6" y="44"/>
                  </a:lnTo>
                  <a:lnTo>
                    <a:pt x="0" y="50"/>
                  </a:lnTo>
                  <a:lnTo>
                    <a:pt x="12" y="76"/>
                  </a:lnTo>
                  <a:lnTo>
                    <a:pt x="25" y="88"/>
                  </a:lnTo>
                  <a:lnTo>
                    <a:pt x="44" y="95"/>
                  </a:lnTo>
                  <a:lnTo>
                    <a:pt x="76" y="88"/>
                  </a:lnTo>
                  <a:lnTo>
                    <a:pt x="88" y="76"/>
                  </a:lnTo>
                  <a:lnTo>
                    <a:pt x="95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6" name="フリーフォーム 385"/>
            <p:cNvSpPr>
              <a:spLocks/>
            </p:cNvSpPr>
            <p:nvPr/>
          </p:nvSpPr>
          <p:spPr bwMode="auto">
            <a:xfrm>
              <a:off x="523" y="3543"/>
              <a:ext cx="95" cy="70"/>
            </a:xfrm>
            <a:custGeom>
              <a:avLst/>
              <a:gdLst/>
              <a:ahLst/>
              <a:cxnLst>
                <a:cxn ang="0">
                  <a:pos x="95" y="38"/>
                </a:cxn>
                <a:cxn ang="0">
                  <a:pos x="88" y="26"/>
                </a:cxn>
                <a:cxn ang="0">
                  <a:pos x="76" y="13"/>
                </a:cxn>
                <a:cxn ang="0">
                  <a:pos x="50" y="7"/>
                </a:cxn>
                <a:cxn ang="0">
                  <a:pos x="25" y="0"/>
                </a:cxn>
                <a:cxn ang="0">
                  <a:pos x="12" y="7"/>
                </a:cxn>
                <a:cxn ang="0">
                  <a:pos x="0" y="13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12" y="63"/>
                </a:cxn>
                <a:cxn ang="0">
                  <a:pos x="38" y="70"/>
                </a:cxn>
                <a:cxn ang="0">
                  <a:pos x="76" y="70"/>
                </a:cxn>
                <a:cxn ang="0">
                  <a:pos x="88" y="57"/>
                </a:cxn>
                <a:cxn ang="0">
                  <a:pos x="95" y="51"/>
                </a:cxn>
                <a:cxn ang="0">
                  <a:pos x="95" y="45"/>
                </a:cxn>
                <a:cxn ang="0">
                  <a:pos x="95" y="38"/>
                </a:cxn>
              </a:cxnLst>
              <a:rect l="0" t="0" r="0" b="0"/>
              <a:pathLst>
                <a:path w="95" h="70">
                  <a:moveTo>
                    <a:pt x="95" y="38"/>
                  </a:moveTo>
                  <a:lnTo>
                    <a:pt x="88" y="26"/>
                  </a:lnTo>
                  <a:lnTo>
                    <a:pt x="76" y="13"/>
                  </a:lnTo>
                  <a:lnTo>
                    <a:pt x="50" y="7"/>
                  </a:lnTo>
                  <a:lnTo>
                    <a:pt x="25" y="0"/>
                  </a:lnTo>
                  <a:lnTo>
                    <a:pt x="12" y="7"/>
                  </a:lnTo>
                  <a:lnTo>
                    <a:pt x="0" y="13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12" y="63"/>
                  </a:lnTo>
                  <a:lnTo>
                    <a:pt x="38" y="70"/>
                  </a:lnTo>
                  <a:lnTo>
                    <a:pt x="76" y="70"/>
                  </a:lnTo>
                  <a:lnTo>
                    <a:pt x="88" y="57"/>
                  </a:lnTo>
                  <a:lnTo>
                    <a:pt x="95" y="51"/>
                  </a:lnTo>
                  <a:lnTo>
                    <a:pt x="95" y="45"/>
                  </a:lnTo>
                  <a:lnTo>
                    <a:pt x="9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7" name="フリーフォーム 386"/>
            <p:cNvSpPr>
              <a:spLocks/>
            </p:cNvSpPr>
            <p:nvPr/>
          </p:nvSpPr>
          <p:spPr bwMode="auto">
            <a:xfrm>
              <a:off x="807" y="3354"/>
              <a:ext cx="107" cy="69"/>
            </a:xfrm>
            <a:custGeom>
              <a:avLst/>
              <a:gdLst/>
              <a:ahLst/>
              <a:cxnLst>
                <a:cxn ang="0">
                  <a:pos x="50" y="69"/>
                </a:cxn>
                <a:cxn ang="0">
                  <a:pos x="69" y="69"/>
                </a:cxn>
                <a:cxn ang="0">
                  <a:pos x="88" y="63"/>
                </a:cxn>
                <a:cxn ang="0">
                  <a:pos x="101" y="51"/>
                </a:cxn>
                <a:cxn ang="0">
                  <a:pos x="107" y="32"/>
                </a:cxn>
                <a:cxn ang="0">
                  <a:pos x="101" y="13"/>
                </a:cxn>
                <a:cxn ang="0">
                  <a:pos x="95" y="0"/>
                </a:cxn>
                <a:cxn ang="0">
                  <a:pos x="76" y="0"/>
                </a:cxn>
                <a:cxn ang="0">
                  <a:pos x="63" y="0"/>
                </a:cxn>
                <a:cxn ang="0">
                  <a:pos x="25" y="19"/>
                </a:cxn>
                <a:cxn ang="0">
                  <a:pos x="6" y="32"/>
                </a:cxn>
                <a:cxn ang="0">
                  <a:pos x="0" y="44"/>
                </a:cxn>
                <a:cxn ang="0">
                  <a:pos x="0" y="51"/>
                </a:cxn>
                <a:cxn ang="0">
                  <a:pos x="6" y="57"/>
                </a:cxn>
                <a:cxn ang="0">
                  <a:pos x="19" y="63"/>
                </a:cxn>
                <a:cxn ang="0">
                  <a:pos x="44" y="69"/>
                </a:cxn>
                <a:cxn ang="0">
                  <a:pos x="50" y="69"/>
                </a:cxn>
              </a:cxnLst>
              <a:rect l="0" t="0" r="0" b="0"/>
              <a:pathLst>
                <a:path w="107" h="69">
                  <a:moveTo>
                    <a:pt x="50" y="69"/>
                  </a:moveTo>
                  <a:lnTo>
                    <a:pt x="69" y="69"/>
                  </a:lnTo>
                  <a:lnTo>
                    <a:pt x="88" y="63"/>
                  </a:lnTo>
                  <a:lnTo>
                    <a:pt x="101" y="51"/>
                  </a:lnTo>
                  <a:lnTo>
                    <a:pt x="107" y="32"/>
                  </a:lnTo>
                  <a:lnTo>
                    <a:pt x="101" y="13"/>
                  </a:lnTo>
                  <a:lnTo>
                    <a:pt x="95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25" y="19"/>
                  </a:lnTo>
                  <a:lnTo>
                    <a:pt x="6" y="32"/>
                  </a:lnTo>
                  <a:lnTo>
                    <a:pt x="0" y="44"/>
                  </a:lnTo>
                  <a:lnTo>
                    <a:pt x="0" y="51"/>
                  </a:lnTo>
                  <a:lnTo>
                    <a:pt x="6" y="57"/>
                  </a:lnTo>
                  <a:lnTo>
                    <a:pt x="19" y="63"/>
                  </a:lnTo>
                  <a:lnTo>
                    <a:pt x="44" y="69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8" name="フリーフォーム 387"/>
            <p:cNvSpPr>
              <a:spLocks/>
            </p:cNvSpPr>
            <p:nvPr/>
          </p:nvSpPr>
          <p:spPr bwMode="auto">
            <a:xfrm>
              <a:off x="845" y="3436"/>
              <a:ext cx="120" cy="120"/>
            </a:xfrm>
            <a:custGeom>
              <a:avLst/>
              <a:gdLst/>
              <a:ahLst/>
              <a:cxnLst>
                <a:cxn ang="0">
                  <a:pos x="120" y="51"/>
                </a:cxn>
                <a:cxn ang="0">
                  <a:pos x="113" y="25"/>
                </a:cxn>
                <a:cxn ang="0">
                  <a:pos x="107" y="6"/>
                </a:cxn>
                <a:cxn ang="0">
                  <a:pos x="88" y="0"/>
                </a:cxn>
                <a:cxn ang="0">
                  <a:pos x="69" y="0"/>
                </a:cxn>
                <a:cxn ang="0">
                  <a:pos x="50" y="0"/>
                </a:cxn>
                <a:cxn ang="0">
                  <a:pos x="31" y="13"/>
                </a:cxn>
                <a:cxn ang="0">
                  <a:pos x="12" y="25"/>
                </a:cxn>
                <a:cxn ang="0">
                  <a:pos x="6" y="44"/>
                </a:cxn>
                <a:cxn ang="0">
                  <a:pos x="0" y="70"/>
                </a:cxn>
                <a:cxn ang="0">
                  <a:pos x="6" y="88"/>
                </a:cxn>
                <a:cxn ang="0">
                  <a:pos x="12" y="101"/>
                </a:cxn>
                <a:cxn ang="0">
                  <a:pos x="19" y="114"/>
                </a:cxn>
                <a:cxn ang="0">
                  <a:pos x="31" y="120"/>
                </a:cxn>
                <a:cxn ang="0">
                  <a:pos x="50" y="120"/>
                </a:cxn>
                <a:cxn ang="0">
                  <a:pos x="69" y="120"/>
                </a:cxn>
                <a:cxn ang="0">
                  <a:pos x="94" y="107"/>
                </a:cxn>
                <a:cxn ang="0">
                  <a:pos x="120" y="76"/>
                </a:cxn>
                <a:cxn ang="0">
                  <a:pos x="120" y="57"/>
                </a:cxn>
                <a:cxn ang="0">
                  <a:pos x="120" y="51"/>
                </a:cxn>
              </a:cxnLst>
              <a:rect l="0" t="0" r="0" b="0"/>
              <a:pathLst>
                <a:path w="120" h="120">
                  <a:moveTo>
                    <a:pt x="120" y="51"/>
                  </a:moveTo>
                  <a:lnTo>
                    <a:pt x="113" y="25"/>
                  </a:lnTo>
                  <a:lnTo>
                    <a:pt x="107" y="6"/>
                  </a:lnTo>
                  <a:lnTo>
                    <a:pt x="88" y="0"/>
                  </a:lnTo>
                  <a:lnTo>
                    <a:pt x="69" y="0"/>
                  </a:lnTo>
                  <a:lnTo>
                    <a:pt x="50" y="0"/>
                  </a:lnTo>
                  <a:lnTo>
                    <a:pt x="31" y="13"/>
                  </a:lnTo>
                  <a:lnTo>
                    <a:pt x="12" y="25"/>
                  </a:lnTo>
                  <a:lnTo>
                    <a:pt x="6" y="44"/>
                  </a:lnTo>
                  <a:lnTo>
                    <a:pt x="0" y="70"/>
                  </a:lnTo>
                  <a:lnTo>
                    <a:pt x="6" y="88"/>
                  </a:lnTo>
                  <a:lnTo>
                    <a:pt x="12" y="101"/>
                  </a:lnTo>
                  <a:lnTo>
                    <a:pt x="19" y="114"/>
                  </a:lnTo>
                  <a:lnTo>
                    <a:pt x="31" y="120"/>
                  </a:lnTo>
                  <a:lnTo>
                    <a:pt x="50" y="120"/>
                  </a:lnTo>
                  <a:lnTo>
                    <a:pt x="69" y="120"/>
                  </a:lnTo>
                  <a:lnTo>
                    <a:pt x="94" y="107"/>
                  </a:lnTo>
                  <a:lnTo>
                    <a:pt x="120" y="76"/>
                  </a:lnTo>
                  <a:lnTo>
                    <a:pt x="120" y="57"/>
                  </a:lnTo>
                  <a:lnTo>
                    <a:pt x="120" y="51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89" name="フリーフォーム 388"/>
            <p:cNvSpPr>
              <a:spLocks/>
            </p:cNvSpPr>
            <p:nvPr/>
          </p:nvSpPr>
          <p:spPr bwMode="auto">
            <a:xfrm>
              <a:off x="788" y="3594"/>
              <a:ext cx="107" cy="82"/>
            </a:xfrm>
            <a:custGeom>
              <a:avLst/>
              <a:gdLst/>
              <a:ahLst/>
              <a:cxnLst>
                <a:cxn ang="0">
                  <a:pos x="107" y="44"/>
                </a:cxn>
                <a:cxn ang="0">
                  <a:pos x="107" y="31"/>
                </a:cxn>
                <a:cxn ang="0">
                  <a:pos x="101" y="19"/>
                </a:cxn>
                <a:cxn ang="0">
                  <a:pos x="95" y="12"/>
                </a:cxn>
                <a:cxn ang="0">
                  <a:pos x="82" y="6"/>
                </a:cxn>
                <a:cxn ang="0">
                  <a:pos x="50" y="0"/>
                </a:cxn>
                <a:cxn ang="0">
                  <a:pos x="31" y="6"/>
                </a:cxn>
                <a:cxn ang="0">
                  <a:pos x="13" y="19"/>
                </a:cxn>
                <a:cxn ang="0">
                  <a:pos x="0" y="38"/>
                </a:cxn>
                <a:cxn ang="0">
                  <a:pos x="0" y="50"/>
                </a:cxn>
                <a:cxn ang="0">
                  <a:pos x="6" y="63"/>
                </a:cxn>
                <a:cxn ang="0">
                  <a:pos x="19" y="76"/>
                </a:cxn>
                <a:cxn ang="0">
                  <a:pos x="31" y="82"/>
                </a:cxn>
                <a:cxn ang="0">
                  <a:pos x="44" y="82"/>
                </a:cxn>
                <a:cxn ang="0">
                  <a:pos x="63" y="82"/>
                </a:cxn>
                <a:cxn ang="0">
                  <a:pos x="76" y="76"/>
                </a:cxn>
                <a:cxn ang="0">
                  <a:pos x="101" y="57"/>
                </a:cxn>
                <a:cxn ang="0">
                  <a:pos x="101" y="44"/>
                </a:cxn>
                <a:cxn ang="0">
                  <a:pos x="107" y="44"/>
                </a:cxn>
              </a:cxnLst>
              <a:rect l="0" t="0" r="0" b="0"/>
              <a:pathLst>
                <a:path w="107" h="82">
                  <a:moveTo>
                    <a:pt x="107" y="44"/>
                  </a:moveTo>
                  <a:lnTo>
                    <a:pt x="107" y="31"/>
                  </a:lnTo>
                  <a:lnTo>
                    <a:pt x="101" y="19"/>
                  </a:lnTo>
                  <a:lnTo>
                    <a:pt x="95" y="12"/>
                  </a:lnTo>
                  <a:lnTo>
                    <a:pt x="82" y="6"/>
                  </a:lnTo>
                  <a:lnTo>
                    <a:pt x="50" y="0"/>
                  </a:lnTo>
                  <a:lnTo>
                    <a:pt x="31" y="6"/>
                  </a:lnTo>
                  <a:lnTo>
                    <a:pt x="13" y="19"/>
                  </a:lnTo>
                  <a:lnTo>
                    <a:pt x="0" y="38"/>
                  </a:lnTo>
                  <a:lnTo>
                    <a:pt x="0" y="50"/>
                  </a:lnTo>
                  <a:lnTo>
                    <a:pt x="6" y="63"/>
                  </a:lnTo>
                  <a:lnTo>
                    <a:pt x="19" y="76"/>
                  </a:lnTo>
                  <a:lnTo>
                    <a:pt x="31" y="82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76" y="76"/>
                  </a:lnTo>
                  <a:lnTo>
                    <a:pt x="101" y="57"/>
                  </a:lnTo>
                  <a:lnTo>
                    <a:pt x="101" y="44"/>
                  </a:lnTo>
                  <a:lnTo>
                    <a:pt x="10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0" name="フリーフォーム 389"/>
            <p:cNvSpPr>
              <a:spLocks/>
            </p:cNvSpPr>
            <p:nvPr/>
          </p:nvSpPr>
          <p:spPr bwMode="auto">
            <a:xfrm>
              <a:off x="662" y="3676"/>
              <a:ext cx="44" cy="38"/>
            </a:xfrm>
            <a:custGeom>
              <a:avLst/>
              <a:gdLst/>
              <a:ahLst/>
              <a:cxnLst>
                <a:cxn ang="0">
                  <a:pos x="44" y="19"/>
                </a:cxn>
                <a:cxn ang="0">
                  <a:pos x="38" y="6"/>
                </a:cxn>
                <a:cxn ang="0">
                  <a:pos x="25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1"/>
                </a:cxn>
                <a:cxn ang="0">
                  <a:pos x="6" y="38"/>
                </a:cxn>
                <a:cxn ang="0">
                  <a:pos x="12" y="38"/>
                </a:cxn>
                <a:cxn ang="0">
                  <a:pos x="38" y="38"/>
                </a:cxn>
                <a:cxn ang="0">
                  <a:pos x="44" y="31"/>
                </a:cxn>
                <a:cxn ang="0">
                  <a:pos x="44" y="25"/>
                </a:cxn>
                <a:cxn ang="0">
                  <a:pos x="44" y="19"/>
                </a:cxn>
              </a:cxnLst>
              <a:rect l="0" t="0" r="0" b="0"/>
              <a:pathLst>
                <a:path w="44" h="38">
                  <a:moveTo>
                    <a:pt x="44" y="19"/>
                  </a:moveTo>
                  <a:lnTo>
                    <a:pt x="38" y="6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1"/>
                  </a:lnTo>
                  <a:lnTo>
                    <a:pt x="6" y="38"/>
                  </a:lnTo>
                  <a:lnTo>
                    <a:pt x="12" y="38"/>
                  </a:lnTo>
                  <a:lnTo>
                    <a:pt x="38" y="38"/>
                  </a:lnTo>
                  <a:lnTo>
                    <a:pt x="44" y="31"/>
                  </a:lnTo>
                  <a:lnTo>
                    <a:pt x="44" y="25"/>
                  </a:lnTo>
                  <a:lnTo>
                    <a:pt x="44" y="19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1" name="フリーフォーム 390"/>
            <p:cNvSpPr>
              <a:spLocks/>
            </p:cNvSpPr>
            <p:nvPr/>
          </p:nvSpPr>
          <p:spPr bwMode="auto">
            <a:xfrm>
              <a:off x="1085" y="3215"/>
              <a:ext cx="164" cy="215"/>
            </a:xfrm>
            <a:custGeom>
              <a:avLst/>
              <a:gdLst/>
              <a:ahLst/>
              <a:cxnLst>
                <a:cxn ang="0">
                  <a:pos x="94" y="82"/>
                </a:cxn>
                <a:cxn ang="0">
                  <a:pos x="101" y="51"/>
                </a:cxn>
                <a:cxn ang="0">
                  <a:pos x="101" y="26"/>
                </a:cxn>
                <a:cxn ang="0">
                  <a:pos x="94" y="13"/>
                </a:cxn>
                <a:cxn ang="0">
                  <a:pos x="75" y="0"/>
                </a:cxn>
                <a:cxn ang="0">
                  <a:pos x="56" y="0"/>
                </a:cxn>
                <a:cxn ang="0">
                  <a:pos x="37" y="7"/>
                </a:cxn>
                <a:cxn ang="0">
                  <a:pos x="12" y="26"/>
                </a:cxn>
                <a:cxn ang="0">
                  <a:pos x="0" y="51"/>
                </a:cxn>
                <a:cxn ang="0">
                  <a:pos x="0" y="89"/>
                </a:cxn>
                <a:cxn ang="0">
                  <a:pos x="6" y="108"/>
                </a:cxn>
                <a:cxn ang="0">
                  <a:pos x="18" y="120"/>
                </a:cxn>
                <a:cxn ang="0">
                  <a:pos x="31" y="126"/>
                </a:cxn>
                <a:cxn ang="0">
                  <a:pos x="50" y="126"/>
                </a:cxn>
                <a:cxn ang="0">
                  <a:pos x="69" y="114"/>
                </a:cxn>
                <a:cxn ang="0">
                  <a:pos x="88" y="108"/>
                </a:cxn>
                <a:cxn ang="0">
                  <a:pos x="88" y="120"/>
                </a:cxn>
                <a:cxn ang="0">
                  <a:pos x="82" y="139"/>
                </a:cxn>
                <a:cxn ang="0">
                  <a:pos x="75" y="152"/>
                </a:cxn>
                <a:cxn ang="0">
                  <a:pos x="69" y="164"/>
                </a:cxn>
                <a:cxn ang="0">
                  <a:pos x="69" y="183"/>
                </a:cxn>
                <a:cxn ang="0">
                  <a:pos x="69" y="202"/>
                </a:cxn>
                <a:cxn ang="0">
                  <a:pos x="75" y="215"/>
                </a:cxn>
                <a:cxn ang="0">
                  <a:pos x="101" y="215"/>
                </a:cxn>
                <a:cxn ang="0">
                  <a:pos x="113" y="208"/>
                </a:cxn>
                <a:cxn ang="0">
                  <a:pos x="126" y="202"/>
                </a:cxn>
                <a:cxn ang="0">
                  <a:pos x="145" y="164"/>
                </a:cxn>
                <a:cxn ang="0">
                  <a:pos x="157" y="139"/>
                </a:cxn>
                <a:cxn ang="0">
                  <a:pos x="164" y="114"/>
                </a:cxn>
                <a:cxn ang="0">
                  <a:pos x="157" y="82"/>
                </a:cxn>
                <a:cxn ang="0">
                  <a:pos x="151" y="76"/>
                </a:cxn>
                <a:cxn ang="0">
                  <a:pos x="138" y="70"/>
                </a:cxn>
                <a:cxn ang="0">
                  <a:pos x="119" y="76"/>
                </a:cxn>
                <a:cxn ang="0">
                  <a:pos x="107" y="89"/>
                </a:cxn>
                <a:cxn ang="0">
                  <a:pos x="101" y="95"/>
                </a:cxn>
                <a:cxn ang="0">
                  <a:pos x="94" y="89"/>
                </a:cxn>
                <a:cxn ang="0">
                  <a:pos x="94" y="89"/>
                </a:cxn>
                <a:cxn ang="0">
                  <a:pos x="94" y="82"/>
                </a:cxn>
              </a:cxnLst>
              <a:rect l="0" t="0" r="0" b="0"/>
              <a:pathLst>
                <a:path w="164" h="215">
                  <a:moveTo>
                    <a:pt x="94" y="82"/>
                  </a:moveTo>
                  <a:lnTo>
                    <a:pt x="101" y="51"/>
                  </a:lnTo>
                  <a:lnTo>
                    <a:pt x="101" y="26"/>
                  </a:lnTo>
                  <a:lnTo>
                    <a:pt x="94" y="13"/>
                  </a:lnTo>
                  <a:lnTo>
                    <a:pt x="75" y="0"/>
                  </a:lnTo>
                  <a:lnTo>
                    <a:pt x="56" y="0"/>
                  </a:lnTo>
                  <a:lnTo>
                    <a:pt x="37" y="7"/>
                  </a:lnTo>
                  <a:lnTo>
                    <a:pt x="12" y="26"/>
                  </a:lnTo>
                  <a:lnTo>
                    <a:pt x="0" y="51"/>
                  </a:lnTo>
                  <a:lnTo>
                    <a:pt x="0" y="89"/>
                  </a:lnTo>
                  <a:lnTo>
                    <a:pt x="6" y="108"/>
                  </a:lnTo>
                  <a:lnTo>
                    <a:pt x="18" y="120"/>
                  </a:lnTo>
                  <a:lnTo>
                    <a:pt x="31" y="126"/>
                  </a:lnTo>
                  <a:lnTo>
                    <a:pt x="50" y="126"/>
                  </a:lnTo>
                  <a:lnTo>
                    <a:pt x="69" y="114"/>
                  </a:lnTo>
                  <a:lnTo>
                    <a:pt x="88" y="108"/>
                  </a:lnTo>
                  <a:lnTo>
                    <a:pt x="88" y="120"/>
                  </a:lnTo>
                  <a:lnTo>
                    <a:pt x="82" y="139"/>
                  </a:lnTo>
                  <a:lnTo>
                    <a:pt x="75" y="152"/>
                  </a:lnTo>
                  <a:lnTo>
                    <a:pt x="69" y="164"/>
                  </a:lnTo>
                  <a:lnTo>
                    <a:pt x="69" y="183"/>
                  </a:lnTo>
                  <a:lnTo>
                    <a:pt x="69" y="202"/>
                  </a:lnTo>
                  <a:lnTo>
                    <a:pt x="75" y="215"/>
                  </a:lnTo>
                  <a:lnTo>
                    <a:pt x="101" y="215"/>
                  </a:lnTo>
                  <a:lnTo>
                    <a:pt x="113" y="208"/>
                  </a:lnTo>
                  <a:lnTo>
                    <a:pt x="126" y="202"/>
                  </a:lnTo>
                  <a:lnTo>
                    <a:pt x="145" y="164"/>
                  </a:lnTo>
                  <a:lnTo>
                    <a:pt x="157" y="139"/>
                  </a:lnTo>
                  <a:lnTo>
                    <a:pt x="164" y="114"/>
                  </a:lnTo>
                  <a:lnTo>
                    <a:pt x="157" y="82"/>
                  </a:lnTo>
                  <a:lnTo>
                    <a:pt x="151" y="76"/>
                  </a:lnTo>
                  <a:lnTo>
                    <a:pt x="138" y="70"/>
                  </a:lnTo>
                  <a:lnTo>
                    <a:pt x="119" y="76"/>
                  </a:lnTo>
                  <a:lnTo>
                    <a:pt x="107" y="89"/>
                  </a:lnTo>
                  <a:lnTo>
                    <a:pt x="101" y="95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2" name="フリーフォーム 391"/>
            <p:cNvSpPr>
              <a:spLocks/>
            </p:cNvSpPr>
            <p:nvPr/>
          </p:nvSpPr>
          <p:spPr bwMode="auto">
            <a:xfrm>
              <a:off x="1324" y="3329"/>
              <a:ext cx="114" cy="63"/>
            </a:xfrm>
            <a:custGeom>
              <a:avLst/>
              <a:gdLst/>
              <a:ahLst/>
              <a:cxnLst>
                <a:cxn ang="0">
                  <a:pos x="89" y="63"/>
                </a:cxn>
                <a:cxn ang="0">
                  <a:pos x="108" y="44"/>
                </a:cxn>
                <a:cxn ang="0">
                  <a:pos x="114" y="31"/>
                </a:cxn>
                <a:cxn ang="0">
                  <a:pos x="108" y="19"/>
                </a:cxn>
                <a:cxn ang="0">
                  <a:pos x="95" y="6"/>
                </a:cxn>
                <a:cxn ang="0">
                  <a:pos x="82" y="6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7" y="6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50"/>
                </a:cxn>
                <a:cxn ang="0">
                  <a:pos x="32" y="57"/>
                </a:cxn>
                <a:cxn ang="0">
                  <a:pos x="45" y="57"/>
                </a:cxn>
                <a:cxn ang="0">
                  <a:pos x="51" y="50"/>
                </a:cxn>
                <a:cxn ang="0">
                  <a:pos x="57" y="50"/>
                </a:cxn>
                <a:cxn ang="0">
                  <a:pos x="63" y="57"/>
                </a:cxn>
                <a:cxn ang="0">
                  <a:pos x="76" y="63"/>
                </a:cxn>
                <a:cxn ang="0">
                  <a:pos x="82" y="63"/>
                </a:cxn>
                <a:cxn ang="0">
                  <a:pos x="89" y="63"/>
                </a:cxn>
              </a:cxnLst>
              <a:rect l="0" t="0" r="0" b="0"/>
              <a:pathLst>
                <a:path w="114" h="63">
                  <a:moveTo>
                    <a:pt x="89" y="63"/>
                  </a:moveTo>
                  <a:lnTo>
                    <a:pt x="108" y="44"/>
                  </a:lnTo>
                  <a:lnTo>
                    <a:pt x="114" y="31"/>
                  </a:lnTo>
                  <a:lnTo>
                    <a:pt x="108" y="19"/>
                  </a:lnTo>
                  <a:lnTo>
                    <a:pt x="95" y="6"/>
                  </a:lnTo>
                  <a:lnTo>
                    <a:pt x="82" y="6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7" y="6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50"/>
                  </a:lnTo>
                  <a:lnTo>
                    <a:pt x="32" y="57"/>
                  </a:lnTo>
                  <a:lnTo>
                    <a:pt x="45" y="57"/>
                  </a:lnTo>
                  <a:lnTo>
                    <a:pt x="51" y="50"/>
                  </a:lnTo>
                  <a:lnTo>
                    <a:pt x="57" y="50"/>
                  </a:lnTo>
                  <a:lnTo>
                    <a:pt x="63" y="57"/>
                  </a:lnTo>
                  <a:lnTo>
                    <a:pt x="76" y="63"/>
                  </a:lnTo>
                  <a:lnTo>
                    <a:pt x="82" y="63"/>
                  </a:lnTo>
                  <a:lnTo>
                    <a:pt x="89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3" name="フリーフォーム 392"/>
            <p:cNvSpPr>
              <a:spLocks/>
            </p:cNvSpPr>
            <p:nvPr/>
          </p:nvSpPr>
          <p:spPr bwMode="auto">
            <a:xfrm>
              <a:off x="1438" y="3367"/>
              <a:ext cx="63" cy="50"/>
            </a:xfrm>
            <a:custGeom>
              <a:avLst/>
              <a:gdLst/>
              <a:ahLst/>
              <a:cxnLst>
                <a:cxn ang="0">
                  <a:pos x="57" y="44"/>
                </a:cxn>
                <a:cxn ang="0">
                  <a:pos x="63" y="31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2"/>
                </a:cxn>
                <a:cxn ang="0">
                  <a:pos x="0" y="19"/>
                </a:cxn>
                <a:cxn ang="0">
                  <a:pos x="6" y="31"/>
                </a:cxn>
                <a:cxn ang="0">
                  <a:pos x="19" y="44"/>
                </a:cxn>
                <a:cxn ang="0">
                  <a:pos x="32" y="44"/>
                </a:cxn>
                <a:cxn ang="0">
                  <a:pos x="38" y="44"/>
                </a:cxn>
                <a:cxn ang="0">
                  <a:pos x="44" y="44"/>
                </a:cxn>
                <a:cxn ang="0">
                  <a:pos x="44" y="50"/>
                </a:cxn>
                <a:cxn ang="0">
                  <a:pos x="50" y="44"/>
                </a:cxn>
                <a:cxn ang="0">
                  <a:pos x="57" y="44"/>
                </a:cxn>
              </a:cxnLst>
              <a:rect l="0" t="0" r="0" b="0"/>
              <a:pathLst>
                <a:path w="63" h="50">
                  <a:moveTo>
                    <a:pt x="57" y="44"/>
                  </a:moveTo>
                  <a:lnTo>
                    <a:pt x="63" y="31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19"/>
                  </a:lnTo>
                  <a:lnTo>
                    <a:pt x="6" y="31"/>
                  </a:lnTo>
                  <a:lnTo>
                    <a:pt x="19" y="44"/>
                  </a:lnTo>
                  <a:lnTo>
                    <a:pt x="32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4" y="50"/>
                  </a:lnTo>
                  <a:lnTo>
                    <a:pt x="50" y="44"/>
                  </a:lnTo>
                  <a:lnTo>
                    <a:pt x="57" y="44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4" name="フリーフォーム 393"/>
            <p:cNvSpPr>
              <a:spLocks/>
            </p:cNvSpPr>
            <p:nvPr/>
          </p:nvSpPr>
          <p:spPr bwMode="auto">
            <a:xfrm>
              <a:off x="1438" y="3625"/>
              <a:ext cx="32" cy="38"/>
            </a:xfrm>
            <a:custGeom>
              <a:avLst/>
              <a:gdLst/>
              <a:ahLst/>
              <a:cxnLst>
                <a:cxn ang="0">
                  <a:pos x="25" y="38"/>
                </a:cxn>
                <a:cxn ang="0">
                  <a:pos x="32" y="26"/>
                </a:cxn>
                <a:cxn ang="0">
                  <a:pos x="32" y="13"/>
                </a:cxn>
                <a:cxn ang="0">
                  <a:pos x="25" y="0"/>
                </a:cxn>
                <a:cxn ang="0">
                  <a:pos x="13" y="0"/>
                </a:cxn>
                <a:cxn ang="0">
                  <a:pos x="6" y="13"/>
                </a:cxn>
                <a:cxn ang="0">
                  <a:pos x="0" y="26"/>
                </a:cxn>
                <a:cxn ang="0">
                  <a:pos x="6" y="38"/>
                </a:cxn>
                <a:cxn ang="0">
                  <a:pos x="19" y="38"/>
                </a:cxn>
                <a:cxn ang="0">
                  <a:pos x="25" y="38"/>
                </a:cxn>
              </a:cxnLst>
              <a:rect l="0" t="0" r="0" b="0"/>
              <a:pathLst>
                <a:path w="32" h="38">
                  <a:moveTo>
                    <a:pt x="25" y="38"/>
                  </a:moveTo>
                  <a:lnTo>
                    <a:pt x="32" y="26"/>
                  </a:lnTo>
                  <a:lnTo>
                    <a:pt x="32" y="13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6" y="13"/>
                  </a:lnTo>
                  <a:lnTo>
                    <a:pt x="0" y="26"/>
                  </a:lnTo>
                  <a:lnTo>
                    <a:pt x="6" y="38"/>
                  </a:lnTo>
                  <a:lnTo>
                    <a:pt x="19" y="38"/>
                  </a:lnTo>
                  <a:lnTo>
                    <a:pt x="25" y="38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5" name="フリーフォーム 394"/>
            <p:cNvSpPr>
              <a:spLocks/>
            </p:cNvSpPr>
            <p:nvPr/>
          </p:nvSpPr>
          <p:spPr bwMode="auto">
            <a:xfrm>
              <a:off x="1545" y="3657"/>
              <a:ext cx="89" cy="57"/>
            </a:xfrm>
            <a:custGeom>
              <a:avLst/>
              <a:gdLst/>
              <a:ahLst/>
              <a:cxnLst>
                <a:cxn ang="0">
                  <a:pos x="44" y="57"/>
                </a:cxn>
                <a:cxn ang="0">
                  <a:pos x="63" y="50"/>
                </a:cxn>
                <a:cxn ang="0">
                  <a:pos x="76" y="44"/>
                </a:cxn>
                <a:cxn ang="0">
                  <a:pos x="82" y="31"/>
                </a:cxn>
                <a:cxn ang="0">
                  <a:pos x="89" y="19"/>
                </a:cxn>
                <a:cxn ang="0">
                  <a:pos x="82" y="6"/>
                </a:cxn>
                <a:cxn ang="0">
                  <a:pos x="76" y="6"/>
                </a:cxn>
                <a:cxn ang="0">
                  <a:pos x="44" y="0"/>
                </a:cxn>
                <a:cxn ang="0">
                  <a:pos x="32" y="0"/>
                </a:cxn>
                <a:cxn ang="0">
                  <a:pos x="13" y="13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38"/>
                </a:cxn>
                <a:cxn ang="0">
                  <a:pos x="13" y="50"/>
                </a:cxn>
                <a:cxn ang="0">
                  <a:pos x="38" y="57"/>
                </a:cxn>
                <a:cxn ang="0">
                  <a:pos x="44" y="57"/>
                </a:cxn>
              </a:cxnLst>
              <a:rect l="0" t="0" r="0" b="0"/>
              <a:pathLst>
                <a:path w="89" h="57">
                  <a:moveTo>
                    <a:pt x="44" y="57"/>
                  </a:moveTo>
                  <a:lnTo>
                    <a:pt x="63" y="50"/>
                  </a:lnTo>
                  <a:lnTo>
                    <a:pt x="76" y="44"/>
                  </a:lnTo>
                  <a:lnTo>
                    <a:pt x="82" y="31"/>
                  </a:lnTo>
                  <a:lnTo>
                    <a:pt x="89" y="19"/>
                  </a:lnTo>
                  <a:lnTo>
                    <a:pt x="82" y="6"/>
                  </a:lnTo>
                  <a:lnTo>
                    <a:pt x="76" y="6"/>
                  </a:lnTo>
                  <a:lnTo>
                    <a:pt x="44" y="0"/>
                  </a:lnTo>
                  <a:lnTo>
                    <a:pt x="32" y="0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38"/>
                  </a:lnTo>
                  <a:lnTo>
                    <a:pt x="13" y="50"/>
                  </a:lnTo>
                  <a:lnTo>
                    <a:pt x="38" y="57"/>
                  </a:lnTo>
                  <a:lnTo>
                    <a:pt x="44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6" name="フリーフォーム 395"/>
            <p:cNvSpPr>
              <a:spLocks/>
            </p:cNvSpPr>
            <p:nvPr/>
          </p:nvSpPr>
          <p:spPr bwMode="auto">
            <a:xfrm>
              <a:off x="1514" y="3594"/>
              <a:ext cx="44" cy="69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4" y="50"/>
                </a:cxn>
                <a:cxn ang="0">
                  <a:pos x="44" y="44"/>
                </a:cxn>
                <a:cxn ang="0">
                  <a:pos x="44" y="25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1" y="6"/>
                </a:cxn>
                <a:cxn ang="0">
                  <a:pos x="25" y="12"/>
                </a:cxn>
                <a:cxn ang="0">
                  <a:pos x="12" y="12"/>
                </a:cxn>
                <a:cxn ang="0">
                  <a:pos x="6" y="19"/>
                </a:cxn>
                <a:cxn ang="0">
                  <a:pos x="0" y="31"/>
                </a:cxn>
                <a:cxn ang="0">
                  <a:pos x="0" y="50"/>
                </a:cxn>
                <a:cxn ang="0">
                  <a:pos x="12" y="63"/>
                </a:cxn>
                <a:cxn ang="0">
                  <a:pos x="25" y="69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44" h="69">
                  <a:moveTo>
                    <a:pt x="38" y="63"/>
                  </a:moveTo>
                  <a:lnTo>
                    <a:pt x="44" y="50"/>
                  </a:lnTo>
                  <a:lnTo>
                    <a:pt x="44" y="44"/>
                  </a:lnTo>
                  <a:lnTo>
                    <a:pt x="44" y="25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1" y="6"/>
                  </a:lnTo>
                  <a:lnTo>
                    <a:pt x="25" y="12"/>
                  </a:lnTo>
                  <a:lnTo>
                    <a:pt x="12" y="12"/>
                  </a:lnTo>
                  <a:lnTo>
                    <a:pt x="6" y="19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12" y="63"/>
                  </a:lnTo>
                  <a:lnTo>
                    <a:pt x="25" y="69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7" name="フリーフォーム 396"/>
            <p:cNvSpPr>
              <a:spLocks/>
            </p:cNvSpPr>
            <p:nvPr/>
          </p:nvSpPr>
          <p:spPr bwMode="auto">
            <a:xfrm>
              <a:off x="1564" y="3461"/>
              <a:ext cx="70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63" y="45"/>
                </a:cxn>
                <a:cxn ang="0">
                  <a:pos x="70" y="38"/>
                </a:cxn>
                <a:cxn ang="0">
                  <a:pos x="70" y="19"/>
                </a:cxn>
                <a:cxn ang="0">
                  <a:pos x="57" y="13"/>
                </a:cxn>
                <a:cxn ang="0">
                  <a:pos x="44" y="7"/>
                </a:cxn>
                <a:cxn ang="0">
                  <a:pos x="32" y="0"/>
                </a:cxn>
                <a:cxn ang="0">
                  <a:pos x="19" y="7"/>
                </a:cxn>
                <a:cxn ang="0">
                  <a:pos x="0" y="19"/>
                </a:cxn>
                <a:cxn ang="0">
                  <a:pos x="0" y="26"/>
                </a:cxn>
                <a:cxn ang="0">
                  <a:pos x="7" y="38"/>
                </a:cxn>
                <a:cxn ang="0">
                  <a:pos x="19" y="51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70" h="57">
                  <a:moveTo>
                    <a:pt x="38" y="57"/>
                  </a:moveTo>
                  <a:lnTo>
                    <a:pt x="51" y="51"/>
                  </a:lnTo>
                  <a:lnTo>
                    <a:pt x="63" y="45"/>
                  </a:lnTo>
                  <a:lnTo>
                    <a:pt x="70" y="38"/>
                  </a:lnTo>
                  <a:lnTo>
                    <a:pt x="70" y="19"/>
                  </a:lnTo>
                  <a:lnTo>
                    <a:pt x="57" y="13"/>
                  </a:lnTo>
                  <a:lnTo>
                    <a:pt x="44" y="7"/>
                  </a:lnTo>
                  <a:lnTo>
                    <a:pt x="32" y="0"/>
                  </a:lnTo>
                  <a:lnTo>
                    <a:pt x="19" y="7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38"/>
                  </a:lnTo>
                  <a:lnTo>
                    <a:pt x="19" y="51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398" name="フリーフォーム 397"/>
            <p:cNvSpPr>
              <a:spLocks/>
            </p:cNvSpPr>
            <p:nvPr/>
          </p:nvSpPr>
          <p:spPr bwMode="auto">
            <a:xfrm>
              <a:off x="573" y="2584"/>
              <a:ext cx="95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82" y="82"/>
                </a:cxn>
                <a:cxn ang="0">
                  <a:pos x="95" y="64"/>
                </a:cxn>
                <a:cxn ang="0">
                  <a:pos x="95" y="45"/>
                </a:cxn>
                <a:cxn ang="0">
                  <a:pos x="89" y="26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51" y="0"/>
                </a:cxn>
                <a:cxn ang="0">
                  <a:pos x="38" y="7"/>
                </a:cxn>
                <a:cxn ang="0">
                  <a:pos x="13" y="26"/>
                </a:cxn>
                <a:cxn ang="0">
                  <a:pos x="7" y="38"/>
                </a:cxn>
                <a:cxn ang="0">
                  <a:pos x="0" y="51"/>
                </a:cxn>
                <a:cxn ang="0">
                  <a:pos x="7" y="64"/>
                </a:cxn>
                <a:cxn ang="0">
                  <a:pos x="13" y="76"/>
                </a:cxn>
                <a:cxn ang="0">
                  <a:pos x="32" y="89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95" h="89">
                  <a:moveTo>
                    <a:pt x="70" y="89"/>
                  </a:moveTo>
                  <a:lnTo>
                    <a:pt x="82" y="82"/>
                  </a:lnTo>
                  <a:lnTo>
                    <a:pt x="95" y="64"/>
                  </a:lnTo>
                  <a:lnTo>
                    <a:pt x="95" y="45"/>
                  </a:lnTo>
                  <a:lnTo>
                    <a:pt x="89" y="26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38" y="7"/>
                  </a:lnTo>
                  <a:lnTo>
                    <a:pt x="13" y="26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7" y="64"/>
                  </a:lnTo>
                  <a:lnTo>
                    <a:pt x="13" y="76"/>
                  </a:lnTo>
                  <a:lnTo>
                    <a:pt x="32" y="89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solidFill>
              <a:schemeClr val="tx2">
                <a:lumMod val="90000"/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0" name="フリーフォーム 399"/>
            <p:cNvSpPr>
              <a:spLocks/>
            </p:cNvSpPr>
            <p:nvPr/>
          </p:nvSpPr>
          <p:spPr bwMode="auto">
            <a:xfrm>
              <a:off x="1709" y="3089"/>
              <a:ext cx="51" cy="57"/>
            </a:xfrm>
            <a:custGeom>
              <a:avLst/>
              <a:gdLst/>
              <a:ahLst/>
              <a:cxnLst>
                <a:cxn ang="0">
                  <a:pos x="32" y="57"/>
                </a:cxn>
                <a:cxn ang="0">
                  <a:pos x="45" y="51"/>
                </a:cxn>
                <a:cxn ang="0">
                  <a:pos x="51" y="32"/>
                </a:cxn>
                <a:cxn ang="0">
                  <a:pos x="51" y="19"/>
                </a:cxn>
                <a:cxn ang="0">
                  <a:pos x="32" y="6"/>
                </a:cxn>
                <a:cxn ang="0">
                  <a:pos x="13" y="0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7" y="51"/>
                </a:cxn>
                <a:cxn ang="0">
                  <a:pos x="13" y="57"/>
                </a:cxn>
                <a:cxn ang="0">
                  <a:pos x="26" y="57"/>
                </a:cxn>
                <a:cxn ang="0">
                  <a:pos x="32" y="57"/>
                </a:cxn>
              </a:cxnLst>
              <a:rect l="0" t="0" r="0" b="0"/>
              <a:pathLst>
                <a:path w="51" h="57">
                  <a:moveTo>
                    <a:pt x="32" y="57"/>
                  </a:moveTo>
                  <a:lnTo>
                    <a:pt x="45" y="51"/>
                  </a:lnTo>
                  <a:lnTo>
                    <a:pt x="51" y="32"/>
                  </a:lnTo>
                  <a:lnTo>
                    <a:pt x="51" y="19"/>
                  </a:lnTo>
                  <a:lnTo>
                    <a:pt x="32" y="6"/>
                  </a:lnTo>
                  <a:lnTo>
                    <a:pt x="13" y="0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13" y="57"/>
                  </a:lnTo>
                  <a:lnTo>
                    <a:pt x="26" y="57"/>
                  </a:lnTo>
                  <a:lnTo>
                    <a:pt x="32" y="57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1" name="フリーフォーム 400"/>
            <p:cNvSpPr>
              <a:spLocks/>
            </p:cNvSpPr>
            <p:nvPr/>
          </p:nvSpPr>
          <p:spPr bwMode="auto">
            <a:xfrm>
              <a:off x="1829" y="3051"/>
              <a:ext cx="82" cy="63"/>
            </a:xfrm>
            <a:custGeom>
              <a:avLst/>
              <a:gdLst/>
              <a:ahLst/>
              <a:cxnLst>
                <a:cxn ang="0">
                  <a:pos x="51" y="63"/>
                </a:cxn>
                <a:cxn ang="0">
                  <a:pos x="70" y="57"/>
                </a:cxn>
                <a:cxn ang="0">
                  <a:pos x="82" y="44"/>
                </a:cxn>
                <a:cxn ang="0">
                  <a:pos x="82" y="32"/>
                </a:cxn>
                <a:cxn ang="0">
                  <a:pos x="82" y="19"/>
                </a:cxn>
                <a:cxn ang="0">
                  <a:pos x="76" y="7"/>
                </a:cxn>
                <a:cxn ang="0">
                  <a:pos x="63" y="0"/>
                </a:cxn>
                <a:cxn ang="0">
                  <a:pos x="44" y="7"/>
                </a:cxn>
                <a:cxn ang="0">
                  <a:pos x="19" y="13"/>
                </a:cxn>
                <a:cxn ang="0">
                  <a:pos x="7" y="13"/>
                </a:cxn>
                <a:cxn ang="0">
                  <a:pos x="0" y="26"/>
                </a:cxn>
                <a:cxn ang="0">
                  <a:pos x="7" y="51"/>
                </a:cxn>
                <a:cxn ang="0">
                  <a:pos x="19" y="63"/>
                </a:cxn>
                <a:cxn ang="0">
                  <a:pos x="44" y="63"/>
                </a:cxn>
                <a:cxn ang="0">
                  <a:pos x="51" y="63"/>
                </a:cxn>
              </a:cxnLst>
              <a:rect l="0" t="0" r="0" b="0"/>
              <a:pathLst>
                <a:path w="82" h="63">
                  <a:moveTo>
                    <a:pt x="51" y="63"/>
                  </a:moveTo>
                  <a:lnTo>
                    <a:pt x="70" y="57"/>
                  </a:lnTo>
                  <a:lnTo>
                    <a:pt x="82" y="44"/>
                  </a:lnTo>
                  <a:lnTo>
                    <a:pt x="82" y="32"/>
                  </a:lnTo>
                  <a:lnTo>
                    <a:pt x="82" y="19"/>
                  </a:lnTo>
                  <a:lnTo>
                    <a:pt x="76" y="7"/>
                  </a:lnTo>
                  <a:lnTo>
                    <a:pt x="63" y="0"/>
                  </a:lnTo>
                  <a:lnTo>
                    <a:pt x="44" y="7"/>
                  </a:lnTo>
                  <a:lnTo>
                    <a:pt x="19" y="13"/>
                  </a:lnTo>
                  <a:lnTo>
                    <a:pt x="7" y="13"/>
                  </a:lnTo>
                  <a:lnTo>
                    <a:pt x="0" y="26"/>
                  </a:lnTo>
                  <a:lnTo>
                    <a:pt x="7" y="51"/>
                  </a:lnTo>
                  <a:lnTo>
                    <a:pt x="19" y="63"/>
                  </a:lnTo>
                  <a:lnTo>
                    <a:pt x="44" y="63"/>
                  </a:lnTo>
                  <a:lnTo>
                    <a:pt x="51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2" name="フリーフォーム 401"/>
            <p:cNvSpPr>
              <a:spLocks/>
            </p:cNvSpPr>
            <p:nvPr/>
          </p:nvSpPr>
          <p:spPr bwMode="auto">
            <a:xfrm>
              <a:off x="1772" y="3480"/>
              <a:ext cx="51" cy="38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45" y="26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19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26" y="32"/>
                </a:cxn>
                <a:cxn ang="0">
                  <a:pos x="32" y="32"/>
                </a:cxn>
              </a:cxnLst>
              <a:rect l="0" t="0" r="0" b="0"/>
              <a:pathLst>
                <a:path w="51" h="38">
                  <a:moveTo>
                    <a:pt x="32" y="32"/>
                  </a:moveTo>
                  <a:lnTo>
                    <a:pt x="45" y="26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19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26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3" name="フリーフォーム 402"/>
            <p:cNvSpPr>
              <a:spLocks/>
            </p:cNvSpPr>
            <p:nvPr/>
          </p:nvSpPr>
          <p:spPr bwMode="auto">
            <a:xfrm>
              <a:off x="1855" y="3575"/>
              <a:ext cx="63" cy="50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63" y="19"/>
                </a:cxn>
                <a:cxn ang="0">
                  <a:pos x="56" y="6"/>
                </a:cxn>
                <a:cxn ang="0">
                  <a:pos x="50" y="0"/>
                </a:cxn>
                <a:cxn ang="0">
                  <a:pos x="18" y="0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6" y="50"/>
                </a:cxn>
              </a:cxnLst>
              <a:rect l="0" t="0" r="0" b="0"/>
              <a:pathLst>
                <a:path w="63" h="50">
                  <a:moveTo>
                    <a:pt x="6" y="50"/>
                  </a:moveTo>
                  <a:lnTo>
                    <a:pt x="25" y="50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63" y="19"/>
                  </a:lnTo>
                  <a:lnTo>
                    <a:pt x="56" y="6"/>
                  </a:lnTo>
                  <a:lnTo>
                    <a:pt x="50" y="0"/>
                  </a:lnTo>
                  <a:lnTo>
                    <a:pt x="18" y="0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4" name="フリーフォーム 403"/>
            <p:cNvSpPr>
              <a:spLocks/>
            </p:cNvSpPr>
            <p:nvPr/>
          </p:nvSpPr>
          <p:spPr bwMode="auto">
            <a:xfrm>
              <a:off x="2075" y="3594"/>
              <a:ext cx="70" cy="63"/>
            </a:xfrm>
            <a:custGeom>
              <a:avLst/>
              <a:gdLst/>
              <a:ahLst/>
              <a:cxnLst>
                <a:cxn ang="0">
                  <a:pos x="32" y="63"/>
                </a:cxn>
                <a:cxn ang="0">
                  <a:pos x="45" y="57"/>
                </a:cxn>
                <a:cxn ang="0">
                  <a:pos x="57" y="44"/>
                </a:cxn>
                <a:cxn ang="0">
                  <a:pos x="70" y="31"/>
                </a:cxn>
                <a:cxn ang="0">
                  <a:pos x="64" y="19"/>
                </a:cxn>
                <a:cxn ang="0">
                  <a:pos x="57" y="6"/>
                </a:cxn>
                <a:cxn ang="0">
                  <a:pos x="51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13" y="6"/>
                </a:cxn>
                <a:cxn ang="0">
                  <a:pos x="7" y="19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9" y="57"/>
                </a:cxn>
                <a:cxn ang="0">
                  <a:pos x="26" y="63"/>
                </a:cxn>
                <a:cxn ang="0">
                  <a:pos x="32" y="63"/>
                </a:cxn>
              </a:cxnLst>
              <a:rect l="0" t="0" r="0" b="0"/>
              <a:pathLst>
                <a:path w="70" h="63">
                  <a:moveTo>
                    <a:pt x="32" y="63"/>
                  </a:moveTo>
                  <a:lnTo>
                    <a:pt x="45" y="57"/>
                  </a:lnTo>
                  <a:lnTo>
                    <a:pt x="57" y="44"/>
                  </a:lnTo>
                  <a:lnTo>
                    <a:pt x="70" y="31"/>
                  </a:lnTo>
                  <a:lnTo>
                    <a:pt x="64" y="19"/>
                  </a:lnTo>
                  <a:lnTo>
                    <a:pt x="57" y="6"/>
                  </a:lnTo>
                  <a:lnTo>
                    <a:pt x="51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3" y="6"/>
                  </a:lnTo>
                  <a:lnTo>
                    <a:pt x="7" y="19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9" y="57"/>
                  </a:lnTo>
                  <a:lnTo>
                    <a:pt x="26" y="63"/>
                  </a:lnTo>
                  <a:lnTo>
                    <a:pt x="32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5" name="フリーフォーム 404"/>
            <p:cNvSpPr>
              <a:spLocks/>
            </p:cNvSpPr>
            <p:nvPr/>
          </p:nvSpPr>
          <p:spPr bwMode="auto">
            <a:xfrm>
              <a:off x="2681" y="3461"/>
              <a:ext cx="133" cy="89"/>
            </a:xfrm>
            <a:custGeom>
              <a:avLst/>
              <a:gdLst/>
              <a:ahLst/>
              <a:cxnLst>
                <a:cxn ang="0">
                  <a:pos x="70" y="89"/>
                </a:cxn>
                <a:cxn ang="0">
                  <a:pos x="95" y="89"/>
                </a:cxn>
                <a:cxn ang="0">
                  <a:pos x="120" y="76"/>
                </a:cxn>
                <a:cxn ang="0">
                  <a:pos x="133" y="57"/>
                </a:cxn>
                <a:cxn ang="0">
                  <a:pos x="133" y="45"/>
                </a:cxn>
                <a:cxn ang="0">
                  <a:pos x="127" y="26"/>
                </a:cxn>
                <a:cxn ang="0">
                  <a:pos x="108" y="0"/>
                </a:cxn>
                <a:cxn ang="0">
                  <a:pos x="89" y="0"/>
                </a:cxn>
                <a:cxn ang="0">
                  <a:pos x="51" y="7"/>
                </a:cxn>
                <a:cxn ang="0">
                  <a:pos x="26" y="19"/>
                </a:cxn>
                <a:cxn ang="0">
                  <a:pos x="0" y="45"/>
                </a:cxn>
                <a:cxn ang="0">
                  <a:pos x="7" y="57"/>
                </a:cxn>
                <a:cxn ang="0">
                  <a:pos x="19" y="70"/>
                </a:cxn>
                <a:cxn ang="0">
                  <a:pos x="44" y="82"/>
                </a:cxn>
                <a:cxn ang="0">
                  <a:pos x="63" y="89"/>
                </a:cxn>
                <a:cxn ang="0">
                  <a:pos x="70" y="89"/>
                </a:cxn>
              </a:cxnLst>
              <a:rect l="0" t="0" r="0" b="0"/>
              <a:pathLst>
                <a:path w="133" h="89">
                  <a:moveTo>
                    <a:pt x="70" y="89"/>
                  </a:moveTo>
                  <a:lnTo>
                    <a:pt x="95" y="89"/>
                  </a:lnTo>
                  <a:lnTo>
                    <a:pt x="120" y="76"/>
                  </a:lnTo>
                  <a:lnTo>
                    <a:pt x="133" y="57"/>
                  </a:lnTo>
                  <a:lnTo>
                    <a:pt x="133" y="45"/>
                  </a:lnTo>
                  <a:lnTo>
                    <a:pt x="127" y="26"/>
                  </a:lnTo>
                  <a:lnTo>
                    <a:pt x="108" y="0"/>
                  </a:lnTo>
                  <a:lnTo>
                    <a:pt x="89" y="0"/>
                  </a:lnTo>
                  <a:lnTo>
                    <a:pt x="51" y="7"/>
                  </a:lnTo>
                  <a:lnTo>
                    <a:pt x="26" y="19"/>
                  </a:lnTo>
                  <a:lnTo>
                    <a:pt x="0" y="45"/>
                  </a:lnTo>
                  <a:lnTo>
                    <a:pt x="7" y="57"/>
                  </a:lnTo>
                  <a:lnTo>
                    <a:pt x="19" y="70"/>
                  </a:lnTo>
                  <a:lnTo>
                    <a:pt x="44" y="82"/>
                  </a:lnTo>
                  <a:lnTo>
                    <a:pt x="63" y="89"/>
                  </a:lnTo>
                  <a:lnTo>
                    <a:pt x="70" y="8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6" name="フリーフォーム 405"/>
            <p:cNvSpPr>
              <a:spLocks/>
            </p:cNvSpPr>
            <p:nvPr/>
          </p:nvSpPr>
          <p:spPr bwMode="auto">
            <a:xfrm>
              <a:off x="2890" y="3348"/>
              <a:ext cx="195" cy="145"/>
            </a:xfrm>
            <a:custGeom>
              <a:avLst/>
              <a:gdLst/>
              <a:ahLst/>
              <a:cxnLst>
                <a:cxn ang="0">
                  <a:pos x="195" y="88"/>
                </a:cxn>
                <a:cxn ang="0">
                  <a:pos x="189" y="75"/>
                </a:cxn>
                <a:cxn ang="0">
                  <a:pos x="170" y="57"/>
                </a:cxn>
                <a:cxn ang="0">
                  <a:pos x="151" y="38"/>
                </a:cxn>
                <a:cxn ang="0">
                  <a:pos x="145" y="25"/>
                </a:cxn>
                <a:cxn ang="0">
                  <a:pos x="132" y="12"/>
                </a:cxn>
                <a:cxn ang="0">
                  <a:pos x="113" y="6"/>
                </a:cxn>
                <a:cxn ang="0">
                  <a:pos x="82" y="0"/>
                </a:cxn>
                <a:cxn ang="0">
                  <a:pos x="50" y="6"/>
                </a:cxn>
                <a:cxn ang="0">
                  <a:pos x="37" y="12"/>
                </a:cxn>
                <a:cxn ang="0">
                  <a:pos x="37" y="19"/>
                </a:cxn>
                <a:cxn ang="0">
                  <a:pos x="31" y="57"/>
                </a:cxn>
                <a:cxn ang="0">
                  <a:pos x="25" y="69"/>
                </a:cxn>
                <a:cxn ang="0">
                  <a:pos x="18" y="82"/>
                </a:cxn>
                <a:cxn ang="0">
                  <a:pos x="0" y="88"/>
                </a:cxn>
                <a:cxn ang="0">
                  <a:pos x="0" y="101"/>
                </a:cxn>
                <a:cxn ang="0">
                  <a:pos x="6" y="107"/>
                </a:cxn>
                <a:cxn ang="0">
                  <a:pos x="37" y="126"/>
                </a:cxn>
                <a:cxn ang="0">
                  <a:pos x="63" y="139"/>
                </a:cxn>
                <a:cxn ang="0">
                  <a:pos x="94" y="145"/>
                </a:cxn>
                <a:cxn ang="0">
                  <a:pos x="113" y="145"/>
                </a:cxn>
                <a:cxn ang="0">
                  <a:pos x="132" y="139"/>
                </a:cxn>
                <a:cxn ang="0">
                  <a:pos x="170" y="113"/>
                </a:cxn>
                <a:cxn ang="0">
                  <a:pos x="183" y="101"/>
                </a:cxn>
                <a:cxn ang="0">
                  <a:pos x="189" y="88"/>
                </a:cxn>
                <a:cxn ang="0">
                  <a:pos x="195" y="88"/>
                </a:cxn>
              </a:cxnLst>
              <a:rect l="0" t="0" r="0" b="0"/>
              <a:pathLst>
                <a:path w="195" h="145">
                  <a:moveTo>
                    <a:pt x="195" y="88"/>
                  </a:moveTo>
                  <a:lnTo>
                    <a:pt x="189" y="75"/>
                  </a:lnTo>
                  <a:lnTo>
                    <a:pt x="170" y="57"/>
                  </a:lnTo>
                  <a:lnTo>
                    <a:pt x="151" y="38"/>
                  </a:lnTo>
                  <a:lnTo>
                    <a:pt x="145" y="25"/>
                  </a:lnTo>
                  <a:lnTo>
                    <a:pt x="132" y="12"/>
                  </a:lnTo>
                  <a:lnTo>
                    <a:pt x="113" y="6"/>
                  </a:lnTo>
                  <a:lnTo>
                    <a:pt x="82" y="0"/>
                  </a:lnTo>
                  <a:lnTo>
                    <a:pt x="50" y="6"/>
                  </a:lnTo>
                  <a:lnTo>
                    <a:pt x="37" y="12"/>
                  </a:lnTo>
                  <a:lnTo>
                    <a:pt x="37" y="19"/>
                  </a:lnTo>
                  <a:lnTo>
                    <a:pt x="31" y="57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0" y="88"/>
                  </a:lnTo>
                  <a:lnTo>
                    <a:pt x="0" y="101"/>
                  </a:lnTo>
                  <a:lnTo>
                    <a:pt x="6" y="107"/>
                  </a:lnTo>
                  <a:lnTo>
                    <a:pt x="37" y="126"/>
                  </a:lnTo>
                  <a:lnTo>
                    <a:pt x="63" y="139"/>
                  </a:lnTo>
                  <a:lnTo>
                    <a:pt x="94" y="145"/>
                  </a:lnTo>
                  <a:lnTo>
                    <a:pt x="113" y="145"/>
                  </a:lnTo>
                  <a:lnTo>
                    <a:pt x="132" y="139"/>
                  </a:lnTo>
                  <a:lnTo>
                    <a:pt x="170" y="113"/>
                  </a:lnTo>
                  <a:lnTo>
                    <a:pt x="183" y="101"/>
                  </a:lnTo>
                  <a:lnTo>
                    <a:pt x="189" y="88"/>
                  </a:lnTo>
                  <a:lnTo>
                    <a:pt x="195" y="8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7" name="フリーフォーム 406"/>
            <p:cNvSpPr>
              <a:spLocks/>
            </p:cNvSpPr>
            <p:nvPr/>
          </p:nvSpPr>
          <p:spPr bwMode="auto">
            <a:xfrm>
              <a:off x="1665" y="3550"/>
              <a:ext cx="25" cy="31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3" y="31"/>
                </a:cxn>
                <a:cxn ang="0">
                  <a:pos x="19" y="31"/>
                </a:cxn>
              </a:cxnLst>
              <a:rect l="0" t="0" r="0" b="0"/>
              <a:pathLst>
                <a:path w="25" h="31">
                  <a:moveTo>
                    <a:pt x="19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3" y="31"/>
                  </a:lnTo>
                  <a:lnTo>
                    <a:pt x="19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8" name="フリーフォーム 407"/>
            <p:cNvSpPr>
              <a:spLocks/>
            </p:cNvSpPr>
            <p:nvPr/>
          </p:nvSpPr>
          <p:spPr bwMode="auto">
            <a:xfrm>
              <a:off x="1034" y="2130"/>
              <a:ext cx="738" cy="549"/>
            </a:xfrm>
            <a:custGeom>
              <a:avLst/>
              <a:gdLst/>
              <a:ahLst/>
              <a:cxnLst>
                <a:cxn ang="0">
                  <a:pos x="221" y="511"/>
                </a:cxn>
                <a:cxn ang="0">
                  <a:pos x="227" y="461"/>
                </a:cxn>
                <a:cxn ang="0">
                  <a:pos x="227" y="442"/>
                </a:cxn>
                <a:cxn ang="0">
                  <a:pos x="259" y="417"/>
                </a:cxn>
                <a:cxn ang="0">
                  <a:pos x="284" y="385"/>
                </a:cxn>
                <a:cxn ang="0">
                  <a:pos x="322" y="322"/>
                </a:cxn>
                <a:cxn ang="0">
                  <a:pos x="404" y="265"/>
                </a:cxn>
                <a:cxn ang="0">
                  <a:pos x="511" y="189"/>
                </a:cxn>
                <a:cxn ang="0">
                  <a:pos x="656" y="89"/>
                </a:cxn>
                <a:cxn ang="0">
                  <a:pos x="707" y="57"/>
                </a:cxn>
                <a:cxn ang="0">
                  <a:pos x="732" y="57"/>
                </a:cxn>
                <a:cxn ang="0">
                  <a:pos x="732" y="19"/>
                </a:cxn>
                <a:cxn ang="0">
                  <a:pos x="713" y="0"/>
                </a:cxn>
                <a:cxn ang="0">
                  <a:pos x="688" y="19"/>
                </a:cxn>
                <a:cxn ang="0">
                  <a:pos x="644" y="57"/>
                </a:cxn>
                <a:cxn ang="0">
                  <a:pos x="537" y="101"/>
                </a:cxn>
                <a:cxn ang="0">
                  <a:pos x="461" y="164"/>
                </a:cxn>
                <a:cxn ang="0">
                  <a:pos x="391" y="189"/>
                </a:cxn>
                <a:cxn ang="0">
                  <a:pos x="240" y="309"/>
                </a:cxn>
                <a:cxn ang="0">
                  <a:pos x="221" y="322"/>
                </a:cxn>
                <a:cxn ang="0">
                  <a:pos x="177" y="347"/>
                </a:cxn>
                <a:cxn ang="0">
                  <a:pos x="158" y="347"/>
                </a:cxn>
                <a:cxn ang="0">
                  <a:pos x="107" y="328"/>
                </a:cxn>
                <a:cxn ang="0">
                  <a:pos x="69" y="335"/>
                </a:cxn>
                <a:cxn ang="0">
                  <a:pos x="19" y="360"/>
                </a:cxn>
                <a:cxn ang="0">
                  <a:pos x="0" y="379"/>
                </a:cxn>
                <a:cxn ang="0">
                  <a:pos x="0" y="404"/>
                </a:cxn>
                <a:cxn ang="0">
                  <a:pos x="25" y="486"/>
                </a:cxn>
                <a:cxn ang="0">
                  <a:pos x="82" y="543"/>
                </a:cxn>
                <a:cxn ang="0">
                  <a:pos x="133" y="549"/>
                </a:cxn>
                <a:cxn ang="0">
                  <a:pos x="189" y="530"/>
                </a:cxn>
                <a:cxn ang="0">
                  <a:pos x="215" y="518"/>
                </a:cxn>
              </a:cxnLst>
              <a:rect l="0" t="0" r="0" b="0"/>
              <a:pathLst>
                <a:path w="738" h="549">
                  <a:moveTo>
                    <a:pt x="215" y="518"/>
                  </a:moveTo>
                  <a:lnTo>
                    <a:pt x="221" y="511"/>
                  </a:lnTo>
                  <a:lnTo>
                    <a:pt x="227" y="492"/>
                  </a:lnTo>
                  <a:lnTo>
                    <a:pt x="227" y="461"/>
                  </a:lnTo>
                  <a:lnTo>
                    <a:pt x="227" y="448"/>
                  </a:lnTo>
                  <a:lnTo>
                    <a:pt x="227" y="442"/>
                  </a:lnTo>
                  <a:lnTo>
                    <a:pt x="240" y="435"/>
                  </a:lnTo>
                  <a:lnTo>
                    <a:pt x="259" y="417"/>
                  </a:lnTo>
                  <a:lnTo>
                    <a:pt x="271" y="404"/>
                  </a:lnTo>
                  <a:lnTo>
                    <a:pt x="284" y="385"/>
                  </a:lnTo>
                  <a:lnTo>
                    <a:pt x="309" y="341"/>
                  </a:lnTo>
                  <a:lnTo>
                    <a:pt x="322" y="322"/>
                  </a:lnTo>
                  <a:lnTo>
                    <a:pt x="341" y="309"/>
                  </a:lnTo>
                  <a:lnTo>
                    <a:pt x="404" y="265"/>
                  </a:lnTo>
                  <a:lnTo>
                    <a:pt x="461" y="215"/>
                  </a:lnTo>
                  <a:lnTo>
                    <a:pt x="511" y="189"/>
                  </a:lnTo>
                  <a:lnTo>
                    <a:pt x="568" y="152"/>
                  </a:lnTo>
                  <a:lnTo>
                    <a:pt x="656" y="89"/>
                  </a:lnTo>
                  <a:lnTo>
                    <a:pt x="682" y="63"/>
                  </a:lnTo>
                  <a:lnTo>
                    <a:pt x="707" y="57"/>
                  </a:lnTo>
                  <a:lnTo>
                    <a:pt x="726" y="57"/>
                  </a:lnTo>
                  <a:lnTo>
                    <a:pt x="732" y="57"/>
                  </a:lnTo>
                  <a:lnTo>
                    <a:pt x="738" y="51"/>
                  </a:lnTo>
                  <a:lnTo>
                    <a:pt x="732" y="19"/>
                  </a:lnTo>
                  <a:lnTo>
                    <a:pt x="726" y="6"/>
                  </a:lnTo>
                  <a:lnTo>
                    <a:pt x="713" y="0"/>
                  </a:lnTo>
                  <a:lnTo>
                    <a:pt x="694" y="6"/>
                  </a:lnTo>
                  <a:lnTo>
                    <a:pt x="688" y="19"/>
                  </a:lnTo>
                  <a:lnTo>
                    <a:pt x="682" y="44"/>
                  </a:lnTo>
                  <a:lnTo>
                    <a:pt x="644" y="57"/>
                  </a:lnTo>
                  <a:lnTo>
                    <a:pt x="587" y="76"/>
                  </a:lnTo>
                  <a:lnTo>
                    <a:pt x="537" y="101"/>
                  </a:lnTo>
                  <a:lnTo>
                    <a:pt x="492" y="133"/>
                  </a:lnTo>
                  <a:lnTo>
                    <a:pt x="461" y="164"/>
                  </a:lnTo>
                  <a:lnTo>
                    <a:pt x="423" y="183"/>
                  </a:lnTo>
                  <a:lnTo>
                    <a:pt x="391" y="189"/>
                  </a:lnTo>
                  <a:lnTo>
                    <a:pt x="360" y="208"/>
                  </a:lnTo>
                  <a:lnTo>
                    <a:pt x="240" y="309"/>
                  </a:lnTo>
                  <a:lnTo>
                    <a:pt x="227" y="316"/>
                  </a:lnTo>
                  <a:lnTo>
                    <a:pt x="221" y="322"/>
                  </a:lnTo>
                  <a:lnTo>
                    <a:pt x="196" y="328"/>
                  </a:lnTo>
                  <a:lnTo>
                    <a:pt x="177" y="347"/>
                  </a:lnTo>
                  <a:lnTo>
                    <a:pt x="170" y="347"/>
                  </a:lnTo>
                  <a:lnTo>
                    <a:pt x="158" y="347"/>
                  </a:lnTo>
                  <a:lnTo>
                    <a:pt x="126" y="335"/>
                  </a:lnTo>
                  <a:lnTo>
                    <a:pt x="107" y="328"/>
                  </a:lnTo>
                  <a:lnTo>
                    <a:pt x="88" y="328"/>
                  </a:lnTo>
                  <a:lnTo>
                    <a:pt x="69" y="335"/>
                  </a:lnTo>
                  <a:lnTo>
                    <a:pt x="51" y="347"/>
                  </a:lnTo>
                  <a:lnTo>
                    <a:pt x="19" y="360"/>
                  </a:lnTo>
                  <a:lnTo>
                    <a:pt x="6" y="366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0" y="404"/>
                  </a:lnTo>
                  <a:lnTo>
                    <a:pt x="19" y="454"/>
                  </a:lnTo>
                  <a:lnTo>
                    <a:pt x="25" y="486"/>
                  </a:lnTo>
                  <a:lnTo>
                    <a:pt x="38" y="511"/>
                  </a:lnTo>
                  <a:lnTo>
                    <a:pt x="82" y="543"/>
                  </a:lnTo>
                  <a:lnTo>
                    <a:pt x="107" y="549"/>
                  </a:lnTo>
                  <a:lnTo>
                    <a:pt x="133" y="549"/>
                  </a:lnTo>
                  <a:lnTo>
                    <a:pt x="164" y="543"/>
                  </a:lnTo>
                  <a:lnTo>
                    <a:pt x="189" y="530"/>
                  </a:lnTo>
                  <a:lnTo>
                    <a:pt x="208" y="518"/>
                  </a:lnTo>
                  <a:lnTo>
                    <a:pt x="215" y="51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5000">
                  <a:schemeClr val="accent1">
                    <a:lumMod val="20000"/>
                    <a:lumOff val="80000"/>
                  </a:schemeClr>
                </a:gs>
                <a:gs pos="30000">
                  <a:schemeClr val="accent2">
                    <a:lumMod val="20000"/>
                    <a:lumOff val="80000"/>
                  </a:schemeClr>
                </a:gs>
                <a:gs pos="45000">
                  <a:schemeClr val="accent2">
                    <a:lumMod val="20000"/>
                    <a:lumOff val="80000"/>
                  </a:schemeClr>
                </a:gs>
                <a:gs pos="60000">
                  <a:schemeClr val="accent3">
                    <a:lumMod val="20000"/>
                    <a:lumOff val="80000"/>
                  </a:schemeClr>
                </a:gs>
                <a:gs pos="80000">
                  <a:schemeClr val="accent4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8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09" name="フリーフォーム 408"/>
            <p:cNvSpPr>
              <a:spLocks/>
            </p:cNvSpPr>
            <p:nvPr/>
          </p:nvSpPr>
          <p:spPr bwMode="auto">
            <a:xfrm>
              <a:off x="1785" y="1998"/>
              <a:ext cx="183" cy="176"/>
            </a:xfrm>
            <a:custGeom>
              <a:avLst/>
              <a:gdLst/>
              <a:ahLst/>
              <a:cxnLst>
                <a:cxn ang="0">
                  <a:pos x="51" y="176"/>
                </a:cxn>
                <a:cxn ang="0">
                  <a:pos x="70" y="170"/>
                </a:cxn>
                <a:cxn ang="0">
                  <a:pos x="82" y="157"/>
                </a:cxn>
                <a:cxn ang="0">
                  <a:pos x="101" y="132"/>
                </a:cxn>
                <a:cxn ang="0">
                  <a:pos x="101" y="107"/>
                </a:cxn>
                <a:cxn ang="0">
                  <a:pos x="107" y="101"/>
                </a:cxn>
                <a:cxn ang="0">
                  <a:pos x="126" y="107"/>
                </a:cxn>
                <a:cxn ang="0">
                  <a:pos x="139" y="107"/>
                </a:cxn>
                <a:cxn ang="0">
                  <a:pos x="145" y="107"/>
                </a:cxn>
                <a:cxn ang="0">
                  <a:pos x="164" y="101"/>
                </a:cxn>
                <a:cxn ang="0">
                  <a:pos x="177" y="88"/>
                </a:cxn>
                <a:cxn ang="0">
                  <a:pos x="183" y="69"/>
                </a:cxn>
                <a:cxn ang="0">
                  <a:pos x="183" y="38"/>
                </a:cxn>
                <a:cxn ang="0">
                  <a:pos x="170" y="6"/>
                </a:cxn>
                <a:cxn ang="0">
                  <a:pos x="158" y="0"/>
                </a:cxn>
                <a:cxn ang="0">
                  <a:pos x="139" y="0"/>
                </a:cxn>
                <a:cxn ang="0">
                  <a:pos x="126" y="12"/>
                </a:cxn>
                <a:cxn ang="0">
                  <a:pos x="88" y="69"/>
                </a:cxn>
                <a:cxn ang="0">
                  <a:pos x="82" y="69"/>
                </a:cxn>
                <a:cxn ang="0">
                  <a:pos x="70" y="63"/>
                </a:cxn>
                <a:cxn ang="0">
                  <a:pos x="57" y="63"/>
                </a:cxn>
                <a:cxn ang="0">
                  <a:pos x="38" y="63"/>
                </a:cxn>
                <a:cxn ang="0">
                  <a:pos x="6" y="88"/>
                </a:cxn>
                <a:cxn ang="0">
                  <a:pos x="0" y="107"/>
                </a:cxn>
                <a:cxn ang="0">
                  <a:pos x="0" y="120"/>
                </a:cxn>
                <a:cxn ang="0">
                  <a:pos x="0" y="145"/>
                </a:cxn>
                <a:cxn ang="0">
                  <a:pos x="13" y="164"/>
                </a:cxn>
                <a:cxn ang="0">
                  <a:pos x="25" y="170"/>
                </a:cxn>
                <a:cxn ang="0">
                  <a:pos x="44" y="176"/>
                </a:cxn>
                <a:cxn ang="0">
                  <a:pos x="51" y="176"/>
                </a:cxn>
              </a:cxnLst>
              <a:rect l="0" t="0" r="0" b="0"/>
              <a:pathLst>
                <a:path w="183" h="176">
                  <a:moveTo>
                    <a:pt x="51" y="176"/>
                  </a:moveTo>
                  <a:lnTo>
                    <a:pt x="70" y="170"/>
                  </a:lnTo>
                  <a:lnTo>
                    <a:pt x="82" y="157"/>
                  </a:lnTo>
                  <a:lnTo>
                    <a:pt x="101" y="132"/>
                  </a:lnTo>
                  <a:lnTo>
                    <a:pt x="101" y="107"/>
                  </a:lnTo>
                  <a:lnTo>
                    <a:pt x="107" y="101"/>
                  </a:lnTo>
                  <a:lnTo>
                    <a:pt x="126" y="107"/>
                  </a:lnTo>
                  <a:lnTo>
                    <a:pt x="139" y="107"/>
                  </a:lnTo>
                  <a:lnTo>
                    <a:pt x="145" y="107"/>
                  </a:lnTo>
                  <a:lnTo>
                    <a:pt x="164" y="101"/>
                  </a:lnTo>
                  <a:lnTo>
                    <a:pt x="177" y="88"/>
                  </a:lnTo>
                  <a:lnTo>
                    <a:pt x="183" y="69"/>
                  </a:lnTo>
                  <a:lnTo>
                    <a:pt x="183" y="38"/>
                  </a:lnTo>
                  <a:lnTo>
                    <a:pt x="170" y="6"/>
                  </a:lnTo>
                  <a:lnTo>
                    <a:pt x="158" y="0"/>
                  </a:lnTo>
                  <a:lnTo>
                    <a:pt x="139" y="0"/>
                  </a:lnTo>
                  <a:lnTo>
                    <a:pt x="126" y="12"/>
                  </a:lnTo>
                  <a:lnTo>
                    <a:pt x="88" y="69"/>
                  </a:lnTo>
                  <a:lnTo>
                    <a:pt x="82" y="69"/>
                  </a:lnTo>
                  <a:lnTo>
                    <a:pt x="70" y="63"/>
                  </a:lnTo>
                  <a:lnTo>
                    <a:pt x="57" y="63"/>
                  </a:lnTo>
                  <a:lnTo>
                    <a:pt x="38" y="63"/>
                  </a:lnTo>
                  <a:lnTo>
                    <a:pt x="6" y="88"/>
                  </a:lnTo>
                  <a:lnTo>
                    <a:pt x="0" y="107"/>
                  </a:lnTo>
                  <a:lnTo>
                    <a:pt x="0" y="120"/>
                  </a:lnTo>
                  <a:lnTo>
                    <a:pt x="0" y="145"/>
                  </a:lnTo>
                  <a:lnTo>
                    <a:pt x="13" y="164"/>
                  </a:lnTo>
                  <a:lnTo>
                    <a:pt x="25" y="170"/>
                  </a:lnTo>
                  <a:lnTo>
                    <a:pt x="44" y="176"/>
                  </a:lnTo>
                  <a:lnTo>
                    <a:pt x="51" y="17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0" name="フリーフォーム 409"/>
            <p:cNvSpPr>
              <a:spLocks/>
            </p:cNvSpPr>
            <p:nvPr/>
          </p:nvSpPr>
          <p:spPr bwMode="auto">
            <a:xfrm>
              <a:off x="1179" y="2685"/>
              <a:ext cx="82" cy="82"/>
            </a:xfrm>
            <a:custGeom>
              <a:avLst/>
              <a:gdLst/>
              <a:ahLst/>
              <a:cxnLst>
                <a:cxn ang="0">
                  <a:pos x="70" y="76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19"/>
                </a:cxn>
                <a:cxn ang="0">
                  <a:pos x="70" y="7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26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63"/>
                </a:cxn>
                <a:cxn ang="0">
                  <a:pos x="7" y="76"/>
                </a:cxn>
                <a:cxn ang="0">
                  <a:pos x="19" y="82"/>
                </a:cxn>
                <a:cxn ang="0">
                  <a:pos x="44" y="82"/>
                </a:cxn>
                <a:cxn ang="0">
                  <a:pos x="63" y="76"/>
                </a:cxn>
                <a:cxn ang="0">
                  <a:pos x="70" y="76"/>
                </a:cxn>
              </a:cxnLst>
              <a:rect l="0" t="0" r="0" b="0"/>
              <a:pathLst>
                <a:path w="82" h="82">
                  <a:moveTo>
                    <a:pt x="70" y="76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19"/>
                  </a:lnTo>
                  <a:lnTo>
                    <a:pt x="70" y="7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26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63"/>
                  </a:lnTo>
                  <a:lnTo>
                    <a:pt x="7" y="76"/>
                  </a:lnTo>
                  <a:lnTo>
                    <a:pt x="19" y="82"/>
                  </a:lnTo>
                  <a:lnTo>
                    <a:pt x="44" y="82"/>
                  </a:lnTo>
                  <a:lnTo>
                    <a:pt x="63" y="76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1" name="フリーフォーム 410"/>
            <p:cNvSpPr>
              <a:spLocks/>
            </p:cNvSpPr>
            <p:nvPr/>
          </p:nvSpPr>
          <p:spPr bwMode="auto">
            <a:xfrm>
              <a:off x="1268" y="2584"/>
              <a:ext cx="113" cy="133"/>
            </a:xfrm>
            <a:custGeom>
              <a:avLst/>
              <a:gdLst/>
              <a:ahLst/>
              <a:cxnLst>
                <a:cxn ang="0">
                  <a:pos x="56" y="127"/>
                </a:cxn>
                <a:cxn ang="0">
                  <a:pos x="94" y="95"/>
                </a:cxn>
                <a:cxn ang="0">
                  <a:pos x="107" y="89"/>
                </a:cxn>
                <a:cxn ang="0">
                  <a:pos x="113" y="76"/>
                </a:cxn>
                <a:cxn ang="0">
                  <a:pos x="113" y="45"/>
                </a:cxn>
                <a:cxn ang="0">
                  <a:pos x="107" y="26"/>
                </a:cxn>
                <a:cxn ang="0">
                  <a:pos x="94" y="13"/>
                </a:cxn>
                <a:cxn ang="0">
                  <a:pos x="82" y="7"/>
                </a:cxn>
                <a:cxn ang="0">
                  <a:pos x="69" y="0"/>
                </a:cxn>
                <a:cxn ang="0">
                  <a:pos x="50" y="7"/>
                </a:cxn>
                <a:cxn ang="0">
                  <a:pos x="37" y="19"/>
                </a:cxn>
                <a:cxn ang="0">
                  <a:pos x="31" y="38"/>
                </a:cxn>
                <a:cxn ang="0">
                  <a:pos x="31" y="51"/>
                </a:cxn>
                <a:cxn ang="0">
                  <a:pos x="25" y="70"/>
                </a:cxn>
                <a:cxn ang="0">
                  <a:pos x="19" y="82"/>
                </a:cxn>
                <a:cxn ang="0">
                  <a:pos x="6" y="95"/>
                </a:cxn>
                <a:cxn ang="0">
                  <a:pos x="0" y="108"/>
                </a:cxn>
                <a:cxn ang="0">
                  <a:pos x="0" y="114"/>
                </a:cxn>
                <a:cxn ang="0">
                  <a:pos x="12" y="127"/>
                </a:cxn>
                <a:cxn ang="0">
                  <a:pos x="31" y="133"/>
                </a:cxn>
                <a:cxn ang="0">
                  <a:pos x="50" y="127"/>
                </a:cxn>
                <a:cxn ang="0">
                  <a:pos x="50" y="127"/>
                </a:cxn>
                <a:cxn ang="0">
                  <a:pos x="56" y="127"/>
                </a:cxn>
              </a:cxnLst>
              <a:rect l="0" t="0" r="0" b="0"/>
              <a:pathLst>
                <a:path w="113" h="133">
                  <a:moveTo>
                    <a:pt x="56" y="127"/>
                  </a:moveTo>
                  <a:lnTo>
                    <a:pt x="94" y="95"/>
                  </a:lnTo>
                  <a:lnTo>
                    <a:pt x="107" y="89"/>
                  </a:lnTo>
                  <a:lnTo>
                    <a:pt x="113" y="76"/>
                  </a:lnTo>
                  <a:lnTo>
                    <a:pt x="113" y="45"/>
                  </a:lnTo>
                  <a:lnTo>
                    <a:pt x="107" y="26"/>
                  </a:lnTo>
                  <a:lnTo>
                    <a:pt x="94" y="13"/>
                  </a:lnTo>
                  <a:lnTo>
                    <a:pt x="82" y="7"/>
                  </a:lnTo>
                  <a:lnTo>
                    <a:pt x="69" y="0"/>
                  </a:lnTo>
                  <a:lnTo>
                    <a:pt x="50" y="7"/>
                  </a:lnTo>
                  <a:lnTo>
                    <a:pt x="37" y="19"/>
                  </a:lnTo>
                  <a:lnTo>
                    <a:pt x="31" y="38"/>
                  </a:lnTo>
                  <a:lnTo>
                    <a:pt x="31" y="51"/>
                  </a:lnTo>
                  <a:lnTo>
                    <a:pt x="25" y="70"/>
                  </a:lnTo>
                  <a:lnTo>
                    <a:pt x="19" y="82"/>
                  </a:lnTo>
                  <a:lnTo>
                    <a:pt x="6" y="95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27"/>
                  </a:lnTo>
                  <a:lnTo>
                    <a:pt x="31" y="133"/>
                  </a:lnTo>
                  <a:lnTo>
                    <a:pt x="50" y="127"/>
                  </a:lnTo>
                  <a:lnTo>
                    <a:pt x="50" y="127"/>
                  </a:lnTo>
                  <a:lnTo>
                    <a:pt x="56" y="12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2" name="フリーフォーム 411"/>
            <p:cNvSpPr>
              <a:spLocks/>
            </p:cNvSpPr>
            <p:nvPr/>
          </p:nvSpPr>
          <p:spPr bwMode="auto">
            <a:xfrm>
              <a:off x="1552" y="2471"/>
              <a:ext cx="69" cy="82"/>
            </a:xfrm>
            <a:custGeom>
              <a:avLst/>
              <a:gdLst/>
              <a:ahLst/>
              <a:cxnLst>
                <a:cxn ang="0">
                  <a:pos x="25" y="82"/>
                </a:cxn>
                <a:cxn ang="0">
                  <a:pos x="37" y="82"/>
                </a:cxn>
                <a:cxn ang="0">
                  <a:pos x="50" y="82"/>
                </a:cxn>
                <a:cxn ang="0">
                  <a:pos x="63" y="69"/>
                </a:cxn>
                <a:cxn ang="0">
                  <a:pos x="69" y="44"/>
                </a:cxn>
                <a:cxn ang="0">
                  <a:pos x="69" y="19"/>
                </a:cxn>
                <a:cxn ang="0">
                  <a:pos x="56" y="6"/>
                </a:cxn>
                <a:cxn ang="0">
                  <a:pos x="44" y="0"/>
                </a:cxn>
                <a:cxn ang="0">
                  <a:pos x="31" y="0"/>
                </a:cxn>
                <a:cxn ang="0">
                  <a:pos x="19" y="12"/>
                </a:cxn>
                <a:cxn ang="0">
                  <a:pos x="12" y="25"/>
                </a:cxn>
                <a:cxn ang="0">
                  <a:pos x="0" y="57"/>
                </a:cxn>
                <a:cxn ang="0">
                  <a:pos x="6" y="76"/>
                </a:cxn>
                <a:cxn ang="0">
                  <a:pos x="19" y="82"/>
                </a:cxn>
                <a:cxn ang="0">
                  <a:pos x="25" y="82"/>
                </a:cxn>
              </a:cxnLst>
              <a:rect l="0" t="0" r="0" b="0"/>
              <a:pathLst>
                <a:path w="69" h="82">
                  <a:moveTo>
                    <a:pt x="25" y="82"/>
                  </a:moveTo>
                  <a:lnTo>
                    <a:pt x="37" y="82"/>
                  </a:lnTo>
                  <a:lnTo>
                    <a:pt x="50" y="82"/>
                  </a:lnTo>
                  <a:lnTo>
                    <a:pt x="63" y="69"/>
                  </a:lnTo>
                  <a:lnTo>
                    <a:pt x="69" y="44"/>
                  </a:lnTo>
                  <a:lnTo>
                    <a:pt x="69" y="19"/>
                  </a:lnTo>
                  <a:lnTo>
                    <a:pt x="56" y="6"/>
                  </a:lnTo>
                  <a:lnTo>
                    <a:pt x="44" y="0"/>
                  </a:lnTo>
                  <a:lnTo>
                    <a:pt x="31" y="0"/>
                  </a:lnTo>
                  <a:lnTo>
                    <a:pt x="19" y="12"/>
                  </a:lnTo>
                  <a:lnTo>
                    <a:pt x="12" y="25"/>
                  </a:lnTo>
                  <a:lnTo>
                    <a:pt x="0" y="57"/>
                  </a:lnTo>
                  <a:lnTo>
                    <a:pt x="6" y="76"/>
                  </a:lnTo>
                  <a:lnTo>
                    <a:pt x="19" y="82"/>
                  </a:lnTo>
                  <a:lnTo>
                    <a:pt x="25" y="8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3" name="フリーフォーム 412"/>
            <p:cNvSpPr>
              <a:spLocks/>
            </p:cNvSpPr>
            <p:nvPr/>
          </p:nvSpPr>
          <p:spPr bwMode="auto">
            <a:xfrm>
              <a:off x="1129" y="2105"/>
              <a:ext cx="44" cy="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2" y="31"/>
                </a:cxn>
                <a:cxn ang="0">
                  <a:pos x="31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25"/>
                </a:cxn>
              </a:cxnLst>
              <a:rect l="0" t="0" r="0" b="0"/>
              <a:pathLst>
                <a:path w="44" h="31">
                  <a:moveTo>
                    <a:pt x="0" y="25"/>
                  </a:moveTo>
                  <a:lnTo>
                    <a:pt x="12" y="31"/>
                  </a:lnTo>
                  <a:lnTo>
                    <a:pt x="31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4" name="フリーフォーム 413"/>
            <p:cNvSpPr>
              <a:spLocks/>
            </p:cNvSpPr>
            <p:nvPr/>
          </p:nvSpPr>
          <p:spPr bwMode="auto">
            <a:xfrm>
              <a:off x="3363" y="3581"/>
              <a:ext cx="76" cy="76"/>
            </a:xfrm>
            <a:custGeom>
              <a:avLst/>
              <a:gdLst/>
              <a:ahLst/>
              <a:cxnLst>
                <a:cxn ang="0">
                  <a:pos x="57" y="70"/>
                </a:cxn>
                <a:cxn ang="0">
                  <a:pos x="69" y="57"/>
                </a:cxn>
                <a:cxn ang="0">
                  <a:pos x="76" y="44"/>
                </a:cxn>
                <a:cxn ang="0">
                  <a:pos x="76" y="25"/>
                </a:cxn>
                <a:cxn ang="0">
                  <a:pos x="63" y="7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19" y="13"/>
                </a:cxn>
                <a:cxn ang="0">
                  <a:pos x="6" y="32"/>
                </a:cxn>
                <a:cxn ang="0">
                  <a:pos x="0" y="38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31" y="76"/>
                </a:cxn>
                <a:cxn ang="0">
                  <a:pos x="44" y="76"/>
                </a:cxn>
                <a:cxn ang="0">
                  <a:pos x="50" y="70"/>
                </a:cxn>
                <a:cxn ang="0">
                  <a:pos x="57" y="70"/>
                </a:cxn>
              </a:cxnLst>
              <a:rect l="0" t="0" r="0" b="0"/>
              <a:pathLst>
                <a:path w="76" h="76">
                  <a:moveTo>
                    <a:pt x="57" y="70"/>
                  </a:moveTo>
                  <a:lnTo>
                    <a:pt x="69" y="57"/>
                  </a:lnTo>
                  <a:lnTo>
                    <a:pt x="76" y="44"/>
                  </a:lnTo>
                  <a:lnTo>
                    <a:pt x="76" y="25"/>
                  </a:lnTo>
                  <a:lnTo>
                    <a:pt x="63" y="7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19" y="13"/>
                  </a:lnTo>
                  <a:lnTo>
                    <a:pt x="6" y="32"/>
                  </a:lnTo>
                  <a:lnTo>
                    <a:pt x="0" y="38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31" y="76"/>
                  </a:lnTo>
                  <a:lnTo>
                    <a:pt x="44" y="76"/>
                  </a:lnTo>
                  <a:lnTo>
                    <a:pt x="50" y="70"/>
                  </a:lnTo>
                  <a:lnTo>
                    <a:pt x="57" y="7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5" name="フリーフォーム 414"/>
            <p:cNvSpPr>
              <a:spLocks/>
            </p:cNvSpPr>
            <p:nvPr/>
          </p:nvSpPr>
          <p:spPr bwMode="auto">
            <a:xfrm>
              <a:off x="1804" y="2824"/>
              <a:ext cx="57" cy="57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51" y="51"/>
                </a:cxn>
                <a:cxn ang="0">
                  <a:pos x="57" y="38"/>
                </a:cxn>
                <a:cxn ang="0">
                  <a:pos x="57" y="25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57"/>
                </a:cxn>
                <a:cxn ang="0">
                  <a:pos x="32" y="57"/>
                </a:cxn>
                <a:cxn ang="0">
                  <a:pos x="38" y="57"/>
                </a:cxn>
              </a:cxnLst>
              <a:rect l="0" t="0" r="0" b="0"/>
              <a:pathLst>
                <a:path w="57" h="57">
                  <a:moveTo>
                    <a:pt x="38" y="57"/>
                  </a:moveTo>
                  <a:lnTo>
                    <a:pt x="51" y="51"/>
                  </a:lnTo>
                  <a:lnTo>
                    <a:pt x="57" y="38"/>
                  </a:lnTo>
                  <a:lnTo>
                    <a:pt x="57" y="25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57"/>
                  </a:lnTo>
                  <a:lnTo>
                    <a:pt x="32" y="57"/>
                  </a:lnTo>
                  <a:lnTo>
                    <a:pt x="38" y="57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6" name="フリーフォーム 415"/>
            <p:cNvSpPr>
              <a:spLocks/>
            </p:cNvSpPr>
            <p:nvPr/>
          </p:nvSpPr>
          <p:spPr bwMode="auto">
            <a:xfrm>
              <a:off x="1842" y="2420"/>
              <a:ext cx="82" cy="89"/>
            </a:xfrm>
            <a:custGeom>
              <a:avLst/>
              <a:gdLst/>
              <a:ahLst/>
              <a:cxnLst>
                <a:cxn ang="0">
                  <a:pos x="50" y="89"/>
                </a:cxn>
                <a:cxn ang="0">
                  <a:pos x="76" y="70"/>
                </a:cxn>
                <a:cxn ang="0">
                  <a:pos x="82" y="57"/>
                </a:cxn>
                <a:cxn ang="0">
                  <a:pos x="82" y="38"/>
                </a:cxn>
                <a:cxn ang="0">
                  <a:pos x="76" y="26"/>
                </a:cxn>
                <a:cxn ang="0">
                  <a:pos x="69" y="7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19" y="7"/>
                </a:cxn>
                <a:cxn ang="0">
                  <a:pos x="6" y="26"/>
                </a:cxn>
                <a:cxn ang="0">
                  <a:pos x="0" y="38"/>
                </a:cxn>
                <a:cxn ang="0">
                  <a:pos x="0" y="57"/>
                </a:cxn>
                <a:cxn ang="0">
                  <a:pos x="25" y="82"/>
                </a:cxn>
                <a:cxn ang="0">
                  <a:pos x="38" y="89"/>
                </a:cxn>
                <a:cxn ang="0">
                  <a:pos x="44" y="89"/>
                </a:cxn>
                <a:cxn ang="0">
                  <a:pos x="50" y="89"/>
                </a:cxn>
              </a:cxnLst>
              <a:rect l="0" t="0" r="0" b="0"/>
              <a:pathLst>
                <a:path w="82" h="89">
                  <a:moveTo>
                    <a:pt x="50" y="89"/>
                  </a:moveTo>
                  <a:lnTo>
                    <a:pt x="76" y="70"/>
                  </a:lnTo>
                  <a:lnTo>
                    <a:pt x="82" y="57"/>
                  </a:lnTo>
                  <a:lnTo>
                    <a:pt x="82" y="38"/>
                  </a:lnTo>
                  <a:lnTo>
                    <a:pt x="76" y="26"/>
                  </a:lnTo>
                  <a:lnTo>
                    <a:pt x="69" y="7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19" y="7"/>
                  </a:lnTo>
                  <a:lnTo>
                    <a:pt x="6" y="26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25" y="82"/>
                  </a:lnTo>
                  <a:lnTo>
                    <a:pt x="38" y="89"/>
                  </a:lnTo>
                  <a:lnTo>
                    <a:pt x="44" y="89"/>
                  </a:lnTo>
                  <a:lnTo>
                    <a:pt x="50" y="8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7" name="フリーフォーム 416"/>
            <p:cNvSpPr>
              <a:spLocks/>
            </p:cNvSpPr>
            <p:nvPr/>
          </p:nvSpPr>
          <p:spPr bwMode="auto">
            <a:xfrm>
              <a:off x="1943" y="2648"/>
              <a:ext cx="76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6"/>
                </a:cxn>
                <a:cxn ang="0">
                  <a:pos x="63" y="44"/>
                </a:cxn>
                <a:cxn ang="0">
                  <a:pos x="76" y="25"/>
                </a:cxn>
                <a:cxn ang="0">
                  <a:pos x="76" y="12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1" y="6"/>
                </a:cxn>
                <a:cxn ang="0">
                  <a:pos x="12" y="18"/>
                </a:cxn>
                <a:cxn ang="0">
                  <a:pos x="6" y="31"/>
                </a:cxn>
                <a:cxn ang="0">
                  <a:pos x="0" y="37"/>
                </a:cxn>
                <a:cxn ang="0">
                  <a:pos x="6" y="50"/>
                </a:cxn>
                <a:cxn ang="0">
                  <a:pos x="19" y="56"/>
                </a:cxn>
                <a:cxn ang="0">
                  <a:pos x="31" y="63"/>
                </a:cxn>
                <a:cxn ang="0">
                  <a:pos x="38" y="63"/>
                </a:cxn>
              </a:cxnLst>
              <a:rect l="0" t="0" r="0" b="0"/>
              <a:pathLst>
                <a:path w="76" h="63">
                  <a:moveTo>
                    <a:pt x="38" y="63"/>
                  </a:moveTo>
                  <a:lnTo>
                    <a:pt x="50" y="56"/>
                  </a:lnTo>
                  <a:lnTo>
                    <a:pt x="63" y="44"/>
                  </a:lnTo>
                  <a:lnTo>
                    <a:pt x="76" y="25"/>
                  </a:lnTo>
                  <a:lnTo>
                    <a:pt x="76" y="12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1" y="6"/>
                  </a:lnTo>
                  <a:lnTo>
                    <a:pt x="12" y="18"/>
                  </a:lnTo>
                  <a:lnTo>
                    <a:pt x="6" y="31"/>
                  </a:lnTo>
                  <a:lnTo>
                    <a:pt x="0" y="37"/>
                  </a:lnTo>
                  <a:lnTo>
                    <a:pt x="6" y="50"/>
                  </a:lnTo>
                  <a:lnTo>
                    <a:pt x="19" y="56"/>
                  </a:lnTo>
                  <a:lnTo>
                    <a:pt x="31" y="63"/>
                  </a:lnTo>
                  <a:lnTo>
                    <a:pt x="38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8" name="フリーフォーム 417"/>
            <p:cNvSpPr>
              <a:spLocks/>
            </p:cNvSpPr>
            <p:nvPr/>
          </p:nvSpPr>
          <p:spPr bwMode="auto">
            <a:xfrm>
              <a:off x="2025" y="2250"/>
              <a:ext cx="57" cy="63"/>
            </a:xfrm>
            <a:custGeom>
              <a:avLst/>
              <a:gdLst/>
              <a:ahLst/>
              <a:cxnLst>
                <a:cxn ang="0">
                  <a:pos x="19" y="63"/>
                </a:cxn>
                <a:cxn ang="0">
                  <a:pos x="38" y="63"/>
                </a:cxn>
                <a:cxn ang="0">
                  <a:pos x="50" y="51"/>
                </a:cxn>
                <a:cxn ang="0">
                  <a:pos x="57" y="38"/>
                </a:cxn>
                <a:cxn ang="0">
                  <a:pos x="57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6" y="57"/>
                </a:cxn>
                <a:cxn ang="0">
                  <a:pos x="13" y="63"/>
                </a:cxn>
                <a:cxn ang="0">
                  <a:pos x="19" y="63"/>
                </a:cxn>
              </a:cxnLst>
              <a:rect l="0" t="0" r="0" b="0"/>
              <a:pathLst>
                <a:path w="57" h="63">
                  <a:moveTo>
                    <a:pt x="19" y="63"/>
                  </a:moveTo>
                  <a:lnTo>
                    <a:pt x="38" y="63"/>
                  </a:lnTo>
                  <a:lnTo>
                    <a:pt x="50" y="51"/>
                  </a:lnTo>
                  <a:lnTo>
                    <a:pt x="57" y="38"/>
                  </a:lnTo>
                  <a:lnTo>
                    <a:pt x="57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3" y="63"/>
                  </a:lnTo>
                  <a:lnTo>
                    <a:pt x="19" y="6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19" name="フリーフォーム 418"/>
            <p:cNvSpPr>
              <a:spLocks/>
            </p:cNvSpPr>
            <p:nvPr/>
          </p:nvSpPr>
          <p:spPr bwMode="auto">
            <a:xfrm>
              <a:off x="2176" y="1960"/>
              <a:ext cx="45" cy="44"/>
            </a:xfrm>
            <a:custGeom>
              <a:avLst/>
              <a:gdLst/>
              <a:ahLst/>
              <a:cxnLst>
                <a:cxn ang="0">
                  <a:pos x="32" y="44"/>
                </a:cxn>
                <a:cxn ang="0">
                  <a:pos x="38" y="38"/>
                </a:cxn>
                <a:cxn ang="0">
                  <a:pos x="45" y="31"/>
                </a:cxn>
                <a:cxn ang="0">
                  <a:pos x="38" y="12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9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44"/>
                </a:cxn>
                <a:cxn ang="0">
                  <a:pos x="32" y="44"/>
                </a:cxn>
              </a:cxnLst>
              <a:rect l="0" t="0" r="0" b="0"/>
              <a:pathLst>
                <a:path w="45" h="44">
                  <a:moveTo>
                    <a:pt x="32" y="44"/>
                  </a:moveTo>
                  <a:lnTo>
                    <a:pt x="38" y="38"/>
                  </a:lnTo>
                  <a:lnTo>
                    <a:pt x="45" y="31"/>
                  </a:lnTo>
                  <a:lnTo>
                    <a:pt x="38" y="12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9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44"/>
                  </a:lnTo>
                  <a:lnTo>
                    <a:pt x="32" y="44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0" name="フリーフォーム 419" hidden="1"/>
            <p:cNvSpPr>
              <a:spLocks/>
            </p:cNvSpPr>
            <p:nvPr/>
          </p:nvSpPr>
          <p:spPr bwMode="auto">
            <a:xfrm>
              <a:off x="1905" y="2219"/>
              <a:ext cx="25" cy="31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25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8"/>
                </a:cxn>
                <a:cxn ang="0">
                  <a:pos x="6" y="25"/>
                </a:cxn>
                <a:cxn ang="0">
                  <a:pos x="6" y="31"/>
                </a:cxn>
                <a:cxn ang="0">
                  <a:pos x="13" y="31"/>
                </a:cxn>
              </a:cxnLst>
              <a:rect l="0" t="0" r="0" b="0"/>
              <a:pathLst>
                <a:path w="25" h="31">
                  <a:moveTo>
                    <a:pt x="13" y="31"/>
                  </a:moveTo>
                  <a:lnTo>
                    <a:pt x="25" y="25"/>
                  </a:lnTo>
                  <a:lnTo>
                    <a:pt x="25" y="12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6" y="25"/>
                  </a:lnTo>
                  <a:lnTo>
                    <a:pt x="6" y="31"/>
                  </a:lnTo>
                  <a:lnTo>
                    <a:pt x="13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1" name="フリーフォーム 420" hidden="1"/>
            <p:cNvSpPr>
              <a:spLocks/>
            </p:cNvSpPr>
            <p:nvPr/>
          </p:nvSpPr>
          <p:spPr bwMode="auto">
            <a:xfrm>
              <a:off x="1974" y="2748"/>
              <a:ext cx="26" cy="26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26" y="19"/>
                </a:cxn>
                <a:cxn ang="0">
                  <a:pos x="26" y="7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7" y="26"/>
                </a:cxn>
                <a:cxn ang="0">
                  <a:pos x="13" y="26"/>
                </a:cxn>
                <a:cxn ang="0">
                  <a:pos x="19" y="26"/>
                </a:cxn>
              </a:cxnLst>
              <a:rect l="0" t="0" r="0" b="0"/>
              <a:pathLst>
                <a:path w="26" h="26">
                  <a:moveTo>
                    <a:pt x="19" y="26"/>
                  </a:moveTo>
                  <a:lnTo>
                    <a:pt x="26" y="19"/>
                  </a:lnTo>
                  <a:lnTo>
                    <a:pt x="26" y="7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7" y="26"/>
                  </a:lnTo>
                  <a:lnTo>
                    <a:pt x="13" y="26"/>
                  </a:lnTo>
                  <a:lnTo>
                    <a:pt x="19" y="26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2" name="フリーフォーム 421"/>
            <p:cNvSpPr>
              <a:spLocks/>
            </p:cNvSpPr>
            <p:nvPr/>
          </p:nvSpPr>
          <p:spPr bwMode="auto">
            <a:xfrm>
              <a:off x="3981" y="2988"/>
              <a:ext cx="51" cy="44"/>
            </a:xfrm>
            <a:custGeom>
              <a:avLst/>
              <a:gdLst/>
              <a:ahLst/>
              <a:cxnLst>
                <a:cxn ang="0">
                  <a:pos x="32" y="38"/>
                </a:cxn>
                <a:cxn ang="0">
                  <a:pos x="45" y="32"/>
                </a:cxn>
                <a:cxn ang="0">
                  <a:pos x="51" y="19"/>
                </a:cxn>
                <a:cxn ang="0">
                  <a:pos x="51" y="13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3" y="44"/>
                </a:cxn>
                <a:cxn ang="0">
                  <a:pos x="26" y="38"/>
                </a:cxn>
                <a:cxn ang="0">
                  <a:pos x="32" y="38"/>
                </a:cxn>
              </a:cxnLst>
              <a:rect l="0" t="0" r="0" b="0"/>
              <a:pathLst>
                <a:path w="51" h="44">
                  <a:moveTo>
                    <a:pt x="32" y="38"/>
                  </a:moveTo>
                  <a:lnTo>
                    <a:pt x="45" y="32"/>
                  </a:lnTo>
                  <a:lnTo>
                    <a:pt x="51" y="19"/>
                  </a:lnTo>
                  <a:lnTo>
                    <a:pt x="51" y="13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3" y="44"/>
                  </a:lnTo>
                  <a:lnTo>
                    <a:pt x="26" y="38"/>
                  </a:lnTo>
                  <a:lnTo>
                    <a:pt x="32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3" name="フリーフォーム 422"/>
            <p:cNvSpPr>
              <a:spLocks/>
            </p:cNvSpPr>
            <p:nvPr/>
          </p:nvSpPr>
          <p:spPr bwMode="auto">
            <a:xfrm>
              <a:off x="3950" y="3487"/>
              <a:ext cx="126" cy="126"/>
            </a:xfrm>
            <a:custGeom>
              <a:avLst/>
              <a:gdLst/>
              <a:ahLst/>
              <a:cxnLst>
                <a:cxn ang="0">
                  <a:pos x="95" y="113"/>
                </a:cxn>
                <a:cxn ang="0">
                  <a:pos x="120" y="82"/>
                </a:cxn>
                <a:cxn ang="0">
                  <a:pos x="126" y="63"/>
                </a:cxn>
                <a:cxn ang="0">
                  <a:pos x="126" y="37"/>
                </a:cxn>
                <a:cxn ang="0">
                  <a:pos x="120" y="25"/>
                </a:cxn>
                <a:cxn ang="0">
                  <a:pos x="107" y="12"/>
                </a:cxn>
                <a:cxn ang="0">
                  <a:pos x="82" y="6"/>
                </a:cxn>
                <a:cxn ang="0">
                  <a:pos x="57" y="0"/>
                </a:cxn>
                <a:cxn ang="0">
                  <a:pos x="44" y="6"/>
                </a:cxn>
                <a:cxn ang="0">
                  <a:pos x="12" y="19"/>
                </a:cxn>
                <a:cxn ang="0">
                  <a:pos x="6" y="31"/>
                </a:cxn>
                <a:cxn ang="0">
                  <a:pos x="0" y="50"/>
                </a:cxn>
                <a:cxn ang="0">
                  <a:pos x="0" y="69"/>
                </a:cxn>
                <a:cxn ang="0">
                  <a:pos x="6" y="88"/>
                </a:cxn>
                <a:cxn ang="0">
                  <a:pos x="19" y="107"/>
                </a:cxn>
                <a:cxn ang="0">
                  <a:pos x="38" y="119"/>
                </a:cxn>
                <a:cxn ang="0">
                  <a:pos x="57" y="126"/>
                </a:cxn>
                <a:cxn ang="0">
                  <a:pos x="69" y="126"/>
                </a:cxn>
                <a:cxn ang="0">
                  <a:pos x="88" y="113"/>
                </a:cxn>
                <a:cxn ang="0">
                  <a:pos x="95" y="113"/>
                </a:cxn>
              </a:cxnLst>
              <a:rect l="0" t="0" r="0" b="0"/>
              <a:pathLst>
                <a:path w="126" h="126">
                  <a:moveTo>
                    <a:pt x="95" y="113"/>
                  </a:moveTo>
                  <a:lnTo>
                    <a:pt x="120" y="82"/>
                  </a:lnTo>
                  <a:lnTo>
                    <a:pt x="126" y="63"/>
                  </a:lnTo>
                  <a:lnTo>
                    <a:pt x="126" y="37"/>
                  </a:lnTo>
                  <a:lnTo>
                    <a:pt x="120" y="25"/>
                  </a:lnTo>
                  <a:lnTo>
                    <a:pt x="107" y="12"/>
                  </a:lnTo>
                  <a:lnTo>
                    <a:pt x="82" y="6"/>
                  </a:lnTo>
                  <a:lnTo>
                    <a:pt x="57" y="0"/>
                  </a:lnTo>
                  <a:lnTo>
                    <a:pt x="44" y="6"/>
                  </a:lnTo>
                  <a:lnTo>
                    <a:pt x="12" y="19"/>
                  </a:lnTo>
                  <a:lnTo>
                    <a:pt x="6" y="31"/>
                  </a:lnTo>
                  <a:lnTo>
                    <a:pt x="0" y="50"/>
                  </a:lnTo>
                  <a:lnTo>
                    <a:pt x="0" y="69"/>
                  </a:lnTo>
                  <a:lnTo>
                    <a:pt x="6" y="88"/>
                  </a:lnTo>
                  <a:lnTo>
                    <a:pt x="19" y="107"/>
                  </a:lnTo>
                  <a:lnTo>
                    <a:pt x="38" y="119"/>
                  </a:lnTo>
                  <a:lnTo>
                    <a:pt x="57" y="126"/>
                  </a:lnTo>
                  <a:lnTo>
                    <a:pt x="69" y="126"/>
                  </a:lnTo>
                  <a:lnTo>
                    <a:pt x="88" y="113"/>
                  </a:lnTo>
                  <a:lnTo>
                    <a:pt x="95" y="1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4" name="フリーフォーム 423"/>
            <p:cNvSpPr>
              <a:spLocks/>
            </p:cNvSpPr>
            <p:nvPr/>
          </p:nvSpPr>
          <p:spPr bwMode="auto">
            <a:xfrm>
              <a:off x="3830" y="3341"/>
              <a:ext cx="38" cy="82"/>
            </a:xfrm>
            <a:custGeom>
              <a:avLst/>
              <a:gdLst/>
              <a:ahLst/>
              <a:cxnLst>
                <a:cxn ang="0">
                  <a:pos x="31" y="76"/>
                </a:cxn>
                <a:cxn ang="0">
                  <a:pos x="38" y="45"/>
                </a:cxn>
                <a:cxn ang="0">
                  <a:pos x="38" y="19"/>
                </a:cxn>
                <a:cxn ang="0">
                  <a:pos x="25" y="7"/>
                </a:cxn>
                <a:cxn ang="0">
                  <a:pos x="6" y="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6" y="51"/>
                </a:cxn>
                <a:cxn ang="0">
                  <a:pos x="19" y="70"/>
                </a:cxn>
                <a:cxn ang="0">
                  <a:pos x="25" y="82"/>
                </a:cxn>
                <a:cxn ang="0">
                  <a:pos x="25" y="76"/>
                </a:cxn>
                <a:cxn ang="0">
                  <a:pos x="31" y="76"/>
                </a:cxn>
              </a:cxnLst>
              <a:rect l="0" t="0" r="0" b="0"/>
              <a:pathLst>
                <a:path w="38" h="82">
                  <a:moveTo>
                    <a:pt x="31" y="76"/>
                  </a:moveTo>
                  <a:lnTo>
                    <a:pt x="38" y="45"/>
                  </a:lnTo>
                  <a:lnTo>
                    <a:pt x="38" y="19"/>
                  </a:lnTo>
                  <a:lnTo>
                    <a:pt x="25" y="7"/>
                  </a:lnTo>
                  <a:lnTo>
                    <a:pt x="6" y="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6" y="51"/>
                  </a:lnTo>
                  <a:lnTo>
                    <a:pt x="19" y="70"/>
                  </a:lnTo>
                  <a:lnTo>
                    <a:pt x="25" y="82"/>
                  </a:lnTo>
                  <a:lnTo>
                    <a:pt x="25" y="76"/>
                  </a:lnTo>
                  <a:lnTo>
                    <a:pt x="31" y="76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5" name="フリーフォーム 424"/>
            <p:cNvSpPr>
              <a:spLocks/>
            </p:cNvSpPr>
            <p:nvPr/>
          </p:nvSpPr>
          <p:spPr bwMode="auto">
            <a:xfrm>
              <a:off x="4120" y="3405"/>
              <a:ext cx="234" cy="132"/>
            </a:xfrm>
            <a:custGeom>
              <a:avLst/>
              <a:gdLst/>
              <a:ahLst/>
              <a:cxnLst>
                <a:cxn ang="0">
                  <a:pos x="44" y="132"/>
                </a:cxn>
                <a:cxn ang="0">
                  <a:pos x="51" y="126"/>
                </a:cxn>
                <a:cxn ang="0">
                  <a:pos x="63" y="119"/>
                </a:cxn>
                <a:cxn ang="0">
                  <a:pos x="82" y="107"/>
                </a:cxn>
                <a:cxn ang="0">
                  <a:pos x="95" y="101"/>
                </a:cxn>
                <a:cxn ang="0">
                  <a:pos x="145" y="75"/>
                </a:cxn>
                <a:cxn ang="0">
                  <a:pos x="183" y="50"/>
                </a:cxn>
                <a:cxn ang="0">
                  <a:pos x="196" y="44"/>
                </a:cxn>
                <a:cxn ang="0">
                  <a:pos x="202" y="50"/>
                </a:cxn>
                <a:cxn ang="0">
                  <a:pos x="209" y="50"/>
                </a:cxn>
                <a:cxn ang="0">
                  <a:pos x="221" y="50"/>
                </a:cxn>
                <a:cxn ang="0">
                  <a:pos x="234" y="37"/>
                </a:cxn>
                <a:cxn ang="0">
                  <a:pos x="234" y="25"/>
                </a:cxn>
                <a:cxn ang="0">
                  <a:pos x="221" y="6"/>
                </a:cxn>
                <a:cxn ang="0">
                  <a:pos x="209" y="0"/>
                </a:cxn>
                <a:cxn ang="0">
                  <a:pos x="196" y="0"/>
                </a:cxn>
                <a:cxn ang="0">
                  <a:pos x="196" y="6"/>
                </a:cxn>
                <a:cxn ang="0">
                  <a:pos x="196" y="18"/>
                </a:cxn>
                <a:cxn ang="0">
                  <a:pos x="190" y="31"/>
                </a:cxn>
                <a:cxn ang="0">
                  <a:pos x="171" y="31"/>
                </a:cxn>
                <a:cxn ang="0">
                  <a:pos x="158" y="31"/>
                </a:cxn>
                <a:cxn ang="0">
                  <a:pos x="145" y="37"/>
                </a:cxn>
                <a:cxn ang="0">
                  <a:pos x="126" y="44"/>
                </a:cxn>
                <a:cxn ang="0">
                  <a:pos x="108" y="44"/>
                </a:cxn>
                <a:cxn ang="0">
                  <a:pos x="95" y="50"/>
                </a:cxn>
                <a:cxn ang="0">
                  <a:pos x="82" y="56"/>
                </a:cxn>
                <a:cxn ang="0">
                  <a:pos x="70" y="56"/>
                </a:cxn>
                <a:cxn ang="0">
                  <a:pos x="44" y="56"/>
                </a:cxn>
                <a:cxn ang="0">
                  <a:pos x="19" y="63"/>
                </a:cxn>
                <a:cxn ang="0">
                  <a:pos x="0" y="82"/>
                </a:cxn>
                <a:cxn ang="0">
                  <a:pos x="0" y="101"/>
                </a:cxn>
                <a:cxn ang="0">
                  <a:pos x="7" y="113"/>
                </a:cxn>
                <a:cxn ang="0">
                  <a:pos x="19" y="126"/>
                </a:cxn>
                <a:cxn ang="0">
                  <a:pos x="38" y="132"/>
                </a:cxn>
                <a:cxn ang="0">
                  <a:pos x="44" y="132"/>
                </a:cxn>
              </a:cxnLst>
              <a:rect l="0" t="0" r="0" b="0"/>
              <a:pathLst>
                <a:path w="234" h="132">
                  <a:moveTo>
                    <a:pt x="44" y="132"/>
                  </a:moveTo>
                  <a:lnTo>
                    <a:pt x="51" y="126"/>
                  </a:lnTo>
                  <a:lnTo>
                    <a:pt x="63" y="119"/>
                  </a:lnTo>
                  <a:lnTo>
                    <a:pt x="82" y="107"/>
                  </a:lnTo>
                  <a:lnTo>
                    <a:pt x="95" y="101"/>
                  </a:lnTo>
                  <a:lnTo>
                    <a:pt x="145" y="75"/>
                  </a:lnTo>
                  <a:lnTo>
                    <a:pt x="183" y="50"/>
                  </a:lnTo>
                  <a:lnTo>
                    <a:pt x="196" y="44"/>
                  </a:lnTo>
                  <a:lnTo>
                    <a:pt x="202" y="50"/>
                  </a:lnTo>
                  <a:lnTo>
                    <a:pt x="209" y="50"/>
                  </a:lnTo>
                  <a:lnTo>
                    <a:pt x="221" y="50"/>
                  </a:lnTo>
                  <a:lnTo>
                    <a:pt x="234" y="37"/>
                  </a:lnTo>
                  <a:lnTo>
                    <a:pt x="234" y="25"/>
                  </a:lnTo>
                  <a:lnTo>
                    <a:pt x="221" y="6"/>
                  </a:lnTo>
                  <a:lnTo>
                    <a:pt x="209" y="0"/>
                  </a:lnTo>
                  <a:lnTo>
                    <a:pt x="196" y="0"/>
                  </a:lnTo>
                  <a:lnTo>
                    <a:pt x="196" y="6"/>
                  </a:lnTo>
                  <a:lnTo>
                    <a:pt x="196" y="18"/>
                  </a:lnTo>
                  <a:lnTo>
                    <a:pt x="190" y="31"/>
                  </a:lnTo>
                  <a:lnTo>
                    <a:pt x="171" y="31"/>
                  </a:lnTo>
                  <a:lnTo>
                    <a:pt x="158" y="31"/>
                  </a:lnTo>
                  <a:lnTo>
                    <a:pt x="145" y="37"/>
                  </a:lnTo>
                  <a:lnTo>
                    <a:pt x="126" y="44"/>
                  </a:lnTo>
                  <a:lnTo>
                    <a:pt x="108" y="44"/>
                  </a:lnTo>
                  <a:lnTo>
                    <a:pt x="95" y="50"/>
                  </a:lnTo>
                  <a:lnTo>
                    <a:pt x="82" y="56"/>
                  </a:lnTo>
                  <a:lnTo>
                    <a:pt x="70" y="56"/>
                  </a:lnTo>
                  <a:lnTo>
                    <a:pt x="44" y="56"/>
                  </a:lnTo>
                  <a:lnTo>
                    <a:pt x="19" y="63"/>
                  </a:lnTo>
                  <a:lnTo>
                    <a:pt x="0" y="82"/>
                  </a:lnTo>
                  <a:lnTo>
                    <a:pt x="0" y="101"/>
                  </a:lnTo>
                  <a:lnTo>
                    <a:pt x="7" y="113"/>
                  </a:lnTo>
                  <a:lnTo>
                    <a:pt x="19" y="126"/>
                  </a:lnTo>
                  <a:lnTo>
                    <a:pt x="38" y="132"/>
                  </a:lnTo>
                  <a:lnTo>
                    <a:pt x="44" y="132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6" name="フリーフォーム 425"/>
            <p:cNvSpPr>
              <a:spLocks/>
            </p:cNvSpPr>
            <p:nvPr/>
          </p:nvSpPr>
          <p:spPr bwMode="auto">
            <a:xfrm>
              <a:off x="4379" y="3398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7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6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7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6" y="19"/>
                  </a:lnTo>
                  <a:lnTo>
                    <a:pt x="13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7" name="フリーフォーム 426"/>
            <p:cNvSpPr>
              <a:spLocks/>
            </p:cNvSpPr>
            <p:nvPr/>
          </p:nvSpPr>
          <p:spPr bwMode="auto">
            <a:xfrm>
              <a:off x="4436" y="3354"/>
              <a:ext cx="38" cy="5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8" y="32"/>
                </a:cxn>
                <a:cxn ang="0">
                  <a:pos x="38" y="25"/>
                </a:cxn>
                <a:cxn ang="0">
                  <a:pos x="31" y="13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12" y="51"/>
                </a:cxn>
                <a:cxn ang="0">
                  <a:pos x="19" y="51"/>
                </a:cxn>
                <a:cxn ang="0">
                  <a:pos x="25" y="44"/>
                </a:cxn>
                <a:cxn ang="0">
                  <a:pos x="31" y="44"/>
                </a:cxn>
              </a:cxnLst>
              <a:rect l="0" t="0" r="0" b="0"/>
              <a:pathLst>
                <a:path w="38" h="51">
                  <a:moveTo>
                    <a:pt x="31" y="44"/>
                  </a:moveTo>
                  <a:lnTo>
                    <a:pt x="38" y="32"/>
                  </a:lnTo>
                  <a:lnTo>
                    <a:pt x="38" y="25"/>
                  </a:lnTo>
                  <a:lnTo>
                    <a:pt x="31" y="13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12" y="51"/>
                  </a:lnTo>
                  <a:lnTo>
                    <a:pt x="19" y="51"/>
                  </a:lnTo>
                  <a:lnTo>
                    <a:pt x="25" y="44"/>
                  </a:lnTo>
                  <a:lnTo>
                    <a:pt x="31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8" name="フリーフォーム 427"/>
            <p:cNvSpPr>
              <a:spLocks/>
            </p:cNvSpPr>
            <p:nvPr/>
          </p:nvSpPr>
          <p:spPr bwMode="auto">
            <a:xfrm>
              <a:off x="4549" y="3291"/>
              <a:ext cx="64" cy="50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32" y="44"/>
                </a:cxn>
                <a:cxn ang="0">
                  <a:pos x="45" y="38"/>
                </a:cxn>
                <a:cxn ang="0">
                  <a:pos x="57" y="32"/>
                </a:cxn>
                <a:cxn ang="0">
                  <a:pos x="64" y="25"/>
                </a:cxn>
                <a:cxn ang="0">
                  <a:pos x="64" y="13"/>
                </a:cxn>
                <a:cxn ang="0">
                  <a:pos x="57" y="6"/>
                </a:cxn>
                <a:cxn ang="0">
                  <a:pos x="51" y="0"/>
                </a:cxn>
                <a:cxn ang="0">
                  <a:pos x="38" y="6"/>
                </a:cxn>
                <a:cxn ang="0">
                  <a:pos x="26" y="13"/>
                </a:cxn>
                <a:cxn ang="0">
                  <a:pos x="13" y="19"/>
                </a:cxn>
                <a:cxn ang="0">
                  <a:pos x="7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  <a:cxn ang="0">
                  <a:pos x="19" y="50"/>
                </a:cxn>
              </a:cxnLst>
              <a:rect l="0" t="0" r="0" b="0"/>
              <a:pathLst>
                <a:path w="64" h="50">
                  <a:moveTo>
                    <a:pt x="19" y="50"/>
                  </a:moveTo>
                  <a:lnTo>
                    <a:pt x="32" y="44"/>
                  </a:lnTo>
                  <a:lnTo>
                    <a:pt x="45" y="38"/>
                  </a:lnTo>
                  <a:lnTo>
                    <a:pt x="57" y="32"/>
                  </a:lnTo>
                  <a:lnTo>
                    <a:pt x="64" y="25"/>
                  </a:lnTo>
                  <a:lnTo>
                    <a:pt x="64" y="13"/>
                  </a:lnTo>
                  <a:lnTo>
                    <a:pt x="57" y="6"/>
                  </a:lnTo>
                  <a:lnTo>
                    <a:pt x="51" y="0"/>
                  </a:lnTo>
                  <a:lnTo>
                    <a:pt x="38" y="6"/>
                  </a:lnTo>
                  <a:lnTo>
                    <a:pt x="26" y="13"/>
                  </a:lnTo>
                  <a:lnTo>
                    <a:pt x="13" y="19"/>
                  </a:lnTo>
                  <a:lnTo>
                    <a:pt x="7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lnTo>
                    <a:pt x="19" y="5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29" name="フリーフォーム 428"/>
            <p:cNvSpPr>
              <a:spLocks/>
            </p:cNvSpPr>
            <p:nvPr/>
          </p:nvSpPr>
          <p:spPr bwMode="auto">
            <a:xfrm>
              <a:off x="4650" y="3253"/>
              <a:ext cx="70" cy="44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26" y="44"/>
                </a:cxn>
                <a:cxn ang="0">
                  <a:pos x="32" y="38"/>
                </a:cxn>
                <a:cxn ang="0">
                  <a:pos x="38" y="32"/>
                </a:cxn>
                <a:cxn ang="0">
                  <a:pos x="45" y="19"/>
                </a:cxn>
                <a:cxn ang="0">
                  <a:pos x="51" y="19"/>
                </a:cxn>
                <a:cxn ang="0">
                  <a:pos x="63" y="13"/>
                </a:cxn>
                <a:cxn ang="0">
                  <a:pos x="70" y="13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45" y="0"/>
                </a:cxn>
                <a:cxn ang="0">
                  <a:pos x="32" y="6"/>
                </a:cxn>
                <a:cxn ang="0">
                  <a:pos x="19" y="6"/>
                </a:cxn>
                <a:cxn ang="0">
                  <a:pos x="7" y="13"/>
                </a:cxn>
                <a:cxn ang="0">
                  <a:pos x="0" y="25"/>
                </a:cxn>
                <a:cxn ang="0">
                  <a:pos x="7" y="38"/>
                </a:cxn>
                <a:cxn ang="0">
                  <a:pos x="13" y="38"/>
                </a:cxn>
              </a:cxnLst>
              <a:rect l="0" t="0" r="0" b="0"/>
              <a:pathLst>
                <a:path w="70" h="44">
                  <a:moveTo>
                    <a:pt x="13" y="38"/>
                  </a:moveTo>
                  <a:lnTo>
                    <a:pt x="26" y="44"/>
                  </a:lnTo>
                  <a:lnTo>
                    <a:pt x="32" y="38"/>
                  </a:lnTo>
                  <a:lnTo>
                    <a:pt x="38" y="32"/>
                  </a:lnTo>
                  <a:lnTo>
                    <a:pt x="45" y="19"/>
                  </a:lnTo>
                  <a:lnTo>
                    <a:pt x="51" y="19"/>
                  </a:lnTo>
                  <a:lnTo>
                    <a:pt x="63" y="13"/>
                  </a:lnTo>
                  <a:lnTo>
                    <a:pt x="70" y="13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32" y="6"/>
                  </a:lnTo>
                  <a:lnTo>
                    <a:pt x="19" y="6"/>
                  </a:lnTo>
                  <a:lnTo>
                    <a:pt x="7" y="13"/>
                  </a:lnTo>
                  <a:lnTo>
                    <a:pt x="0" y="25"/>
                  </a:lnTo>
                  <a:lnTo>
                    <a:pt x="7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0" name="フリーフォーム 429"/>
            <p:cNvSpPr>
              <a:spLocks/>
            </p:cNvSpPr>
            <p:nvPr/>
          </p:nvSpPr>
          <p:spPr bwMode="auto">
            <a:xfrm>
              <a:off x="4827" y="3171"/>
              <a:ext cx="44" cy="38"/>
            </a:xfrm>
            <a:custGeom>
              <a:avLst/>
              <a:gdLst/>
              <a:ahLst/>
              <a:cxnLst>
                <a:cxn ang="0">
                  <a:pos x="13" y="38"/>
                </a:cxn>
                <a:cxn ang="0">
                  <a:pos x="32" y="32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13" y="38"/>
                </a:cxn>
              </a:cxnLst>
              <a:rect l="0" t="0" r="0" b="0"/>
              <a:pathLst>
                <a:path w="44" h="38">
                  <a:moveTo>
                    <a:pt x="13" y="38"/>
                  </a:moveTo>
                  <a:lnTo>
                    <a:pt x="32" y="32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1" name="フリーフォーム 430"/>
            <p:cNvSpPr>
              <a:spLocks/>
            </p:cNvSpPr>
            <p:nvPr/>
          </p:nvSpPr>
          <p:spPr bwMode="auto">
            <a:xfrm>
              <a:off x="4101" y="2679"/>
              <a:ext cx="108" cy="114"/>
            </a:xfrm>
            <a:custGeom>
              <a:avLst/>
              <a:gdLst/>
              <a:ahLst/>
              <a:cxnLst>
                <a:cxn ang="0">
                  <a:pos x="57" y="114"/>
                </a:cxn>
                <a:cxn ang="0">
                  <a:pos x="76" y="101"/>
                </a:cxn>
                <a:cxn ang="0">
                  <a:pos x="95" y="82"/>
                </a:cxn>
                <a:cxn ang="0">
                  <a:pos x="101" y="57"/>
                </a:cxn>
                <a:cxn ang="0">
                  <a:pos x="108" y="38"/>
                </a:cxn>
                <a:cxn ang="0">
                  <a:pos x="108" y="19"/>
                </a:cxn>
                <a:cxn ang="0">
                  <a:pos x="101" y="6"/>
                </a:cxn>
                <a:cxn ang="0">
                  <a:pos x="89" y="0"/>
                </a:cxn>
                <a:cxn ang="0">
                  <a:pos x="63" y="6"/>
                </a:cxn>
                <a:cxn ang="0">
                  <a:pos x="32" y="19"/>
                </a:cxn>
                <a:cxn ang="0">
                  <a:pos x="7" y="44"/>
                </a:cxn>
                <a:cxn ang="0">
                  <a:pos x="0" y="63"/>
                </a:cxn>
                <a:cxn ang="0">
                  <a:pos x="0" y="82"/>
                </a:cxn>
                <a:cxn ang="0">
                  <a:pos x="0" y="95"/>
                </a:cxn>
                <a:cxn ang="0">
                  <a:pos x="13" y="107"/>
                </a:cxn>
                <a:cxn ang="0">
                  <a:pos x="32" y="114"/>
                </a:cxn>
                <a:cxn ang="0">
                  <a:pos x="51" y="114"/>
                </a:cxn>
                <a:cxn ang="0">
                  <a:pos x="57" y="114"/>
                </a:cxn>
              </a:cxnLst>
              <a:rect l="0" t="0" r="0" b="0"/>
              <a:pathLst>
                <a:path w="108" h="114">
                  <a:moveTo>
                    <a:pt x="57" y="114"/>
                  </a:moveTo>
                  <a:lnTo>
                    <a:pt x="76" y="101"/>
                  </a:lnTo>
                  <a:lnTo>
                    <a:pt x="95" y="82"/>
                  </a:lnTo>
                  <a:lnTo>
                    <a:pt x="101" y="57"/>
                  </a:lnTo>
                  <a:lnTo>
                    <a:pt x="108" y="38"/>
                  </a:lnTo>
                  <a:lnTo>
                    <a:pt x="108" y="19"/>
                  </a:lnTo>
                  <a:lnTo>
                    <a:pt x="101" y="6"/>
                  </a:lnTo>
                  <a:lnTo>
                    <a:pt x="89" y="0"/>
                  </a:lnTo>
                  <a:lnTo>
                    <a:pt x="63" y="6"/>
                  </a:lnTo>
                  <a:lnTo>
                    <a:pt x="32" y="19"/>
                  </a:lnTo>
                  <a:lnTo>
                    <a:pt x="7" y="44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0" y="95"/>
                  </a:lnTo>
                  <a:lnTo>
                    <a:pt x="13" y="107"/>
                  </a:lnTo>
                  <a:lnTo>
                    <a:pt x="32" y="114"/>
                  </a:lnTo>
                  <a:lnTo>
                    <a:pt x="51" y="114"/>
                  </a:lnTo>
                  <a:lnTo>
                    <a:pt x="57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2" name="フリーフォーム 431"/>
            <p:cNvSpPr>
              <a:spLocks/>
            </p:cNvSpPr>
            <p:nvPr/>
          </p:nvSpPr>
          <p:spPr bwMode="auto">
            <a:xfrm>
              <a:off x="4379" y="2572"/>
              <a:ext cx="101" cy="88"/>
            </a:xfrm>
            <a:custGeom>
              <a:avLst/>
              <a:gdLst/>
              <a:ahLst/>
              <a:cxnLst>
                <a:cxn ang="0">
                  <a:pos x="50" y="88"/>
                </a:cxn>
                <a:cxn ang="0">
                  <a:pos x="63" y="82"/>
                </a:cxn>
                <a:cxn ang="0">
                  <a:pos x="76" y="63"/>
                </a:cxn>
                <a:cxn ang="0">
                  <a:pos x="101" y="31"/>
                </a:cxn>
                <a:cxn ang="0">
                  <a:pos x="101" y="25"/>
                </a:cxn>
                <a:cxn ang="0">
                  <a:pos x="101" y="12"/>
                </a:cxn>
                <a:cxn ang="0">
                  <a:pos x="88" y="6"/>
                </a:cxn>
                <a:cxn ang="0">
                  <a:pos x="76" y="0"/>
                </a:cxn>
                <a:cxn ang="0">
                  <a:pos x="44" y="12"/>
                </a:cxn>
                <a:cxn ang="0">
                  <a:pos x="13" y="25"/>
                </a:cxn>
                <a:cxn ang="0">
                  <a:pos x="6" y="44"/>
                </a:cxn>
                <a:cxn ang="0">
                  <a:pos x="0" y="57"/>
                </a:cxn>
                <a:cxn ang="0">
                  <a:pos x="6" y="69"/>
                </a:cxn>
                <a:cxn ang="0">
                  <a:pos x="13" y="82"/>
                </a:cxn>
                <a:cxn ang="0">
                  <a:pos x="25" y="88"/>
                </a:cxn>
                <a:cxn ang="0">
                  <a:pos x="44" y="88"/>
                </a:cxn>
                <a:cxn ang="0">
                  <a:pos x="50" y="88"/>
                </a:cxn>
              </a:cxnLst>
              <a:rect l="0" t="0" r="0" b="0"/>
              <a:pathLst>
                <a:path w="101" h="88">
                  <a:moveTo>
                    <a:pt x="50" y="88"/>
                  </a:moveTo>
                  <a:lnTo>
                    <a:pt x="63" y="82"/>
                  </a:lnTo>
                  <a:lnTo>
                    <a:pt x="76" y="63"/>
                  </a:lnTo>
                  <a:lnTo>
                    <a:pt x="101" y="31"/>
                  </a:lnTo>
                  <a:lnTo>
                    <a:pt x="101" y="25"/>
                  </a:lnTo>
                  <a:lnTo>
                    <a:pt x="101" y="12"/>
                  </a:lnTo>
                  <a:lnTo>
                    <a:pt x="88" y="6"/>
                  </a:lnTo>
                  <a:lnTo>
                    <a:pt x="76" y="0"/>
                  </a:lnTo>
                  <a:lnTo>
                    <a:pt x="44" y="12"/>
                  </a:lnTo>
                  <a:lnTo>
                    <a:pt x="13" y="25"/>
                  </a:lnTo>
                  <a:lnTo>
                    <a:pt x="6" y="44"/>
                  </a:lnTo>
                  <a:lnTo>
                    <a:pt x="0" y="57"/>
                  </a:lnTo>
                  <a:lnTo>
                    <a:pt x="6" y="69"/>
                  </a:lnTo>
                  <a:lnTo>
                    <a:pt x="13" y="82"/>
                  </a:lnTo>
                  <a:lnTo>
                    <a:pt x="25" y="88"/>
                  </a:lnTo>
                  <a:lnTo>
                    <a:pt x="44" y="88"/>
                  </a:lnTo>
                  <a:lnTo>
                    <a:pt x="50" y="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3" name="フリーフォーム 432"/>
            <p:cNvSpPr>
              <a:spLocks/>
            </p:cNvSpPr>
            <p:nvPr/>
          </p:nvSpPr>
          <p:spPr bwMode="auto">
            <a:xfrm>
              <a:off x="4695" y="3039"/>
              <a:ext cx="44" cy="31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8" y="25"/>
                </a:cxn>
                <a:cxn ang="0">
                  <a:pos x="37" y="12"/>
                </a:cxn>
                <a:cxn ang="0">
                  <a:pos x="44" y="6"/>
                </a:cxn>
                <a:cxn ang="0">
                  <a:pos x="25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0" y="31"/>
                </a:cxn>
              </a:cxnLst>
              <a:rect l="0" t="0" r="0" b="0"/>
              <a:pathLst>
                <a:path w="44" h="31">
                  <a:moveTo>
                    <a:pt x="0" y="31"/>
                  </a:moveTo>
                  <a:lnTo>
                    <a:pt x="18" y="25"/>
                  </a:lnTo>
                  <a:lnTo>
                    <a:pt x="37" y="12"/>
                  </a:lnTo>
                  <a:lnTo>
                    <a:pt x="44" y="6"/>
                  </a:lnTo>
                  <a:lnTo>
                    <a:pt x="25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4" name="フリーフォーム 433"/>
            <p:cNvSpPr>
              <a:spLocks/>
            </p:cNvSpPr>
            <p:nvPr/>
          </p:nvSpPr>
          <p:spPr bwMode="auto">
            <a:xfrm>
              <a:off x="4385" y="2767"/>
              <a:ext cx="26" cy="19"/>
            </a:xfrm>
            <a:custGeom>
              <a:avLst/>
              <a:gdLst/>
              <a:ahLst/>
              <a:cxnLst>
                <a:cxn ang="0">
                  <a:pos x="26" y="13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13" y="13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3"/>
                </a:cxn>
              </a:cxnLst>
              <a:rect l="0" t="0" r="0" b="0"/>
              <a:pathLst>
                <a:path w="26" h="19">
                  <a:moveTo>
                    <a:pt x="26" y="13"/>
                  </a:moveTo>
                  <a:lnTo>
                    <a:pt x="26" y="0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" y="13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3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5" name="フリーフォーム 434"/>
            <p:cNvSpPr>
              <a:spLocks/>
            </p:cNvSpPr>
            <p:nvPr/>
          </p:nvSpPr>
          <p:spPr bwMode="auto">
            <a:xfrm>
              <a:off x="4695" y="2994"/>
              <a:ext cx="18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8" h="19">
                  <a:moveTo>
                    <a:pt x="6" y="19"/>
                  </a:moveTo>
                  <a:lnTo>
                    <a:pt x="12" y="13"/>
                  </a:lnTo>
                  <a:lnTo>
                    <a:pt x="18" y="7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7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6" name="フリーフォーム 435"/>
            <p:cNvSpPr>
              <a:spLocks/>
            </p:cNvSpPr>
            <p:nvPr/>
          </p:nvSpPr>
          <p:spPr bwMode="auto">
            <a:xfrm>
              <a:off x="4398" y="2124"/>
              <a:ext cx="57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44" y="38"/>
                </a:cxn>
                <a:cxn ang="0">
                  <a:pos x="57" y="31"/>
                </a:cxn>
                <a:cxn ang="0">
                  <a:pos x="57" y="19"/>
                </a:cxn>
                <a:cxn ang="0">
                  <a:pos x="50" y="6"/>
                </a:cxn>
                <a:cxn ang="0">
                  <a:pos x="44" y="0"/>
                </a:cxn>
                <a:cxn ang="0">
                  <a:pos x="25" y="0"/>
                </a:cxn>
                <a:cxn ang="0">
                  <a:pos x="13" y="6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57" h="44">
                  <a:moveTo>
                    <a:pt x="19" y="44"/>
                  </a:moveTo>
                  <a:lnTo>
                    <a:pt x="44" y="38"/>
                  </a:lnTo>
                  <a:lnTo>
                    <a:pt x="57" y="31"/>
                  </a:lnTo>
                  <a:lnTo>
                    <a:pt x="57" y="19"/>
                  </a:lnTo>
                  <a:lnTo>
                    <a:pt x="50" y="6"/>
                  </a:lnTo>
                  <a:lnTo>
                    <a:pt x="44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7" name="フリーフォーム 436"/>
            <p:cNvSpPr>
              <a:spLocks/>
            </p:cNvSpPr>
            <p:nvPr/>
          </p:nvSpPr>
          <p:spPr bwMode="auto">
            <a:xfrm>
              <a:off x="4310" y="1903"/>
              <a:ext cx="113" cy="107"/>
            </a:xfrm>
            <a:custGeom>
              <a:avLst/>
              <a:gdLst/>
              <a:ahLst/>
              <a:cxnLst>
                <a:cxn ang="0">
                  <a:pos x="69" y="107"/>
                </a:cxn>
                <a:cxn ang="0">
                  <a:pos x="88" y="101"/>
                </a:cxn>
                <a:cxn ang="0">
                  <a:pos x="101" y="82"/>
                </a:cxn>
                <a:cxn ang="0">
                  <a:pos x="107" y="57"/>
                </a:cxn>
                <a:cxn ang="0">
                  <a:pos x="113" y="32"/>
                </a:cxn>
                <a:cxn ang="0">
                  <a:pos x="101" y="13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44" y="13"/>
                </a:cxn>
                <a:cxn ang="0">
                  <a:pos x="25" y="32"/>
                </a:cxn>
                <a:cxn ang="0">
                  <a:pos x="12" y="44"/>
                </a:cxn>
                <a:cxn ang="0">
                  <a:pos x="6" y="51"/>
                </a:cxn>
                <a:cxn ang="0">
                  <a:pos x="0" y="51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6" y="69"/>
                </a:cxn>
                <a:cxn ang="0">
                  <a:pos x="12" y="76"/>
                </a:cxn>
                <a:cxn ang="0">
                  <a:pos x="31" y="95"/>
                </a:cxn>
                <a:cxn ang="0">
                  <a:pos x="50" y="107"/>
                </a:cxn>
                <a:cxn ang="0">
                  <a:pos x="63" y="107"/>
                </a:cxn>
                <a:cxn ang="0">
                  <a:pos x="69" y="107"/>
                </a:cxn>
              </a:cxnLst>
              <a:rect l="0" t="0" r="0" b="0"/>
              <a:pathLst>
                <a:path w="113" h="107">
                  <a:moveTo>
                    <a:pt x="69" y="107"/>
                  </a:moveTo>
                  <a:lnTo>
                    <a:pt x="88" y="101"/>
                  </a:lnTo>
                  <a:lnTo>
                    <a:pt x="101" y="82"/>
                  </a:lnTo>
                  <a:lnTo>
                    <a:pt x="107" y="57"/>
                  </a:lnTo>
                  <a:lnTo>
                    <a:pt x="113" y="32"/>
                  </a:lnTo>
                  <a:lnTo>
                    <a:pt x="101" y="13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44" y="13"/>
                  </a:lnTo>
                  <a:lnTo>
                    <a:pt x="25" y="32"/>
                  </a:lnTo>
                  <a:lnTo>
                    <a:pt x="12" y="44"/>
                  </a:lnTo>
                  <a:lnTo>
                    <a:pt x="6" y="51"/>
                  </a:lnTo>
                  <a:lnTo>
                    <a:pt x="0" y="51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6" y="69"/>
                  </a:lnTo>
                  <a:lnTo>
                    <a:pt x="12" y="76"/>
                  </a:lnTo>
                  <a:lnTo>
                    <a:pt x="31" y="95"/>
                  </a:lnTo>
                  <a:lnTo>
                    <a:pt x="50" y="107"/>
                  </a:lnTo>
                  <a:lnTo>
                    <a:pt x="63" y="107"/>
                  </a:lnTo>
                  <a:lnTo>
                    <a:pt x="69" y="10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8" name="フリーフォーム 437"/>
            <p:cNvSpPr>
              <a:spLocks/>
            </p:cNvSpPr>
            <p:nvPr/>
          </p:nvSpPr>
          <p:spPr bwMode="auto">
            <a:xfrm>
              <a:off x="4480" y="1802"/>
              <a:ext cx="76" cy="88"/>
            </a:xfrm>
            <a:custGeom>
              <a:avLst/>
              <a:gdLst/>
              <a:ahLst/>
              <a:cxnLst>
                <a:cxn ang="0">
                  <a:pos x="57" y="76"/>
                </a:cxn>
                <a:cxn ang="0">
                  <a:pos x="69" y="63"/>
                </a:cxn>
                <a:cxn ang="0">
                  <a:pos x="76" y="38"/>
                </a:cxn>
                <a:cxn ang="0">
                  <a:pos x="76" y="13"/>
                </a:cxn>
                <a:cxn ang="0">
                  <a:pos x="69" y="6"/>
                </a:cxn>
                <a:cxn ang="0">
                  <a:pos x="57" y="0"/>
                </a:cxn>
                <a:cxn ang="0">
                  <a:pos x="38" y="6"/>
                </a:cxn>
                <a:cxn ang="0">
                  <a:pos x="19" y="19"/>
                </a:cxn>
                <a:cxn ang="0">
                  <a:pos x="6" y="38"/>
                </a:cxn>
                <a:cxn ang="0">
                  <a:pos x="0" y="57"/>
                </a:cxn>
                <a:cxn ang="0">
                  <a:pos x="6" y="70"/>
                </a:cxn>
                <a:cxn ang="0">
                  <a:pos x="19" y="82"/>
                </a:cxn>
                <a:cxn ang="0">
                  <a:pos x="38" y="88"/>
                </a:cxn>
                <a:cxn ang="0">
                  <a:pos x="50" y="76"/>
                </a:cxn>
                <a:cxn ang="0">
                  <a:pos x="57" y="76"/>
                </a:cxn>
              </a:cxnLst>
              <a:rect l="0" t="0" r="0" b="0"/>
              <a:pathLst>
                <a:path w="76" h="88">
                  <a:moveTo>
                    <a:pt x="57" y="76"/>
                  </a:moveTo>
                  <a:lnTo>
                    <a:pt x="69" y="63"/>
                  </a:lnTo>
                  <a:lnTo>
                    <a:pt x="76" y="38"/>
                  </a:lnTo>
                  <a:lnTo>
                    <a:pt x="76" y="13"/>
                  </a:lnTo>
                  <a:lnTo>
                    <a:pt x="69" y="6"/>
                  </a:lnTo>
                  <a:lnTo>
                    <a:pt x="57" y="0"/>
                  </a:lnTo>
                  <a:lnTo>
                    <a:pt x="38" y="6"/>
                  </a:lnTo>
                  <a:lnTo>
                    <a:pt x="19" y="19"/>
                  </a:lnTo>
                  <a:lnTo>
                    <a:pt x="6" y="38"/>
                  </a:lnTo>
                  <a:lnTo>
                    <a:pt x="0" y="57"/>
                  </a:lnTo>
                  <a:lnTo>
                    <a:pt x="6" y="70"/>
                  </a:lnTo>
                  <a:lnTo>
                    <a:pt x="19" y="82"/>
                  </a:lnTo>
                  <a:lnTo>
                    <a:pt x="38" y="88"/>
                  </a:lnTo>
                  <a:lnTo>
                    <a:pt x="50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39" name="フリーフォーム 438"/>
            <p:cNvSpPr>
              <a:spLocks/>
            </p:cNvSpPr>
            <p:nvPr/>
          </p:nvSpPr>
          <p:spPr bwMode="auto">
            <a:xfrm>
              <a:off x="4606" y="1979"/>
              <a:ext cx="44" cy="50"/>
            </a:xfrm>
            <a:custGeom>
              <a:avLst/>
              <a:gdLst/>
              <a:ahLst/>
              <a:cxnLst>
                <a:cxn ang="0">
                  <a:pos x="13" y="50"/>
                </a:cxn>
                <a:cxn ang="0">
                  <a:pos x="25" y="50"/>
                </a:cxn>
                <a:cxn ang="0">
                  <a:pos x="38" y="44"/>
                </a:cxn>
                <a:cxn ang="0">
                  <a:pos x="44" y="31"/>
                </a:cxn>
                <a:cxn ang="0">
                  <a:pos x="44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7" y="50"/>
                </a:cxn>
                <a:cxn ang="0">
                  <a:pos x="13" y="50"/>
                </a:cxn>
              </a:cxnLst>
              <a:rect l="0" t="0" r="0" b="0"/>
              <a:pathLst>
                <a:path w="44" h="50">
                  <a:moveTo>
                    <a:pt x="13" y="50"/>
                  </a:moveTo>
                  <a:lnTo>
                    <a:pt x="25" y="50"/>
                  </a:lnTo>
                  <a:lnTo>
                    <a:pt x="38" y="44"/>
                  </a:lnTo>
                  <a:lnTo>
                    <a:pt x="44" y="31"/>
                  </a:lnTo>
                  <a:lnTo>
                    <a:pt x="44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7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7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0" name="フリーフォーム 439"/>
            <p:cNvSpPr>
              <a:spLocks/>
            </p:cNvSpPr>
            <p:nvPr/>
          </p:nvSpPr>
          <p:spPr bwMode="auto">
            <a:xfrm>
              <a:off x="4928" y="3127"/>
              <a:ext cx="32" cy="38"/>
            </a:xfrm>
            <a:custGeom>
              <a:avLst/>
              <a:gdLst/>
              <a:ahLst/>
              <a:cxnLst>
                <a:cxn ang="0">
                  <a:pos x="25" y="32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6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3" y="38"/>
                </a:cxn>
                <a:cxn ang="0">
                  <a:pos x="19" y="32"/>
                </a:cxn>
                <a:cxn ang="0">
                  <a:pos x="25" y="32"/>
                </a:cxn>
              </a:cxnLst>
              <a:rect l="0" t="0" r="0" b="0"/>
              <a:pathLst>
                <a:path w="32" h="38">
                  <a:moveTo>
                    <a:pt x="25" y="32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5" y="6"/>
                  </a:lnTo>
                  <a:lnTo>
                    <a:pt x="13" y="0"/>
                  </a:lnTo>
                  <a:lnTo>
                    <a:pt x="6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3" y="38"/>
                  </a:lnTo>
                  <a:lnTo>
                    <a:pt x="19" y="32"/>
                  </a:lnTo>
                  <a:lnTo>
                    <a:pt x="25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1" name="フリーフォーム 440"/>
            <p:cNvSpPr>
              <a:spLocks/>
            </p:cNvSpPr>
            <p:nvPr/>
          </p:nvSpPr>
          <p:spPr bwMode="auto">
            <a:xfrm>
              <a:off x="5080" y="3058"/>
              <a:ext cx="119" cy="56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88" y="50"/>
                </a:cxn>
                <a:cxn ang="0">
                  <a:pos x="101" y="37"/>
                </a:cxn>
                <a:cxn ang="0">
                  <a:pos x="113" y="19"/>
                </a:cxn>
                <a:cxn ang="0">
                  <a:pos x="119" y="12"/>
                </a:cxn>
                <a:cxn ang="0">
                  <a:pos x="113" y="6"/>
                </a:cxn>
                <a:cxn ang="0">
                  <a:pos x="88" y="0"/>
                </a:cxn>
                <a:cxn ang="0">
                  <a:pos x="63" y="0"/>
                </a:cxn>
                <a:cxn ang="0">
                  <a:pos x="50" y="6"/>
                </a:cxn>
                <a:cxn ang="0">
                  <a:pos x="44" y="12"/>
                </a:cxn>
                <a:cxn ang="0">
                  <a:pos x="18" y="12"/>
                </a:cxn>
                <a:cxn ang="0">
                  <a:pos x="6" y="19"/>
                </a:cxn>
                <a:cxn ang="0">
                  <a:pos x="0" y="25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12" y="56"/>
                </a:cxn>
                <a:cxn ang="0">
                  <a:pos x="25" y="50"/>
                </a:cxn>
                <a:cxn ang="0">
                  <a:pos x="44" y="50"/>
                </a:cxn>
                <a:cxn ang="0">
                  <a:pos x="56" y="56"/>
                </a:cxn>
                <a:cxn ang="0">
                  <a:pos x="63" y="56"/>
                </a:cxn>
              </a:cxnLst>
              <a:rect l="0" t="0" r="0" b="0"/>
              <a:pathLst>
                <a:path w="119" h="56">
                  <a:moveTo>
                    <a:pt x="63" y="56"/>
                  </a:moveTo>
                  <a:lnTo>
                    <a:pt x="88" y="50"/>
                  </a:lnTo>
                  <a:lnTo>
                    <a:pt x="101" y="37"/>
                  </a:lnTo>
                  <a:lnTo>
                    <a:pt x="113" y="19"/>
                  </a:lnTo>
                  <a:lnTo>
                    <a:pt x="119" y="12"/>
                  </a:lnTo>
                  <a:lnTo>
                    <a:pt x="113" y="6"/>
                  </a:lnTo>
                  <a:lnTo>
                    <a:pt x="88" y="0"/>
                  </a:lnTo>
                  <a:lnTo>
                    <a:pt x="63" y="0"/>
                  </a:lnTo>
                  <a:lnTo>
                    <a:pt x="50" y="6"/>
                  </a:lnTo>
                  <a:lnTo>
                    <a:pt x="44" y="12"/>
                  </a:lnTo>
                  <a:lnTo>
                    <a:pt x="18" y="12"/>
                  </a:lnTo>
                  <a:lnTo>
                    <a:pt x="6" y="19"/>
                  </a:lnTo>
                  <a:lnTo>
                    <a:pt x="0" y="25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12" y="56"/>
                  </a:lnTo>
                  <a:lnTo>
                    <a:pt x="25" y="50"/>
                  </a:lnTo>
                  <a:lnTo>
                    <a:pt x="44" y="50"/>
                  </a:lnTo>
                  <a:lnTo>
                    <a:pt x="56" y="56"/>
                  </a:lnTo>
                  <a:lnTo>
                    <a:pt x="63" y="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2" name="フリーフォーム 441"/>
            <p:cNvSpPr>
              <a:spLocks/>
            </p:cNvSpPr>
            <p:nvPr/>
          </p:nvSpPr>
          <p:spPr bwMode="auto">
            <a:xfrm>
              <a:off x="5212" y="2906"/>
              <a:ext cx="25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25" y="19"/>
                </a:cxn>
                <a:cxn ang="0">
                  <a:pos x="25" y="13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13" y="25"/>
                </a:cxn>
              </a:cxnLst>
              <a:rect l="0" t="0" r="0" b="0"/>
              <a:pathLst>
                <a:path w="25" h="25">
                  <a:moveTo>
                    <a:pt x="13" y="25"/>
                  </a:moveTo>
                  <a:lnTo>
                    <a:pt x="25" y="19"/>
                  </a:lnTo>
                  <a:lnTo>
                    <a:pt x="25" y="13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3" name="フリーフォーム 442"/>
            <p:cNvSpPr>
              <a:spLocks/>
            </p:cNvSpPr>
            <p:nvPr/>
          </p:nvSpPr>
          <p:spPr bwMode="auto">
            <a:xfrm>
              <a:off x="5370" y="2748"/>
              <a:ext cx="95" cy="101"/>
            </a:xfrm>
            <a:custGeom>
              <a:avLst/>
              <a:gdLst/>
              <a:ahLst/>
              <a:cxnLst>
                <a:cxn ang="0">
                  <a:pos x="50" y="101"/>
                </a:cxn>
                <a:cxn ang="0">
                  <a:pos x="63" y="95"/>
                </a:cxn>
                <a:cxn ang="0">
                  <a:pos x="76" y="82"/>
                </a:cxn>
                <a:cxn ang="0">
                  <a:pos x="88" y="57"/>
                </a:cxn>
                <a:cxn ang="0">
                  <a:pos x="95" y="38"/>
                </a:cxn>
                <a:cxn ang="0">
                  <a:pos x="88" y="19"/>
                </a:cxn>
                <a:cxn ang="0">
                  <a:pos x="82" y="13"/>
                </a:cxn>
                <a:cxn ang="0">
                  <a:pos x="69" y="7"/>
                </a:cxn>
                <a:cxn ang="0">
                  <a:pos x="57" y="0"/>
                </a:cxn>
                <a:cxn ang="0">
                  <a:pos x="25" y="13"/>
                </a:cxn>
                <a:cxn ang="0">
                  <a:pos x="0" y="26"/>
                </a:cxn>
                <a:cxn ang="0">
                  <a:pos x="0" y="57"/>
                </a:cxn>
                <a:cxn ang="0">
                  <a:pos x="0" y="70"/>
                </a:cxn>
                <a:cxn ang="0">
                  <a:pos x="6" y="82"/>
                </a:cxn>
                <a:cxn ang="0">
                  <a:pos x="25" y="95"/>
                </a:cxn>
                <a:cxn ang="0">
                  <a:pos x="44" y="101"/>
                </a:cxn>
                <a:cxn ang="0">
                  <a:pos x="50" y="101"/>
                </a:cxn>
              </a:cxnLst>
              <a:rect l="0" t="0" r="0" b="0"/>
              <a:pathLst>
                <a:path w="95" h="101">
                  <a:moveTo>
                    <a:pt x="50" y="101"/>
                  </a:moveTo>
                  <a:lnTo>
                    <a:pt x="63" y="95"/>
                  </a:lnTo>
                  <a:lnTo>
                    <a:pt x="76" y="82"/>
                  </a:lnTo>
                  <a:lnTo>
                    <a:pt x="88" y="57"/>
                  </a:lnTo>
                  <a:lnTo>
                    <a:pt x="95" y="38"/>
                  </a:lnTo>
                  <a:lnTo>
                    <a:pt x="88" y="19"/>
                  </a:lnTo>
                  <a:lnTo>
                    <a:pt x="82" y="13"/>
                  </a:lnTo>
                  <a:lnTo>
                    <a:pt x="69" y="7"/>
                  </a:lnTo>
                  <a:lnTo>
                    <a:pt x="57" y="0"/>
                  </a:lnTo>
                  <a:lnTo>
                    <a:pt x="25" y="13"/>
                  </a:lnTo>
                  <a:lnTo>
                    <a:pt x="0" y="26"/>
                  </a:lnTo>
                  <a:lnTo>
                    <a:pt x="0" y="57"/>
                  </a:lnTo>
                  <a:lnTo>
                    <a:pt x="0" y="70"/>
                  </a:lnTo>
                  <a:lnTo>
                    <a:pt x="6" y="82"/>
                  </a:lnTo>
                  <a:lnTo>
                    <a:pt x="25" y="95"/>
                  </a:lnTo>
                  <a:lnTo>
                    <a:pt x="44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4" name="フリーフォーム 443"/>
            <p:cNvSpPr>
              <a:spLocks/>
            </p:cNvSpPr>
            <p:nvPr/>
          </p:nvSpPr>
          <p:spPr bwMode="auto">
            <a:xfrm>
              <a:off x="5584" y="3291"/>
              <a:ext cx="32" cy="38"/>
            </a:xfrm>
            <a:custGeom>
              <a:avLst/>
              <a:gdLst/>
              <a:ahLst/>
              <a:cxnLst>
                <a:cxn ang="0">
                  <a:pos x="26" y="38"/>
                </a:cxn>
                <a:cxn ang="0">
                  <a:pos x="32" y="25"/>
                </a:cxn>
                <a:cxn ang="0">
                  <a:pos x="32" y="13"/>
                </a:cxn>
                <a:cxn ang="0">
                  <a:pos x="26" y="0"/>
                </a:cxn>
                <a:cxn ang="0">
                  <a:pos x="13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13" y="38"/>
                </a:cxn>
                <a:cxn ang="0">
                  <a:pos x="19" y="38"/>
                </a:cxn>
                <a:cxn ang="0">
                  <a:pos x="26" y="38"/>
                </a:cxn>
              </a:cxnLst>
              <a:rect l="0" t="0" r="0" b="0"/>
              <a:pathLst>
                <a:path w="32" h="38">
                  <a:moveTo>
                    <a:pt x="26" y="38"/>
                  </a:moveTo>
                  <a:lnTo>
                    <a:pt x="32" y="25"/>
                  </a:lnTo>
                  <a:lnTo>
                    <a:pt x="32" y="13"/>
                  </a:lnTo>
                  <a:lnTo>
                    <a:pt x="26" y="0"/>
                  </a:lnTo>
                  <a:lnTo>
                    <a:pt x="13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13" y="38"/>
                  </a:lnTo>
                  <a:lnTo>
                    <a:pt x="19" y="38"/>
                  </a:lnTo>
                  <a:lnTo>
                    <a:pt x="26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5" name="フリーフォーム 444"/>
            <p:cNvSpPr>
              <a:spLocks/>
            </p:cNvSpPr>
            <p:nvPr/>
          </p:nvSpPr>
          <p:spPr bwMode="auto">
            <a:xfrm>
              <a:off x="3394" y="1480"/>
              <a:ext cx="266" cy="190"/>
            </a:xfrm>
            <a:custGeom>
              <a:avLst/>
              <a:gdLst/>
              <a:ahLst/>
              <a:cxnLst>
                <a:cxn ang="0">
                  <a:pos x="32" y="190"/>
                </a:cxn>
                <a:cxn ang="0">
                  <a:pos x="57" y="183"/>
                </a:cxn>
                <a:cxn ang="0">
                  <a:pos x="76" y="177"/>
                </a:cxn>
                <a:cxn ang="0">
                  <a:pos x="95" y="164"/>
                </a:cxn>
                <a:cxn ang="0">
                  <a:pos x="108" y="145"/>
                </a:cxn>
                <a:cxn ang="0">
                  <a:pos x="133" y="127"/>
                </a:cxn>
                <a:cxn ang="0">
                  <a:pos x="152" y="120"/>
                </a:cxn>
                <a:cxn ang="0">
                  <a:pos x="190" y="101"/>
                </a:cxn>
                <a:cxn ang="0">
                  <a:pos x="215" y="89"/>
                </a:cxn>
                <a:cxn ang="0">
                  <a:pos x="228" y="76"/>
                </a:cxn>
                <a:cxn ang="0">
                  <a:pos x="253" y="51"/>
                </a:cxn>
                <a:cxn ang="0">
                  <a:pos x="266" y="38"/>
                </a:cxn>
                <a:cxn ang="0">
                  <a:pos x="266" y="26"/>
                </a:cxn>
                <a:cxn ang="0">
                  <a:pos x="259" y="13"/>
                </a:cxn>
                <a:cxn ang="0">
                  <a:pos x="253" y="7"/>
                </a:cxn>
                <a:cxn ang="0">
                  <a:pos x="240" y="0"/>
                </a:cxn>
                <a:cxn ang="0">
                  <a:pos x="228" y="7"/>
                </a:cxn>
                <a:cxn ang="0">
                  <a:pos x="215" y="13"/>
                </a:cxn>
                <a:cxn ang="0">
                  <a:pos x="196" y="13"/>
                </a:cxn>
                <a:cxn ang="0">
                  <a:pos x="177" y="7"/>
                </a:cxn>
                <a:cxn ang="0">
                  <a:pos x="146" y="13"/>
                </a:cxn>
                <a:cxn ang="0">
                  <a:pos x="114" y="32"/>
                </a:cxn>
                <a:cxn ang="0">
                  <a:pos x="89" y="57"/>
                </a:cxn>
                <a:cxn ang="0">
                  <a:pos x="76" y="70"/>
                </a:cxn>
                <a:cxn ang="0">
                  <a:pos x="64" y="76"/>
                </a:cxn>
                <a:cxn ang="0">
                  <a:pos x="45" y="89"/>
                </a:cxn>
                <a:cxn ang="0">
                  <a:pos x="26" y="101"/>
                </a:cxn>
                <a:cxn ang="0">
                  <a:pos x="7" y="127"/>
                </a:cxn>
                <a:cxn ang="0">
                  <a:pos x="0" y="145"/>
                </a:cxn>
                <a:cxn ang="0">
                  <a:pos x="7" y="164"/>
                </a:cxn>
                <a:cxn ang="0">
                  <a:pos x="13" y="177"/>
                </a:cxn>
                <a:cxn ang="0">
                  <a:pos x="19" y="190"/>
                </a:cxn>
                <a:cxn ang="0">
                  <a:pos x="26" y="190"/>
                </a:cxn>
                <a:cxn ang="0">
                  <a:pos x="32" y="190"/>
                </a:cxn>
              </a:cxnLst>
              <a:rect l="0" t="0" r="0" b="0"/>
              <a:pathLst>
                <a:path w="266" h="190">
                  <a:moveTo>
                    <a:pt x="32" y="190"/>
                  </a:moveTo>
                  <a:lnTo>
                    <a:pt x="57" y="183"/>
                  </a:lnTo>
                  <a:lnTo>
                    <a:pt x="76" y="177"/>
                  </a:lnTo>
                  <a:lnTo>
                    <a:pt x="95" y="164"/>
                  </a:lnTo>
                  <a:lnTo>
                    <a:pt x="108" y="145"/>
                  </a:lnTo>
                  <a:lnTo>
                    <a:pt x="133" y="127"/>
                  </a:lnTo>
                  <a:lnTo>
                    <a:pt x="152" y="120"/>
                  </a:lnTo>
                  <a:lnTo>
                    <a:pt x="190" y="101"/>
                  </a:lnTo>
                  <a:lnTo>
                    <a:pt x="215" y="89"/>
                  </a:lnTo>
                  <a:lnTo>
                    <a:pt x="228" y="76"/>
                  </a:lnTo>
                  <a:lnTo>
                    <a:pt x="253" y="51"/>
                  </a:lnTo>
                  <a:lnTo>
                    <a:pt x="266" y="38"/>
                  </a:lnTo>
                  <a:lnTo>
                    <a:pt x="266" y="26"/>
                  </a:lnTo>
                  <a:lnTo>
                    <a:pt x="259" y="13"/>
                  </a:lnTo>
                  <a:lnTo>
                    <a:pt x="253" y="7"/>
                  </a:lnTo>
                  <a:lnTo>
                    <a:pt x="240" y="0"/>
                  </a:lnTo>
                  <a:lnTo>
                    <a:pt x="228" y="7"/>
                  </a:lnTo>
                  <a:lnTo>
                    <a:pt x="215" y="13"/>
                  </a:lnTo>
                  <a:lnTo>
                    <a:pt x="196" y="13"/>
                  </a:lnTo>
                  <a:lnTo>
                    <a:pt x="177" y="7"/>
                  </a:lnTo>
                  <a:lnTo>
                    <a:pt x="146" y="13"/>
                  </a:lnTo>
                  <a:lnTo>
                    <a:pt x="114" y="32"/>
                  </a:lnTo>
                  <a:lnTo>
                    <a:pt x="89" y="57"/>
                  </a:lnTo>
                  <a:lnTo>
                    <a:pt x="76" y="70"/>
                  </a:lnTo>
                  <a:lnTo>
                    <a:pt x="64" y="76"/>
                  </a:lnTo>
                  <a:lnTo>
                    <a:pt x="45" y="89"/>
                  </a:lnTo>
                  <a:lnTo>
                    <a:pt x="26" y="101"/>
                  </a:lnTo>
                  <a:lnTo>
                    <a:pt x="7" y="127"/>
                  </a:lnTo>
                  <a:lnTo>
                    <a:pt x="0" y="145"/>
                  </a:lnTo>
                  <a:lnTo>
                    <a:pt x="7" y="164"/>
                  </a:lnTo>
                  <a:lnTo>
                    <a:pt x="13" y="177"/>
                  </a:lnTo>
                  <a:lnTo>
                    <a:pt x="19" y="190"/>
                  </a:lnTo>
                  <a:lnTo>
                    <a:pt x="26" y="190"/>
                  </a:lnTo>
                  <a:lnTo>
                    <a:pt x="32" y="19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6" name="フリーフォーム 445"/>
            <p:cNvSpPr>
              <a:spLocks/>
            </p:cNvSpPr>
            <p:nvPr/>
          </p:nvSpPr>
          <p:spPr bwMode="auto">
            <a:xfrm>
              <a:off x="3647" y="1405"/>
              <a:ext cx="63" cy="63"/>
            </a:xfrm>
            <a:custGeom>
              <a:avLst/>
              <a:gdLst/>
              <a:ahLst/>
              <a:cxnLst>
                <a:cxn ang="0">
                  <a:pos x="25" y="63"/>
                </a:cxn>
                <a:cxn ang="0">
                  <a:pos x="38" y="56"/>
                </a:cxn>
                <a:cxn ang="0">
                  <a:pos x="57" y="31"/>
                </a:cxn>
                <a:cxn ang="0">
                  <a:pos x="63" y="19"/>
                </a:cxn>
                <a:cxn ang="0">
                  <a:pos x="63" y="12"/>
                </a:cxn>
                <a:cxn ang="0">
                  <a:pos x="57" y="6"/>
                </a:cxn>
                <a:cxn ang="0">
                  <a:pos x="50" y="0"/>
                </a:cxn>
                <a:cxn ang="0">
                  <a:pos x="19" y="19"/>
                </a:cxn>
                <a:cxn ang="0">
                  <a:pos x="6" y="31"/>
                </a:cxn>
                <a:cxn ang="0">
                  <a:pos x="0" y="44"/>
                </a:cxn>
                <a:cxn ang="0">
                  <a:pos x="6" y="63"/>
                </a:cxn>
                <a:cxn ang="0">
                  <a:pos x="19" y="63"/>
                </a:cxn>
                <a:cxn ang="0">
                  <a:pos x="25" y="63"/>
                </a:cxn>
              </a:cxnLst>
              <a:rect l="0" t="0" r="0" b="0"/>
              <a:pathLst>
                <a:path w="63" h="63">
                  <a:moveTo>
                    <a:pt x="25" y="63"/>
                  </a:moveTo>
                  <a:lnTo>
                    <a:pt x="38" y="56"/>
                  </a:lnTo>
                  <a:lnTo>
                    <a:pt x="57" y="31"/>
                  </a:lnTo>
                  <a:lnTo>
                    <a:pt x="63" y="19"/>
                  </a:lnTo>
                  <a:lnTo>
                    <a:pt x="63" y="12"/>
                  </a:lnTo>
                  <a:lnTo>
                    <a:pt x="57" y="6"/>
                  </a:lnTo>
                  <a:lnTo>
                    <a:pt x="50" y="0"/>
                  </a:lnTo>
                  <a:lnTo>
                    <a:pt x="19" y="19"/>
                  </a:lnTo>
                  <a:lnTo>
                    <a:pt x="6" y="31"/>
                  </a:lnTo>
                  <a:lnTo>
                    <a:pt x="0" y="44"/>
                  </a:lnTo>
                  <a:lnTo>
                    <a:pt x="6" y="63"/>
                  </a:lnTo>
                  <a:lnTo>
                    <a:pt x="19" y="63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7" name="フリーフォーム 446"/>
            <p:cNvSpPr>
              <a:spLocks/>
            </p:cNvSpPr>
            <p:nvPr/>
          </p:nvSpPr>
          <p:spPr bwMode="auto">
            <a:xfrm>
              <a:off x="3805" y="1657"/>
              <a:ext cx="56" cy="57"/>
            </a:xfrm>
            <a:custGeom>
              <a:avLst/>
              <a:gdLst/>
              <a:ahLst/>
              <a:cxnLst>
                <a:cxn ang="0">
                  <a:pos x="19" y="57"/>
                </a:cxn>
                <a:cxn ang="0">
                  <a:pos x="31" y="57"/>
                </a:cxn>
                <a:cxn ang="0">
                  <a:pos x="44" y="50"/>
                </a:cxn>
                <a:cxn ang="0">
                  <a:pos x="56" y="38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6"/>
                </a:cxn>
                <a:cxn ang="0">
                  <a:pos x="6" y="13"/>
                </a:cxn>
                <a:cxn ang="0">
                  <a:pos x="0" y="25"/>
                </a:cxn>
                <a:cxn ang="0">
                  <a:pos x="6" y="44"/>
                </a:cxn>
                <a:cxn ang="0">
                  <a:pos x="12" y="50"/>
                </a:cxn>
                <a:cxn ang="0">
                  <a:pos x="12" y="57"/>
                </a:cxn>
                <a:cxn ang="0">
                  <a:pos x="19" y="57"/>
                </a:cxn>
              </a:cxnLst>
              <a:rect l="0" t="0" r="0" b="0"/>
              <a:pathLst>
                <a:path w="56" h="57">
                  <a:moveTo>
                    <a:pt x="19" y="57"/>
                  </a:moveTo>
                  <a:lnTo>
                    <a:pt x="31" y="57"/>
                  </a:lnTo>
                  <a:lnTo>
                    <a:pt x="44" y="50"/>
                  </a:lnTo>
                  <a:lnTo>
                    <a:pt x="56" y="38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6"/>
                  </a:lnTo>
                  <a:lnTo>
                    <a:pt x="6" y="13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12" y="50"/>
                  </a:lnTo>
                  <a:lnTo>
                    <a:pt x="12" y="57"/>
                  </a:lnTo>
                  <a:lnTo>
                    <a:pt x="19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8" name="フリーフォーム 447"/>
            <p:cNvSpPr>
              <a:spLocks/>
            </p:cNvSpPr>
            <p:nvPr/>
          </p:nvSpPr>
          <p:spPr bwMode="auto">
            <a:xfrm>
              <a:off x="3426" y="1241"/>
              <a:ext cx="57" cy="63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50" y="50"/>
                </a:cxn>
                <a:cxn ang="0">
                  <a:pos x="57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6" y="25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3" y="63"/>
                </a:cxn>
                <a:cxn ang="0">
                  <a:pos x="25" y="63"/>
                </a:cxn>
                <a:cxn ang="0">
                  <a:pos x="32" y="63"/>
                </a:cxn>
                <a:cxn ang="0">
                  <a:pos x="38" y="63"/>
                </a:cxn>
              </a:cxnLst>
              <a:rect l="0" t="0" r="0" b="0"/>
              <a:pathLst>
                <a:path w="57" h="63">
                  <a:moveTo>
                    <a:pt x="38" y="63"/>
                  </a:moveTo>
                  <a:lnTo>
                    <a:pt x="50" y="50"/>
                  </a:lnTo>
                  <a:lnTo>
                    <a:pt x="57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6" y="25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3" y="63"/>
                  </a:lnTo>
                  <a:lnTo>
                    <a:pt x="25" y="63"/>
                  </a:lnTo>
                  <a:lnTo>
                    <a:pt x="32" y="63"/>
                  </a:lnTo>
                  <a:lnTo>
                    <a:pt x="38" y="6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49" name="フリーフォーム 448"/>
            <p:cNvSpPr>
              <a:spLocks/>
            </p:cNvSpPr>
            <p:nvPr/>
          </p:nvSpPr>
          <p:spPr bwMode="auto">
            <a:xfrm>
              <a:off x="3458" y="1020"/>
              <a:ext cx="3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6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18" y="38"/>
                </a:cxn>
              </a:cxnLst>
              <a:rect l="0" t="0" r="0" b="0"/>
              <a:pathLst>
                <a:path w="31" h="38">
                  <a:moveTo>
                    <a:pt x="18" y="38"/>
                  </a:moveTo>
                  <a:lnTo>
                    <a:pt x="31" y="19"/>
                  </a:lnTo>
                  <a:lnTo>
                    <a:pt x="25" y="1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6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0" name="フリーフォーム 449"/>
            <p:cNvSpPr>
              <a:spLocks/>
            </p:cNvSpPr>
            <p:nvPr/>
          </p:nvSpPr>
          <p:spPr bwMode="auto">
            <a:xfrm>
              <a:off x="3666" y="944"/>
              <a:ext cx="44" cy="57"/>
            </a:xfrm>
            <a:custGeom>
              <a:avLst/>
              <a:gdLst/>
              <a:ahLst/>
              <a:cxnLst>
                <a:cxn ang="0">
                  <a:pos x="31" y="57"/>
                </a:cxn>
                <a:cxn ang="0">
                  <a:pos x="44" y="51"/>
                </a:cxn>
                <a:cxn ang="0">
                  <a:pos x="44" y="32"/>
                </a:cxn>
                <a:cxn ang="0">
                  <a:pos x="44" y="19"/>
                </a:cxn>
                <a:cxn ang="0">
                  <a:pos x="25" y="6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32"/>
                </a:cxn>
                <a:cxn ang="0">
                  <a:pos x="12" y="51"/>
                </a:cxn>
                <a:cxn ang="0">
                  <a:pos x="19" y="57"/>
                </a:cxn>
                <a:cxn ang="0">
                  <a:pos x="25" y="57"/>
                </a:cxn>
                <a:cxn ang="0">
                  <a:pos x="31" y="57"/>
                </a:cxn>
              </a:cxnLst>
              <a:rect l="0" t="0" r="0" b="0"/>
              <a:pathLst>
                <a:path w="44" h="57">
                  <a:moveTo>
                    <a:pt x="31" y="57"/>
                  </a:moveTo>
                  <a:lnTo>
                    <a:pt x="44" y="51"/>
                  </a:lnTo>
                  <a:lnTo>
                    <a:pt x="44" y="32"/>
                  </a:lnTo>
                  <a:lnTo>
                    <a:pt x="44" y="19"/>
                  </a:lnTo>
                  <a:lnTo>
                    <a:pt x="25" y="6"/>
                  </a:lnTo>
                  <a:lnTo>
                    <a:pt x="12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2" y="51"/>
                  </a:lnTo>
                  <a:lnTo>
                    <a:pt x="19" y="57"/>
                  </a:lnTo>
                  <a:lnTo>
                    <a:pt x="25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1" name="フリーフォーム 450"/>
            <p:cNvSpPr>
              <a:spLocks/>
            </p:cNvSpPr>
            <p:nvPr/>
          </p:nvSpPr>
          <p:spPr bwMode="auto">
            <a:xfrm>
              <a:off x="3805" y="812"/>
              <a:ext cx="44" cy="50"/>
            </a:xfrm>
            <a:custGeom>
              <a:avLst/>
              <a:gdLst/>
              <a:ahLst/>
              <a:cxnLst>
                <a:cxn ang="0">
                  <a:pos x="31" y="50"/>
                </a:cxn>
                <a:cxn ang="0">
                  <a:pos x="44" y="37"/>
                </a:cxn>
                <a:cxn ang="0">
                  <a:pos x="44" y="25"/>
                </a:cxn>
                <a:cxn ang="0">
                  <a:pos x="44" y="12"/>
                </a:cxn>
                <a:cxn ang="0">
                  <a:pos x="38" y="0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12" y="44"/>
                </a:cxn>
                <a:cxn ang="0">
                  <a:pos x="19" y="50"/>
                </a:cxn>
                <a:cxn ang="0">
                  <a:pos x="25" y="50"/>
                </a:cxn>
                <a:cxn ang="0">
                  <a:pos x="31" y="50"/>
                </a:cxn>
              </a:cxnLst>
              <a:rect l="0" t="0" r="0" b="0"/>
              <a:pathLst>
                <a:path w="44" h="50">
                  <a:moveTo>
                    <a:pt x="31" y="50"/>
                  </a:moveTo>
                  <a:lnTo>
                    <a:pt x="44" y="37"/>
                  </a:lnTo>
                  <a:lnTo>
                    <a:pt x="44" y="25"/>
                  </a:lnTo>
                  <a:lnTo>
                    <a:pt x="44" y="12"/>
                  </a:lnTo>
                  <a:lnTo>
                    <a:pt x="38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12" y="44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31" y="5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2" name="フリーフォーム 451"/>
            <p:cNvSpPr>
              <a:spLocks/>
            </p:cNvSpPr>
            <p:nvPr/>
          </p:nvSpPr>
          <p:spPr bwMode="auto">
            <a:xfrm>
              <a:off x="3754" y="932"/>
              <a:ext cx="25" cy="25"/>
            </a:xfrm>
            <a:custGeom>
              <a:avLst/>
              <a:gdLst/>
              <a:ahLst/>
              <a:cxnLst>
                <a:cxn ang="0">
                  <a:pos x="7" y="25"/>
                </a:cxn>
                <a:cxn ang="0">
                  <a:pos x="19" y="25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7" y="25"/>
                </a:cxn>
              </a:cxnLst>
              <a:rect l="0" t="0" r="0" b="0"/>
              <a:pathLst>
                <a:path w="25" h="25">
                  <a:moveTo>
                    <a:pt x="7" y="25"/>
                  </a:moveTo>
                  <a:lnTo>
                    <a:pt x="19" y="25"/>
                  </a:lnTo>
                  <a:lnTo>
                    <a:pt x="25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7" y="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3" name="フリーフォーム 452"/>
            <p:cNvSpPr>
              <a:spLocks/>
            </p:cNvSpPr>
            <p:nvPr/>
          </p:nvSpPr>
          <p:spPr bwMode="auto">
            <a:xfrm>
              <a:off x="4038" y="963"/>
              <a:ext cx="120" cy="133"/>
            </a:xfrm>
            <a:custGeom>
              <a:avLst/>
              <a:gdLst/>
              <a:ahLst/>
              <a:cxnLst>
                <a:cxn ang="0">
                  <a:pos x="63" y="133"/>
                </a:cxn>
                <a:cxn ang="0">
                  <a:pos x="89" y="126"/>
                </a:cxn>
                <a:cxn ang="0">
                  <a:pos x="101" y="114"/>
                </a:cxn>
                <a:cxn ang="0">
                  <a:pos x="114" y="88"/>
                </a:cxn>
                <a:cxn ang="0">
                  <a:pos x="120" y="69"/>
                </a:cxn>
                <a:cxn ang="0">
                  <a:pos x="120" y="44"/>
                </a:cxn>
                <a:cxn ang="0">
                  <a:pos x="107" y="19"/>
                </a:cxn>
                <a:cxn ang="0">
                  <a:pos x="95" y="6"/>
                </a:cxn>
                <a:cxn ang="0">
                  <a:pos x="82" y="0"/>
                </a:cxn>
                <a:cxn ang="0">
                  <a:pos x="70" y="6"/>
                </a:cxn>
                <a:cxn ang="0">
                  <a:pos x="38" y="19"/>
                </a:cxn>
                <a:cxn ang="0">
                  <a:pos x="19" y="38"/>
                </a:cxn>
                <a:cxn ang="0">
                  <a:pos x="7" y="57"/>
                </a:cxn>
                <a:cxn ang="0">
                  <a:pos x="0" y="82"/>
                </a:cxn>
                <a:cxn ang="0">
                  <a:pos x="7" y="101"/>
                </a:cxn>
                <a:cxn ang="0">
                  <a:pos x="19" y="120"/>
                </a:cxn>
                <a:cxn ang="0">
                  <a:pos x="38" y="133"/>
                </a:cxn>
                <a:cxn ang="0">
                  <a:pos x="57" y="133"/>
                </a:cxn>
                <a:cxn ang="0">
                  <a:pos x="63" y="133"/>
                </a:cxn>
              </a:cxnLst>
              <a:rect l="0" t="0" r="0" b="0"/>
              <a:pathLst>
                <a:path w="120" h="133">
                  <a:moveTo>
                    <a:pt x="63" y="133"/>
                  </a:moveTo>
                  <a:lnTo>
                    <a:pt x="89" y="126"/>
                  </a:lnTo>
                  <a:lnTo>
                    <a:pt x="101" y="114"/>
                  </a:lnTo>
                  <a:lnTo>
                    <a:pt x="114" y="88"/>
                  </a:lnTo>
                  <a:lnTo>
                    <a:pt x="120" y="69"/>
                  </a:lnTo>
                  <a:lnTo>
                    <a:pt x="120" y="44"/>
                  </a:lnTo>
                  <a:lnTo>
                    <a:pt x="107" y="19"/>
                  </a:lnTo>
                  <a:lnTo>
                    <a:pt x="95" y="6"/>
                  </a:lnTo>
                  <a:lnTo>
                    <a:pt x="82" y="0"/>
                  </a:lnTo>
                  <a:lnTo>
                    <a:pt x="70" y="6"/>
                  </a:lnTo>
                  <a:lnTo>
                    <a:pt x="38" y="19"/>
                  </a:lnTo>
                  <a:lnTo>
                    <a:pt x="19" y="38"/>
                  </a:lnTo>
                  <a:lnTo>
                    <a:pt x="7" y="57"/>
                  </a:lnTo>
                  <a:lnTo>
                    <a:pt x="0" y="82"/>
                  </a:lnTo>
                  <a:lnTo>
                    <a:pt x="7" y="101"/>
                  </a:lnTo>
                  <a:lnTo>
                    <a:pt x="19" y="120"/>
                  </a:lnTo>
                  <a:lnTo>
                    <a:pt x="38" y="133"/>
                  </a:lnTo>
                  <a:lnTo>
                    <a:pt x="57" y="133"/>
                  </a:lnTo>
                  <a:lnTo>
                    <a:pt x="63" y="13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4" name="フリーフォーム 453"/>
            <p:cNvSpPr>
              <a:spLocks/>
            </p:cNvSpPr>
            <p:nvPr/>
          </p:nvSpPr>
          <p:spPr bwMode="auto">
            <a:xfrm>
              <a:off x="4190" y="919"/>
              <a:ext cx="101" cy="120"/>
            </a:xfrm>
            <a:custGeom>
              <a:avLst/>
              <a:gdLst/>
              <a:ahLst/>
              <a:cxnLst>
                <a:cxn ang="0">
                  <a:pos x="56" y="120"/>
                </a:cxn>
                <a:cxn ang="0">
                  <a:pos x="69" y="113"/>
                </a:cxn>
                <a:cxn ang="0">
                  <a:pos x="88" y="101"/>
                </a:cxn>
                <a:cxn ang="0">
                  <a:pos x="101" y="76"/>
                </a:cxn>
                <a:cxn ang="0">
                  <a:pos x="94" y="44"/>
                </a:cxn>
                <a:cxn ang="0">
                  <a:pos x="82" y="13"/>
                </a:cxn>
                <a:cxn ang="0">
                  <a:pos x="63" y="0"/>
                </a:cxn>
                <a:cxn ang="0">
                  <a:pos x="50" y="0"/>
                </a:cxn>
                <a:cxn ang="0">
                  <a:pos x="38" y="0"/>
                </a:cxn>
                <a:cxn ang="0">
                  <a:pos x="25" y="6"/>
                </a:cxn>
                <a:cxn ang="0">
                  <a:pos x="6" y="25"/>
                </a:cxn>
                <a:cxn ang="0">
                  <a:pos x="0" y="50"/>
                </a:cxn>
                <a:cxn ang="0">
                  <a:pos x="0" y="76"/>
                </a:cxn>
                <a:cxn ang="0">
                  <a:pos x="12" y="101"/>
                </a:cxn>
                <a:cxn ang="0">
                  <a:pos x="25" y="113"/>
                </a:cxn>
                <a:cxn ang="0">
                  <a:pos x="44" y="120"/>
                </a:cxn>
                <a:cxn ang="0">
                  <a:pos x="50" y="120"/>
                </a:cxn>
                <a:cxn ang="0">
                  <a:pos x="56" y="120"/>
                </a:cxn>
              </a:cxnLst>
              <a:rect l="0" t="0" r="0" b="0"/>
              <a:pathLst>
                <a:path w="101" h="120">
                  <a:moveTo>
                    <a:pt x="56" y="120"/>
                  </a:moveTo>
                  <a:lnTo>
                    <a:pt x="69" y="113"/>
                  </a:lnTo>
                  <a:lnTo>
                    <a:pt x="88" y="101"/>
                  </a:lnTo>
                  <a:lnTo>
                    <a:pt x="101" y="76"/>
                  </a:lnTo>
                  <a:lnTo>
                    <a:pt x="94" y="44"/>
                  </a:lnTo>
                  <a:lnTo>
                    <a:pt x="82" y="13"/>
                  </a:lnTo>
                  <a:lnTo>
                    <a:pt x="63" y="0"/>
                  </a:lnTo>
                  <a:lnTo>
                    <a:pt x="50" y="0"/>
                  </a:lnTo>
                  <a:lnTo>
                    <a:pt x="38" y="0"/>
                  </a:lnTo>
                  <a:lnTo>
                    <a:pt x="25" y="6"/>
                  </a:lnTo>
                  <a:lnTo>
                    <a:pt x="6" y="25"/>
                  </a:lnTo>
                  <a:lnTo>
                    <a:pt x="0" y="50"/>
                  </a:lnTo>
                  <a:lnTo>
                    <a:pt x="0" y="76"/>
                  </a:lnTo>
                  <a:lnTo>
                    <a:pt x="12" y="101"/>
                  </a:lnTo>
                  <a:lnTo>
                    <a:pt x="25" y="113"/>
                  </a:lnTo>
                  <a:lnTo>
                    <a:pt x="44" y="120"/>
                  </a:lnTo>
                  <a:lnTo>
                    <a:pt x="50" y="120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5" name="フリーフォーム 454"/>
            <p:cNvSpPr>
              <a:spLocks/>
            </p:cNvSpPr>
            <p:nvPr/>
          </p:nvSpPr>
          <p:spPr bwMode="auto">
            <a:xfrm>
              <a:off x="3931" y="1342"/>
              <a:ext cx="107" cy="63"/>
            </a:xfrm>
            <a:custGeom>
              <a:avLst/>
              <a:gdLst/>
              <a:ahLst/>
              <a:cxnLst>
                <a:cxn ang="0">
                  <a:pos x="107" y="37"/>
                </a:cxn>
                <a:cxn ang="0">
                  <a:pos x="107" y="31"/>
                </a:cxn>
                <a:cxn ang="0">
                  <a:pos x="101" y="25"/>
                </a:cxn>
                <a:cxn ang="0">
                  <a:pos x="69" y="12"/>
                </a:cxn>
                <a:cxn ang="0">
                  <a:pos x="50" y="0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0" y="19"/>
                </a:cxn>
                <a:cxn ang="0">
                  <a:pos x="0" y="37"/>
                </a:cxn>
                <a:cxn ang="0">
                  <a:pos x="19" y="56"/>
                </a:cxn>
                <a:cxn ang="0">
                  <a:pos x="38" y="63"/>
                </a:cxn>
                <a:cxn ang="0">
                  <a:pos x="57" y="63"/>
                </a:cxn>
                <a:cxn ang="0">
                  <a:pos x="95" y="50"/>
                </a:cxn>
                <a:cxn ang="0">
                  <a:pos x="101" y="37"/>
                </a:cxn>
                <a:cxn ang="0">
                  <a:pos x="107" y="37"/>
                </a:cxn>
              </a:cxnLst>
              <a:rect l="0" t="0" r="0" b="0"/>
              <a:pathLst>
                <a:path w="107" h="63">
                  <a:moveTo>
                    <a:pt x="107" y="37"/>
                  </a:moveTo>
                  <a:lnTo>
                    <a:pt x="107" y="31"/>
                  </a:lnTo>
                  <a:lnTo>
                    <a:pt x="101" y="25"/>
                  </a:lnTo>
                  <a:lnTo>
                    <a:pt x="69" y="12"/>
                  </a:lnTo>
                  <a:lnTo>
                    <a:pt x="50" y="0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0" y="19"/>
                  </a:lnTo>
                  <a:lnTo>
                    <a:pt x="0" y="37"/>
                  </a:lnTo>
                  <a:lnTo>
                    <a:pt x="19" y="56"/>
                  </a:lnTo>
                  <a:lnTo>
                    <a:pt x="38" y="63"/>
                  </a:lnTo>
                  <a:lnTo>
                    <a:pt x="57" y="63"/>
                  </a:lnTo>
                  <a:lnTo>
                    <a:pt x="95" y="50"/>
                  </a:lnTo>
                  <a:lnTo>
                    <a:pt x="101" y="37"/>
                  </a:lnTo>
                  <a:lnTo>
                    <a:pt x="107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6" name="フリーフォーム 455"/>
            <p:cNvSpPr>
              <a:spLocks/>
            </p:cNvSpPr>
            <p:nvPr/>
          </p:nvSpPr>
          <p:spPr bwMode="auto">
            <a:xfrm>
              <a:off x="4000" y="1278"/>
              <a:ext cx="95" cy="70"/>
            </a:xfrm>
            <a:custGeom>
              <a:avLst/>
              <a:gdLst/>
              <a:ahLst/>
              <a:cxnLst>
                <a:cxn ang="0">
                  <a:pos x="63" y="51"/>
                </a:cxn>
                <a:cxn ang="0">
                  <a:pos x="89" y="38"/>
                </a:cxn>
                <a:cxn ang="0">
                  <a:pos x="95" y="26"/>
                </a:cxn>
                <a:cxn ang="0">
                  <a:pos x="95" y="13"/>
                </a:cxn>
                <a:cxn ang="0">
                  <a:pos x="89" y="0"/>
                </a:cxn>
                <a:cxn ang="0">
                  <a:pos x="70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3" y="13"/>
                </a:cxn>
                <a:cxn ang="0">
                  <a:pos x="0" y="26"/>
                </a:cxn>
                <a:cxn ang="0">
                  <a:pos x="0" y="38"/>
                </a:cxn>
                <a:cxn ang="0">
                  <a:pos x="0" y="51"/>
                </a:cxn>
                <a:cxn ang="0">
                  <a:pos x="13" y="64"/>
                </a:cxn>
                <a:cxn ang="0">
                  <a:pos x="38" y="70"/>
                </a:cxn>
                <a:cxn ang="0">
                  <a:pos x="45" y="70"/>
                </a:cxn>
                <a:cxn ang="0">
                  <a:pos x="57" y="64"/>
                </a:cxn>
                <a:cxn ang="0">
                  <a:pos x="57" y="51"/>
                </a:cxn>
                <a:cxn ang="0">
                  <a:pos x="63" y="51"/>
                </a:cxn>
              </a:cxnLst>
              <a:rect l="0" t="0" r="0" b="0"/>
              <a:pathLst>
                <a:path w="95" h="70">
                  <a:moveTo>
                    <a:pt x="63" y="51"/>
                  </a:moveTo>
                  <a:lnTo>
                    <a:pt x="89" y="38"/>
                  </a:lnTo>
                  <a:lnTo>
                    <a:pt x="95" y="26"/>
                  </a:lnTo>
                  <a:lnTo>
                    <a:pt x="95" y="13"/>
                  </a:lnTo>
                  <a:lnTo>
                    <a:pt x="89" y="0"/>
                  </a:lnTo>
                  <a:lnTo>
                    <a:pt x="70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0" y="38"/>
                  </a:lnTo>
                  <a:lnTo>
                    <a:pt x="0" y="51"/>
                  </a:lnTo>
                  <a:lnTo>
                    <a:pt x="13" y="64"/>
                  </a:lnTo>
                  <a:lnTo>
                    <a:pt x="38" y="70"/>
                  </a:lnTo>
                  <a:lnTo>
                    <a:pt x="45" y="70"/>
                  </a:lnTo>
                  <a:lnTo>
                    <a:pt x="57" y="64"/>
                  </a:lnTo>
                  <a:lnTo>
                    <a:pt x="57" y="51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7" name="フリーフォーム 456"/>
            <p:cNvSpPr>
              <a:spLocks/>
            </p:cNvSpPr>
            <p:nvPr/>
          </p:nvSpPr>
          <p:spPr bwMode="auto">
            <a:xfrm>
              <a:off x="3969" y="1203"/>
              <a:ext cx="50" cy="44"/>
            </a:xfrm>
            <a:custGeom>
              <a:avLst/>
              <a:gdLst/>
              <a:ahLst/>
              <a:cxnLst>
                <a:cxn ang="0">
                  <a:pos x="44" y="44"/>
                </a:cxn>
                <a:cxn ang="0">
                  <a:pos x="44" y="31"/>
                </a:cxn>
                <a:cxn ang="0">
                  <a:pos x="50" y="19"/>
                </a:cxn>
                <a:cxn ang="0">
                  <a:pos x="44" y="6"/>
                </a:cxn>
                <a:cxn ang="0">
                  <a:pos x="31" y="0"/>
                </a:cxn>
                <a:cxn ang="0">
                  <a:pos x="19" y="0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6" y="38"/>
                </a:cxn>
                <a:cxn ang="0">
                  <a:pos x="19" y="44"/>
                </a:cxn>
                <a:cxn ang="0">
                  <a:pos x="31" y="44"/>
                </a:cxn>
                <a:cxn ang="0">
                  <a:pos x="38" y="44"/>
                </a:cxn>
                <a:cxn ang="0">
                  <a:pos x="44" y="44"/>
                </a:cxn>
              </a:cxnLst>
              <a:rect l="0" t="0" r="0" b="0"/>
              <a:pathLst>
                <a:path w="50" h="44">
                  <a:moveTo>
                    <a:pt x="44" y="44"/>
                  </a:moveTo>
                  <a:lnTo>
                    <a:pt x="44" y="31"/>
                  </a:lnTo>
                  <a:lnTo>
                    <a:pt x="50" y="19"/>
                  </a:lnTo>
                  <a:lnTo>
                    <a:pt x="44" y="6"/>
                  </a:lnTo>
                  <a:lnTo>
                    <a:pt x="31" y="0"/>
                  </a:lnTo>
                  <a:lnTo>
                    <a:pt x="19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6" y="38"/>
                  </a:lnTo>
                  <a:lnTo>
                    <a:pt x="19" y="44"/>
                  </a:lnTo>
                  <a:lnTo>
                    <a:pt x="31" y="44"/>
                  </a:lnTo>
                  <a:lnTo>
                    <a:pt x="38" y="44"/>
                  </a:lnTo>
                  <a:lnTo>
                    <a:pt x="44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8" name="フリーフォーム 457"/>
            <p:cNvSpPr>
              <a:spLocks/>
            </p:cNvSpPr>
            <p:nvPr/>
          </p:nvSpPr>
          <p:spPr bwMode="auto">
            <a:xfrm>
              <a:off x="4284" y="1234"/>
              <a:ext cx="114" cy="82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32" y="82"/>
                </a:cxn>
                <a:cxn ang="0">
                  <a:pos x="51" y="76"/>
                </a:cxn>
                <a:cxn ang="0">
                  <a:pos x="63" y="70"/>
                </a:cxn>
                <a:cxn ang="0">
                  <a:pos x="82" y="44"/>
                </a:cxn>
                <a:cxn ang="0">
                  <a:pos x="95" y="32"/>
                </a:cxn>
                <a:cxn ang="0">
                  <a:pos x="114" y="13"/>
                </a:cxn>
                <a:cxn ang="0">
                  <a:pos x="114" y="7"/>
                </a:cxn>
                <a:cxn ang="0">
                  <a:pos x="108" y="0"/>
                </a:cxn>
                <a:cxn ang="0">
                  <a:pos x="101" y="0"/>
                </a:cxn>
                <a:cxn ang="0">
                  <a:pos x="89" y="0"/>
                </a:cxn>
                <a:cxn ang="0">
                  <a:pos x="70" y="7"/>
                </a:cxn>
                <a:cxn ang="0">
                  <a:pos x="45" y="13"/>
                </a:cxn>
                <a:cxn ang="0">
                  <a:pos x="32" y="19"/>
                </a:cxn>
                <a:cxn ang="0">
                  <a:pos x="19" y="3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0" y="76"/>
                </a:cxn>
                <a:cxn ang="0">
                  <a:pos x="7" y="76"/>
                </a:cxn>
              </a:cxnLst>
              <a:rect l="0" t="0" r="0" b="0"/>
              <a:pathLst>
                <a:path w="114" h="82">
                  <a:moveTo>
                    <a:pt x="7" y="76"/>
                  </a:moveTo>
                  <a:lnTo>
                    <a:pt x="32" y="82"/>
                  </a:lnTo>
                  <a:lnTo>
                    <a:pt x="51" y="76"/>
                  </a:lnTo>
                  <a:lnTo>
                    <a:pt x="63" y="70"/>
                  </a:lnTo>
                  <a:lnTo>
                    <a:pt x="82" y="44"/>
                  </a:lnTo>
                  <a:lnTo>
                    <a:pt x="95" y="32"/>
                  </a:lnTo>
                  <a:lnTo>
                    <a:pt x="114" y="13"/>
                  </a:lnTo>
                  <a:lnTo>
                    <a:pt x="114" y="7"/>
                  </a:lnTo>
                  <a:lnTo>
                    <a:pt x="108" y="0"/>
                  </a:lnTo>
                  <a:lnTo>
                    <a:pt x="101" y="0"/>
                  </a:lnTo>
                  <a:lnTo>
                    <a:pt x="89" y="0"/>
                  </a:lnTo>
                  <a:lnTo>
                    <a:pt x="70" y="7"/>
                  </a:lnTo>
                  <a:lnTo>
                    <a:pt x="45" y="13"/>
                  </a:lnTo>
                  <a:lnTo>
                    <a:pt x="32" y="19"/>
                  </a:lnTo>
                  <a:lnTo>
                    <a:pt x="19" y="3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0" y="7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59" name="フリーフォーム 458"/>
            <p:cNvSpPr>
              <a:spLocks/>
            </p:cNvSpPr>
            <p:nvPr/>
          </p:nvSpPr>
          <p:spPr bwMode="auto">
            <a:xfrm>
              <a:off x="4177" y="1159"/>
              <a:ext cx="63" cy="37"/>
            </a:xfrm>
            <a:custGeom>
              <a:avLst/>
              <a:gdLst/>
              <a:ahLst/>
              <a:cxnLst>
                <a:cxn ang="0">
                  <a:pos x="13" y="37"/>
                </a:cxn>
                <a:cxn ang="0">
                  <a:pos x="38" y="37"/>
                </a:cxn>
                <a:cxn ang="0">
                  <a:pos x="51" y="31"/>
                </a:cxn>
                <a:cxn ang="0">
                  <a:pos x="57" y="25"/>
                </a:cxn>
                <a:cxn ang="0">
                  <a:pos x="63" y="19"/>
                </a:cxn>
                <a:cxn ang="0">
                  <a:pos x="63" y="6"/>
                </a:cxn>
                <a:cxn ang="0">
                  <a:pos x="51" y="0"/>
                </a:cxn>
                <a:cxn ang="0">
                  <a:pos x="32" y="0"/>
                </a:cxn>
                <a:cxn ang="0">
                  <a:pos x="13" y="12"/>
                </a:cxn>
                <a:cxn ang="0">
                  <a:pos x="0" y="19"/>
                </a:cxn>
                <a:cxn ang="0">
                  <a:pos x="0" y="31"/>
                </a:cxn>
                <a:cxn ang="0">
                  <a:pos x="6" y="37"/>
                </a:cxn>
                <a:cxn ang="0">
                  <a:pos x="6" y="37"/>
                </a:cxn>
                <a:cxn ang="0">
                  <a:pos x="13" y="37"/>
                </a:cxn>
              </a:cxnLst>
              <a:rect l="0" t="0" r="0" b="0"/>
              <a:pathLst>
                <a:path w="63" h="37">
                  <a:moveTo>
                    <a:pt x="13" y="37"/>
                  </a:moveTo>
                  <a:lnTo>
                    <a:pt x="38" y="37"/>
                  </a:lnTo>
                  <a:lnTo>
                    <a:pt x="51" y="31"/>
                  </a:lnTo>
                  <a:lnTo>
                    <a:pt x="57" y="25"/>
                  </a:lnTo>
                  <a:lnTo>
                    <a:pt x="63" y="19"/>
                  </a:lnTo>
                  <a:lnTo>
                    <a:pt x="63" y="6"/>
                  </a:lnTo>
                  <a:lnTo>
                    <a:pt x="51" y="0"/>
                  </a:lnTo>
                  <a:lnTo>
                    <a:pt x="32" y="0"/>
                  </a:lnTo>
                  <a:lnTo>
                    <a:pt x="13" y="12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13" y="37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0" name="フリーフォーム 459"/>
            <p:cNvSpPr>
              <a:spLocks/>
            </p:cNvSpPr>
            <p:nvPr/>
          </p:nvSpPr>
          <p:spPr bwMode="auto">
            <a:xfrm>
              <a:off x="4480" y="685"/>
              <a:ext cx="133" cy="183"/>
            </a:xfrm>
            <a:custGeom>
              <a:avLst/>
              <a:gdLst/>
              <a:ahLst/>
              <a:cxnLst>
                <a:cxn ang="0">
                  <a:pos x="57" y="183"/>
                </a:cxn>
                <a:cxn ang="0">
                  <a:pos x="76" y="183"/>
                </a:cxn>
                <a:cxn ang="0">
                  <a:pos x="95" y="171"/>
                </a:cxn>
                <a:cxn ang="0">
                  <a:pos x="107" y="158"/>
                </a:cxn>
                <a:cxn ang="0">
                  <a:pos x="120" y="146"/>
                </a:cxn>
                <a:cxn ang="0">
                  <a:pos x="126" y="120"/>
                </a:cxn>
                <a:cxn ang="0">
                  <a:pos x="133" y="108"/>
                </a:cxn>
                <a:cxn ang="0">
                  <a:pos x="126" y="95"/>
                </a:cxn>
                <a:cxn ang="0">
                  <a:pos x="107" y="89"/>
                </a:cxn>
                <a:cxn ang="0">
                  <a:pos x="101" y="89"/>
                </a:cxn>
                <a:cxn ang="0">
                  <a:pos x="101" y="82"/>
                </a:cxn>
                <a:cxn ang="0">
                  <a:pos x="101" y="57"/>
                </a:cxn>
                <a:cxn ang="0">
                  <a:pos x="101" y="38"/>
                </a:cxn>
                <a:cxn ang="0">
                  <a:pos x="88" y="7"/>
                </a:cxn>
                <a:cxn ang="0">
                  <a:pos x="82" y="0"/>
                </a:cxn>
                <a:cxn ang="0">
                  <a:pos x="69" y="0"/>
                </a:cxn>
                <a:cxn ang="0">
                  <a:pos x="44" y="13"/>
                </a:cxn>
                <a:cxn ang="0">
                  <a:pos x="13" y="57"/>
                </a:cxn>
                <a:cxn ang="0">
                  <a:pos x="0" y="76"/>
                </a:cxn>
                <a:cxn ang="0">
                  <a:pos x="0" y="89"/>
                </a:cxn>
                <a:cxn ang="0">
                  <a:pos x="6" y="95"/>
                </a:cxn>
                <a:cxn ang="0">
                  <a:pos x="32" y="101"/>
                </a:cxn>
                <a:cxn ang="0">
                  <a:pos x="38" y="101"/>
                </a:cxn>
                <a:cxn ang="0">
                  <a:pos x="38" y="108"/>
                </a:cxn>
                <a:cxn ang="0">
                  <a:pos x="32" y="120"/>
                </a:cxn>
                <a:cxn ang="0">
                  <a:pos x="25" y="146"/>
                </a:cxn>
                <a:cxn ang="0">
                  <a:pos x="38" y="164"/>
                </a:cxn>
                <a:cxn ang="0">
                  <a:pos x="50" y="183"/>
                </a:cxn>
                <a:cxn ang="0">
                  <a:pos x="57" y="183"/>
                </a:cxn>
              </a:cxnLst>
              <a:rect l="0" t="0" r="0" b="0"/>
              <a:pathLst>
                <a:path w="133" h="183">
                  <a:moveTo>
                    <a:pt x="57" y="183"/>
                  </a:moveTo>
                  <a:lnTo>
                    <a:pt x="76" y="183"/>
                  </a:lnTo>
                  <a:lnTo>
                    <a:pt x="95" y="171"/>
                  </a:lnTo>
                  <a:lnTo>
                    <a:pt x="107" y="158"/>
                  </a:lnTo>
                  <a:lnTo>
                    <a:pt x="120" y="146"/>
                  </a:lnTo>
                  <a:lnTo>
                    <a:pt x="126" y="120"/>
                  </a:lnTo>
                  <a:lnTo>
                    <a:pt x="133" y="108"/>
                  </a:lnTo>
                  <a:lnTo>
                    <a:pt x="126" y="95"/>
                  </a:lnTo>
                  <a:lnTo>
                    <a:pt x="107" y="89"/>
                  </a:lnTo>
                  <a:lnTo>
                    <a:pt x="101" y="89"/>
                  </a:lnTo>
                  <a:lnTo>
                    <a:pt x="101" y="82"/>
                  </a:lnTo>
                  <a:lnTo>
                    <a:pt x="101" y="57"/>
                  </a:lnTo>
                  <a:lnTo>
                    <a:pt x="101" y="38"/>
                  </a:lnTo>
                  <a:lnTo>
                    <a:pt x="88" y="7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44" y="13"/>
                  </a:lnTo>
                  <a:lnTo>
                    <a:pt x="13" y="57"/>
                  </a:lnTo>
                  <a:lnTo>
                    <a:pt x="0" y="76"/>
                  </a:lnTo>
                  <a:lnTo>
                    <a:pt x="0" y="89"/>
                  </a:lnTo>
                  <a:lnTo>
                    <a:pt x="6" y="95"/>
                  </a:lnTo>
                  <a:lnTo>
                    <a:pt x="32" y="101"/>
                  </a:lnTo>
                  <a:lnTo>
                    <a:pt x="38" y="101"/>
                  </a:lnTo>
                  <a:lnTo>
                    <a:pt x="38" y="108"/>
                  </a:lnTo>
                  <a:lnTo>
                    <a:pt x="32" y="120"/>
                  </a:lnTo>
                  <a:lnTo>
                    <a:pt x="25" y="146"/>
                  </a:lnTo>
                  <a:lnTo>
                    <a:pt x="38" y="164"/>
                  </a:lnTo>
                  <a:lnTo>
                    <a:pt x="50" y="183"/>
                  </a:lnTo>
                  <a:lnTo>
                    <a:pt x="57" y="18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1" name="フリーフォーム 460"/>
            <p:cNvSpPr>
              <a:spLocks/>
            </p:cNvSpPr>
            <p:nvPr/>
          </p:nvSpPr>
          <p:spPr bwMode="auto">
            <a:xfrm>
              <a:off x="4366" y="812"/>
              <a:ext cx="51" cy="69"/>
            </a:xfrm>
            <a:custGeom>
              <a:avLst/>
              <a:gdLst/>
              <a:ahLst/>
              <a:cxnLst>
                <a:cxn ang="0">
                  <a:pos x="19" y="69"/>
                </a:cxn>
                <a:cxn ang="0">
                  <a:pos x="32" y="63"/>
                </a:cxn>
                <a:cxn ang="0">
                  <a:pos x="45" y="44"/>
                </a:cxn>
                <a:cxn ang="0">
                  <a:pos x="51" y="31"/>
                </a:cxn>
                <a:cxn ang="0">
                  <a:pos x="51" y="12"/>
                </a:cxn>
                <a:cxn ang="0">
                  <a:pos x="45" y="0"/>
                </a:cxn>
                <a:cxn ang="0">
                  <a:pos x="32" y="0"/>
                </a:cxn>
                <a:cxn ang="0">
                  <a:pos x="7" y="19"/>
                </a:cxn>
                <a:cxn ang="0">
                  <a:pos x="0" y="37"/>
                </a:cxn>
                <a:cxn ang="0">
                  <a:pos x="0" y="50"/>
                </a:cxn>
                <a:cxn ang="0">
                  <a:pos x="7" y="63"/>
                </a:cxn>
                <a:cxn ang="0">
                  <a:pos x="13" y="69"/>
                </a:cxn>
                <a:cxn ang="0">
                  <a:pos x="19" y="69"/>
                </a:cxn>
              </a:cxnLst>
              <a:rect l="0" t="0" r="0" b="0"/>
              <a:pathLst>
                <a:path w="51" h="69">
                  <a:moveTo>
                    <a:pt x="19" y="69"/>
                  </a:moveTo>
                  <a:lnTo>
                    <a:pt x="32" y="63"/>
                  </a:lnTo>
                  <a:lnTo>
                    <a:pt x="45" y="44"/>
                  </a:lnTo>
                  <a:lnTo>
                    <a:pt x="51" y="31"/>
                  </a:lnTo>
                  <a:lnTo>
                    <a:pt x="51" y="12"/>
                  </a:lnTo>
                  <a:lnTo>
                    <a:pt x="45" y="0"/>
                  </a:lnTo>
                  <a:lnTo>
                    <a:pt x="32" y="0"/>
                  </a:lnTo>
                  <a:lnTo>
                    <a:pt x="7" y="19"/>
                  </a:lnTo>
                  <a:lnTo>
                    <a:pt x="0" y="37"/>
                  </a:lnTo>
                  <a:lnTo>
                    <a:pt x="0" y="50"/>
                  </a:lnTo>
                  <a:lnTo>
                    <a:pt x="7" y="63"/>
                  </a:lnTo>
                  <a:lnTo>
                    <a:pt x="13" y="69"/>
                  </a:lnTo>
                  <a:lnTo>
                    <a:pt x="19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2" name="フリーフォーム 461"/>
            <p:cNvSpPr>
              <a:spLocks/>
            </p:cNvSpPr>
            <p:nvPr/>
          </p:nvSpPr>
          <p:spPr bwMode="auto">
            <a:xfrm>
              <a:off x="4385" y="957"/>
              <a:ext cx="26" cy="19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19" y="12"/>
                </a:cxn>
                <a:cxn ang="0">
                  <a:pos x="26" y="6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7" y="19"/>
                </a:cxn>
              </a:cxnLst>
              <a:rect l="0" t="0" r="0" b="0"/>
              <a:pathLst>
                <a:path w="26" h="19">
                  <a:moveTo>
                    <a:pt x="7" y="19"/>
                  </a:moveTo>
                  <a:lnTo>
                    <a:pt x="19" y="12"/>
                  </a:lnTo>
                  <a:lnTo>
                    <a:pt x="26" y="6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3" name="フリーフォーム 462"/>
            <p:cNvSpPr>
              <a:spLocks/>
            </p:cNvSpPr>
            <p:nvPr/>
          </p:nvSpPr>
          <p:spPr bwMode="auto">
            <a:xfrm>
              <a:off x="4688" y="1083"/>
              <a:ext cx="51" cy="76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44" y="44"/>
                </a:cxn>
                <a:cxn ang="0">
                  <a:pos x="51" y="25"/>
                </a:cxn>
                <a:cxn ang="0">
                  <a:pos x="38" y="6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13"/>
                </a:cxn>
                <a:cxn ang="0">
                  <a:pos x="0" y="31"/>
                </a:cxn>
                <a:cxn ang="0">
                  <a:pos x="7" y="50"/>
                </a:cxn>
                <a:cxn ang="0">
                  <a:pos x="13" y="63"/>
                </a:cxn>
                <a:cxn ang="0">
                  <a:pos x="19" y="76"/>
                </a:cxn>
                <a:cxn ang="0">
                  <a:pos x="19" y="76"/>
                </a:cxn>
                <a:cxn ang="0">
                  <a:pos x="25" y="76"/>
                </a:cxn>
              </a:cxnLst>
              <a:rect l="0" t="0" r="0" b="0"/>
              <a:pathLst>
                <a:path w="51" h="76">
                  <a:moveTo>
                    <a:pt x="25" y="76"/>
                  </a:moveTo>
                  <a:lnTo>
                    <a:pt x="44" y="44"/>
                  </a:lnTo>
                  <a:lnTo>
                    <a:pt x="51" y="25"/>
                  </a:lnTo>
                  <a:lnTo>
                    <a:pt x="38" y="6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13"/>
                  </a:lnTo>
                  <a:lnTo>
                    <a:pt x="0" y="31"/>
                  </a:lnTo>
                  <a:lnTo>
                    <a:pt x="7" y="50"/>
                  </a:lnTo>
                  <a:lnTo>
                    <a:pt x="13" y="63"/>
                  </a:lnTo>
                  <a:lnTo>
                    <a:pt x="19" y="76"/>
                  </a:lnTo>
                  <a:lnTo>
                    <a:pt x="19" y="76"/>
                  </a:lnTo>
                  <a:lnTo>
                    <a:pt x="25" y="7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4" name="フリーフォーム 463"/>
            <p:cNvSpPr>
              <a:spLocks/>
            </p:cNvSpPr>
            <p:nvPr/>
          </p:nvSpPr>
          <p:spPr bwMode="auto">
            <a:xfrm>
              <a:off x="4600" y="1178"/>
              <a:ext cx="44" cy="56"/>
            </a:xfrm>
            <a:custGeom>
              <a:avLst/>
              <a:gdLst/>
              <a:ahLst/>
              <a:cxnLst>
                <a:cxn ang="0">
                  <a:pos x="13" y="56"/>
                </a:cxn>
                <a:cxn ang="0">
                  <a:pos x="31" y="50"/>
                </a:cxn>
                <a:cxn ang="0">
                  <a:pos x="44" y="31"/>
                </a:cxn>
                <a:cxn ang="0">
                  <a:pos x="44" y="18"/>
                </a:cxn>
                <a:cxn ang="0">
                  <a:pos x="38" y="6"/>
                </a:cxn>
                <a:cxn ang="0">
                  <a:pos x="31" y="0"/>
                </a:cxn>
                <a:cxn ang="0">
                  <a:pos x="25" y="6"/>
                </a:cxn>
                <a:cxn ang="0">
                  <a:pos x="6" y="37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13" y="56"/>
                </a:cxn>
              </a:cxnLst>
              <a:rect l="0" t="0" r="0" b="0"/>
              <a:pathLst>
                <a:path w="44" h="56">
                  <a:moveTo>
                    <a:pt x="13" y="56"/>
                  </a:moveTo>
                  <a:lnTo>
                    <a:pt x="31" y="50"/>
                  </a:lnTo>
                  <a:lnTo>
                    <a:pt x="44" y="31"/>
                  </a:lnTo>
                  <a:lnTo>
                    <a:pt x="44" y="18"/>
                  </a:lnTo>
                  <a:lnTo>
                    <a:pt x="38" y="6"/>
                  </a:lnTo>
                  <a:lnTo>
                    <a:pt x="31" y="0"/>
                  </a:lnTo>
                  <a:lnTo>
                    <a:pt x="25" y="6"/>
                  </a:lnTo>
                  <a:lnTo>
                    <a:pt x="6" y="37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13" y="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5" name="フリーフォーム 464"/>
            <p:cNvSpPr>
              <a:spLocks/>
            </p:cNvSpPr>
            <p:nvPr/>
          </p:nvSpPr>
          <p:spPr bwMode="auto">
            <a:xfrm>
              <a:off x="4897" y="736"/>
              <a:ext cx="119" cy="145"/>
            </a:xfrm>
            <a:custGeom>
              <a:avLst/>
              <a:gdLst/>
              <a:ahLst/>
              <a:cxnLst>
                <a:cxn ang="0">
                  <a:pos x="82" y="139"/>
                </a:cxn>
                <a:cxn ang="0">
                  <a:pos x="101" y="132"/>
                </a:cxn>
                <a:cxn ang="0">
                  <a:pos x="107" y="113"/>
                </a:cxn>
                <a:cxn ang="0">
                  <a:pos x="119" y="88"/>
                </a:cxn>
                <a:cxn ang="0">
                  <a:pos x="119" y="69"/>
                </a:cxn>
                <a:cxn ang="0">
                  <a:pos x="107" y="19"/>
                </a:cxn>
                <a:cxn ang="0">
                  <a:pos x="94" y="6"/>
                </a:cxn>
                <a:cxn ang="0">
                  <a:pos x="82" y="0"/>
                </a:cxn>
                <a:cxn ang="0">
                  <a:pos x="63" y="0"/>
                </a:cxn>
                <a:cxn ang="0">
                  <a:pos x="44" y="6"/>
                </a:cxn>
                <a:cxn ang="0">
                  <a:pos x="25" y="19"/>
                </a:cxn>
                <a:cxn ang="0">
                  <a:pos x="6" y="44"/>
                </a:cxn>
                <a:cxn ang="0">
                  <a:pos x="0" y="69"/>
                </a:cxn>
                <a:cxn ang="0">
                  <a:pos x="0" y="101"/>
                </a:cxn>
                <a:cxn ang="0">
                  <a:pos x="12" y="120"/>
                </a:cxn>
                <a:cxn ang="0">
                  <a:pos x="31" y="139"/>
                </a:cxn>
                <a:cxn ang="0">
                  <a:pos x="69" y="145"/>
                </a:cxn>
                <a:cxn ang="0">
                  <a:pos x="75" y="139"/>
                </a:cxn>
                <a:cxn ang="0">
                  <a:pos x="82" y="139"/>
                </a:cxn>
              </a:cxnLst>
              <a:rect l="0" t="0" r="0" b="0"/>
              <a:pathLst>
                <a:path w="119" h="145">
                  <a:moveTo>
                    <a:pt x="82" y="139"/>
                  </a:moveTo>
                  <a:lnTo>
                    <a:pt x="101" y="132"/>
                  </a:lnTo>
                  <a:lnTo>
                    <a:pt x="107" y="113"/>
                  </a:lnTo>
                  <a:lnTo>
                    <a:pt x="119" y="88"/>
                  </a:lnTo>
                  <a:lnTo>
                    <a:pt x="119" y="69"/>
                  </a:lnTo>
                  <a:lnTo>
                    <a:pt x="107" y="19"/>
                  </a:lnTo>
                  <a:lnTo>
                    <a:pt x="94" y="6"/>
                  </a:lnTo>
                  <a:lnTo>
                    <a:pt x="82" y="0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5" y="19"/>
                  </a:lnTo>
                  <a:lnTo>
                    <a:pt x="6" y="44"/>
                  </a:lnTo>
                  <a:lnTo>
                    <a:pt x="0" y="69"/>
                  </a:lnTo>
                  <a:lnTo>
                    <a:pt x="0" y="101"/>
                  </a:lnTo>
                  <a:lnTo>
                    <a:pt x="12" y="120"/>
                  </a:lnTo>
                  <a:lnTo>
                    <a:pt x="31" y="139"/>
                  </a:lnTo>
                  <a:lnTo>
                    <a:pt x="69" y="145"/>
                  </a:lnTo>
                  <a:lnTo>
                    <a:pt x="75" y="139"/>
                  </a:lnTo>
                  <a:lnTo>
                    <a:pt x="82" y="13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6" name="フリーフォーム 465"/>
            <p:cNvSpPr>
              <a:spLocks/>
            </p:cNvSpPr>
            <p:nvPr/>
          </p:nvSpPr>
          <p:spPr bwMode="auto">
            <a:xfrm>
              <a:off x="4726" y="559"/>
              <a:ext cx="171" cy="171"/>
            </a:xfrm>
            <a:custGeom>
              <a:avLst/>
              <a:gdLst/>
              <a:ahLst/>
              <a:cxnLst>
                <a:cxn ang="0">
                  <a:pos x="57" y="171"/>
                </a:cxn>
                <a:cxn ang="0">
                  <a:pos x="76" y="164"/>
                </a:cxn>
                <a:cxn ang="0">
                  <a:pos x="101" y="145"/>
                </a:cxn>
                <a:cxn ang="0">
                  <a:pos x="120" y="126"/>
                </a:cxn>
                <a:cxn ang="0">
                  <a:pos x="133" y="108"/>
                </a:cxn>
                <a:cxn ang="0">
                  <a:pos x="139" y="70"/>
                </a:cxn>
                <a:cxn ang="0">
                  <a:pos x="158" y="44"/>
                </a:cxn>
                <a:cxn ang="0">
                  <a:pos x="171" y="19"/>
                </a:cxn>
                <a:cxn ang="0">
                  <a:pos x="171" y="7"/>
                </a:cxn>
                <a:cxn ang="0">
                  <a:pos x="164" y="0"/>
                </a:cxn>
                <a:cxn ang="0">
                  <a:pos x="158" y="0"/>
                </a:cxn>
                <a:cxn ang="0">
                  <a:pos x="145" y="0"/>
                </a:cxn>
                <a:cxn ang="0">
                  <a:pos x="133" y="13"/>
                </a:cxn>
                <a:cxn ang="0">
                  <a:pos x="120" y="19"/>
                </a:cxn>
                <a:cxn ang="0">
                  <a:pos x="101" y="19"/>
                </a:cxn>
                <a:cxn ang="0">
                  <a:pos x="82" y="26"/>
                </a:cxn>
                <a:cxn ang="0">
                  <a:pos x="57" y="38"/>
                </a:cxn>
                <a:cxn ang="0">
                  <a:pos x="25" y="89"/>
                </a:cxn>
                <a:cxn ang="0">
                  <a:pos x="6" y="114"/>
                </a:cxn>
                <a:cxn ang="0">
                  <a:pos x="0" y="133"/>
                </a:cxn>
                <a:cxn ang="0">
                  <a:pos x="6" y="152"/>
                </a:cxn>
                <a:cxn ang="0">
                  <a:pos x="19" y="164"/>
                </a:cxn>
                <a:cxn ang="0">
                  <a:pos x="32" y="171"/>
                </a:cxn>
                <a:cxn ang="0">
                  <a:pos x="51" y="171"/>
                </a:cxn>
                <a:cxn ang="0">
                  <a:pos x="57" y="171"/>
                </a:cxn>
              </a:cxnLst>
              <a:rect l="0" t="0" r="0" b="0"/>
              <a:pathLst>
                <a:path w="171" h="171">
                  <a:moveTo>
                    <a:pt x="57" y="171"/>
                  </a:moveTo>
                  <a:lnTo>
                    <a:pt x="76" y="164"/>
                  </a:lnTo>
                  <a:lnTo>
                    <a:pt x="101" y="145"/>
                  </a:lnTo>
                  <a:lnTo>
                    <a:pt x="120" y="126"/>
                  </a:lnTo>
                  <a:lnTo>
                    <a:pt x="133" y="108"/>
                  </a:lnTo>
                  <a:lnTo>
                    <a:pt x="139" y="70"/>
                  </a:lnTo>
                  <a:lnTo>
                    <a:pt x="158" y="44"/>
                  </a:lnTo>
                  <a:lnTo>
                    <a:pt x="171" y="19"/>
                  </a:lnTo>
                  <a:lnTo>
                    <a:pt x="171" y="7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45" y="0"/>
                  </a:lnTo>
                  <a:lnTo>
                    <a:pt x="133" y="13"/>
                  </a:lnTo>
                  <a:lnTo>
                    <a:pt x="120" y="19"/>
                  </a:lnTo>
                  <a:lnTo>
                    <a:pt x="101" y="19"/>
                  </a:lnTo>
                  <a:lnTo>
                    <a:pt x="82" y="26"/>
                  </a:lnTo>
                  <a:lnTo>
                    <a:pt x="57" y="38"/>
                  </a:lnTo>
                  <a:lnTo>
                    <a:pt x="25" y="89"/>
                  </a:lnTo>
                  <a:lnTo>
                    <a:pt x="6" y="114"/>
                  </a:lnTo>
                  <a:lnTo>
                    <a:pt x="0" y="133"/>
                  </a:lnTo>
                  <a:lnTo>
                    <a:pt x="6" y="152"/>
                  </a:lnTo>
                  <a:lnTo>
                    <a:pt x="19" y="164"/>
                  </a:lnTo>
                  <a:lnTo>
                    <a:pt x="32" y="171"/>
                  </a:lnTo>
                  <a:lnTo>
                    <a:pt x="51" y="171"/>
                  </a:lnTo>
                  <a:lnTo>
                    <a:pt x="57" y="17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67" name="フリーフォーム 466"/>
            <p:cNvSpPr>
              <a:spLocks/>
            </p:cNvSpPr>
            <p:nvPr/>
          </p:nvSpPr>
          <p:spPr bwMode="auto">
            <a:xfrm>
              <a:off x="4669" y="635"/>
              <a:ext cx="38" cy="44"/>
            </a:xfrm>
            <a:custGeom>
              <a:avLst/>
              <a:gdLst/>
              <a:ahLst/>
              <a:cxnLst>
                <a:cxn ang="0">
                  <a:pos x="19" y="44"/>
                </a:cxn>
                <a:cxn ang="0">
                  <a:pos x="38" y="25"/>
                </a:cxn>
                <a:cxn ang="0">
                  <a:pos x="38" y="13"/>
                </a:cxn>
                <a:cxn ang="0">
                  <a:pos x="32" y="0"/>
                </a:cxn>
                <a:cxn ang="0">
                  <a:pos x="19" y="0"/>
                </a:cxn>
                <a:cxn ang="0">
                  <a:pos x="7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7" y="44"/>
                </a:cxn>
                <a:cxn ang="0">
                  <a:pos x="13" y="44"/>
                </a:cxn>
                <a:cxn ang="0">
                  <a:pos x="19" y="44"/>
                </a:cxn>
              </a:cxnLst>
              <a:rect l="0" t="0" r="0" b="0"/>
              <a:pathLst>
                <a:path w="38" h="44">
                  <a:moveTo>
                    <a:pt x="19" y="44"/>
                  </a:moveTo>
                  <a:lnTo>
                    <a:pt x="38" y="25"/>
                  </a:lnTo>
                  <a:lnTo>
                    <a:pt x="38" y="13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7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7" y="44"/>
                  </a:lnTo>
                  <a:lnTo>
                    <a:pt x="13" y="44"/>
                  </a:lnTo>
                  <a:lnTo>
                    <a:pt x="19" y="4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2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0" name="フリーフォーム 469"/>
            <p:cNvSpPr>
              <a:spLocks/>
            </p:cNvSpPr>
            <p:nvPr/>
          </p:nvSpPr>
          <p:spPr bwMode="auto">
            <a:xfrm>
              <a:off x="4998" y="364"/>
              <a:ext cx="94" cy="69"/>
            </a:xfrm>
            <a:custGeom>
              <a:avLst/>
              <a:gdLst/>
              <a:ahLst/>
              <a:cxnLst>
                <a:cxn ang="0">
                  <a:pos x="94" y="31"/>
                </a:cxn>
                <a:cxn ang="0">
                  <a:pos x="82" y="19"/>
                </a:cxn>
                <a:cxn ang="0">
                  <a:pos x="69" y="6"/>
                </a:cxn>
                <a:cxn ang="0">
                  <a:pos x="31" y="0"/>
                </a:cxn>
                <a:cxn ang="0">
                  <a:pos x="18" y="6"/>
                </a:cxn>
                <a:cxn ang="0">
                  <a:pos x="6" y="12"/>
                </a:cxn>
                <a:cxn ang="0">
                  <a:pos x="0" y="25"/>
                </a:cxn>
                <a:cxn ang="0">
                  <a:pos x="0" y="38"/>
                </a:cxn>
                <a:cxn ang="0">
                  <a:pos x="12" y="56"/>
                </a:cxn>
                <a:cxn ang="0">
                  <a:pos x="18" y="63"/>
                </a:cxn>
                <a:cxn ang="0">
                  <a:pos x="31" y="69"/>
                </a:cxn>
                <a:cxn ang="0">
                  <a:pos x="75" y="56"/>
                </a:cxn>
                <a:cxn ang="0">
                  <a:pos x="88" y="44"/>
                </a:cxn>
                <a:cxn ang="0">
                  <a:pos x="88" y="31"/>
                </a:cxn>
                <a:cxn ang="0">
                  <a:pos x="94" y="31"/>
                </a:cxn>
              </a:cxnLst>
              <a:rect l="0" t="0" r="0" b="0"/>
              <a:pathLst>
                <a:path w="94" h="69">
                  <a:moveTo>
                    <a:pt x="94" y="31"/>
                  </a:moveTo>
                  <a:lnTo>
                    <a:pt x="82" y="19"/>
                  </a:lnTo>
                  <a:lnTo>
                    <a:pt x="69" y="6"/>
                  </a:lnTo>
                  <a:lnTo>
                    <a:pt x="31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25"/>
                  </a:lnTo>
                  <a:lnTo>
                    <a:pt x="0" y="38"/>
                  </a:lnTo>
                  <a:lnTo>
                    <a:pt x="12" y="56"/>
                  </a:lnTo>
                  <a:lnTo>
                    <a:pt x="18" y="63"/>
                  </a:lnTo>
                  <a:lnTo>
                    <a:pt x="31" y="69"/>
                  </a:lnTo>
                  <a:lnTo>
                    <a:pt x="75" y="56"/>
                  </a:lnTo>
                  <a:lnTo>
                    <a:pt x="88" y="44"/>
                  </a:lnTo>
                  <a:lnTo>
                    <a:pt x="88" y="31"/>
                  </a:lnTo>
                  <a:lnTo>
                    <a:pt x="94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1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1" name="フリーフォーム 470"/>
            <p:cNvSpPr>
              <a:spLocks/>
            </p:cNvSpPr>
            <p:nvPr/>
          </p:nvSpPr>
          <p:spPr bwMode="auto">
            <a:xfrm>
              <a:off x="5206" y="616"/>
              <a:ext cx="113" cy="101"/>
            </a:xfrm>
            <a:custGeom>
              <a:avLst/>
              <a:gdLst/>
              <a:ahLst/>
              <a:cxnLst>
                <a:cxn ang="0">
                  <a:pos x="31" y="101"/>
                </a:cxn>
                <a:cxn ang="0">
                  <a:pos x="50" y="95"/>
                </a:cxn>
                <a:cxn ang="0">
                  <a:pos x="63" y="82"/>
                </a:cxn>
                <a:cxn ang="0">
                  <a:pos x="76" y="51"/>
                </a:cxn>
                <a:cxn ang="0">
                  <a:pos x="101" y="32"/>
                </a:cxn>
                <a:cxn ang="0">
                  <a:pos x="113" y="19"/>
                </a:cxn>
                <a:cxn ang="0">
                  <a:pos x="113" y="13"/>
                </a:cxn>
                <a:cxn ang="0">
                  <a:pos x="113" y="6"/>
                </a:cxn>
                <a:cxn ang="0">
                  <a:pos x="107" y="0"/>
                </a:cxn>
                <a:cxn ang="0">
                  <a:pos x="94" y="6"/>
                </a:cxn>
                <a:cxn ang="0">
                  <a:pos x="82" y="19"/>
                </a:cxn>
                <a:cxn ang="0">
                  <a:pos x="69" y="32"/>
                </a:cxn>
                <a:cxn ang="0">
                  <a:pos x="44" y="38"/>
                </a:cxn>
                <a:cxn ang="0">
                  <a:pos x="31" y="44"/>
                </a:cxn>
                <a:cxn ang="0">
                  <a:pos x="19" y="57"/>
                </a:cxn>
                <a:cxn ang="0">
                  <a:pos x="6" y="76"/>
                </a:cxn>
                <a:cxn ang="0">
                  <a:pos x="0" y="88"/>
                </a:cxn>
                <a:cxn ang="0">
                  <a:pos x="6" y="101"/>
                </a:cxn>
                <a:cxn ang="0">
                  <a:pos x="25" y="101"/>
                </a:cxn>
                <a:cxn ang="0">
                  <a:pos x="31" y="101"/>
                </a:cxn>
              </a:cxnLst>
              <a:rect l="0" t="0" r="0" b="0"/>
              <a:pathLst>
                <a:path w="113" h="101">
                  <a:moveTo>
                    <a:pt x="31" y="101"/>
                  </a:moveTo>
                  <a:lnTo>
                    <a:pt x="50" y="95"/>
                  </a:lnTo>
                  <a:lnTo>
                    <a:pt x="63" y="82"/>
                  </a:lnTo>
                  <a:lnTo>
                    <a:pt x="76" y="51"/>
                  </a:lnTo>
                  <a:lnTo>
                    <a:pt x="101" y="32"/>
                  </a:lnTo>
                  <a:lnTo>
                    <a:pt x="113" y="19"/>
                  </a:lnTo>
                  <a:lnTo>
                    <a:pt x="113" y="13"/>
                  </a:lnTo>
                  <a:lnTo>
                    <a:pt x="113" y="6"/>
                  </a:lnTo>
                  <a:lnTo>
                    <a:pt x="107" y="0"/>
                  </a:lnTo>
                  <a:lnTo>
                    <a:pt x="94" y="6"/>
                  </a:lnTo>
                  <a:lnTo>
                    <a:pt x="82" y="19"/>
                  </a:lnTo>
                  <a:lnTo>
                    <a:pt x="69" y="32"/>
                  </a:lnTo>
                  <a:lnTo>
                    <a:pt x="44" y="38"/>
                  </a:lnTo>
                  <a:lnTo>
                    <a:pt x="31" y="44"/>
                  </a:lnTo>
                  <a:lnTo>
                    <a:pt x="19" y="57"/>
                  </a:lnTo>
                  <a:lnTo>
                    <a:pt x="6" y="76"/>
                  </a:lnTo>
                  <a:lnTo>
                    <a:pt x="0" y="88"/>
                  </a:lnTo>
                  <a:lnTo>
                    <a:pt x="6" y="101"/>
                  </a:lnTo>
                  <a:lnTo>
                    <a:pt x="25" y="101"/>
                  </a:lnTo>
                  <a:lnTo>
                    <a:pt x="31" y="10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2" name="フリーフォーム 471"/>
            <p:cNvSpPr>
              <a:spLocks/>
            </p:cNvSpPr>
            <p:nvPr/>
          </p:nvSpPr>
          <p:spPr bwMode="auto">
            <a:xfrm>
              <a:off x="5357" y="654"/>
              <a:ext cx="95" cy="69"/>
            </a:xfrm>
            <a:custGeom>
              <a:avLst/>
              <a:gdLst/>
              <a:ahLst/>
              <a:cxnLst>
                <a:cxn ang="0">
                  <a:pos x="13" y="69"/>
                </a:cxn>
                <a:cxn ang="0">
                  <a:pos x="32" y="69"/>
                </a:cxn>
                <a:cxn ang="0">
                  <a:pos x="51" y="63"/>
                </a:cxn>
                <a:cxn ang="0">
                  <a:pos x="63" y="57"/>
                </a:cxn>
                <a:cxn ang="0">
                  <a:pos x="76" y="44"/>
                </a:cxn>
                <a:cxn ang="0">
                  <a:pos x="89" y="25"/>
                </a:cxn>
                <a:cxn ang="0">
                  <a:pos x="95" y="19"/>
                </a:cxn>
                <a:cxn ang="0">
                  <a:pos x="89" y="6"/>
                </a:cxn>
                <a:cxn ang="0">
                  <a:pos x="89" y="0"/>
                </a:cxn>
                <a:cxn ang="0">
                  <a:pos x="82" y="6"/>
                </a:cxn>
                <a:cxn ang="0">
                  <a:pos x="63" y="13"/>
                </a:cxn>
                <a:cxn ang="0">
                  <a:pos x="38" y="19"/>
                </a:cxn>
                <a:cxn ang="0">
                  <a:pos x="13" y="38"/>
                </a:cxn>
                <a:cxn ang="0">
                  <a:pos x="7" y="50"/>
                </a:cxn>
                <a:cxn ang="0">
                  <a:pos x="0" y="57"/>
                </a:cxn>
                <a:cxn ang="0">
                  <a:pos x="7" y="63"/>
                </a:cxn>
                <a:cxn ang="0">
                  <a:pos x="7" y="69"/>
                </a:cxn>
                <a:cxn ang="0">
                  <a:pos x="13" y="69"/>
                </a:cxn>
              </a:cxnLst>
              <a:rect l="0" t="0" r="0" b="0"/>
              <a:pathLst>
                <a:path w="95" h="69">
                  <a:moveTo>
                    <a:pt x="13" y="69"/>
                  </a:moveTo>
                  <a:lnTo>
                    <a:pt x="32" y="69"/>
                  </a:lnTo>
                  <a:lnTo>
                    <a:pt x="51" y="63"/>
                  </a:lnTo>
                  <a:lnTo>
                    <a:pt x="63" y="57"/>
                  </a:lnTo>
                  <a:lnTo>
                    <a:pt x="76" y="44"/>
                  </a:lnTo>
                  <a:lnTo>
                    <a:pt x="89" y="25"/>
                  </a:lnTo>
                  <a:lnTo>
                    <a:pt x="95" y="19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82" y="6"/>
                  </a:lnTo>
                  <a:lnTo>
                    <a:pt x="63" y="13"/>
                  </a:lnTo>
                  <a:lnTo>
                    <a:pt x="38" y="19"/>
                  </a:lnTo>
                  <a:lnTo>
                    <a:pt x="13" y="38"/>
                  </a:lnTo>
                  <a:lnTo>
                    <a:pt x="7" y="50"/>
                  </a:lnTo>
                  <a:lnTo>
                    <a:pt x="0" y="57"/>
                  </a:lnTo>
                  <a:lnTo>
                    <a:pt x="7" y="63"/>
                  </a:lnTo>
                  <a:lnTo>
                    <a:pt x="7" y="69"/>
                  </a:lnTo>
                  <a:lnTo>
                    <a:pt x="13" y="6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3" name="フリーフォーム 472"/>
            <p:cNvSpPr>
              <a:spLocks/>
            </p:cNvSpPr>
            <p:nvPr/>
          </p:nvSpPr>
          <p:spPr bwMode="auto">
            <a:xfrm>
              <a:off x="5124" y="1083"/>
              <a:ext cx="19" cy="31"/>
            </a:xfrm>
            <a:custGeom>
              <a:avLst/>
              <a:gdLst/>
              <a:ahLst/>
              <a:cxnLst>
                <a:cxn ang="0">
                  <a:pos x="12" y="31"/>
                </a:cxn>
                <a:cxn ang="0">
                  <a:pos x="19" y="25"/>
                </a:cxn>
                <a:cxn ang="0">
                  <a:pos x="19" y="13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13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2" y="31"/>
                </a:cxn>
              </a:cxnLst>
              <a:rect l="0" t="0" r="0" b="0"/>
              <a:pathLst>
                <a:path w="19" h="31">
                  <a:moveTo>
                    <a:pt x="12" y="31"/>
                  </a:moveTo>
                  <a:lnTo>
                    <a:pt x="19" y="25"/>
                  </a:lnTo>
                  <a:lnTo>
                    <a:pt x="19" y="13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3"/>
                  </a:lnTo>
                  <a:lnTo>
                    <a:pt x="0" y="25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4" name="フリーフォーム 473"/>
            <p:cNvSpPr>
              <a:spLocks/>
            </p:cNvSpPr>
            <p:nvPr/>
          </p:nvSpPr>
          <p:spPr bwMode="auto">
            <a:xfrm>
              <a:off x="5124" y="1367"/>
              <a:ext cx="25" cy="25"/>
            </a:xfrm>
            <a:custGeom>
              <a:avLst/>
              <a:gdLst/>
              <a:ahLst/>
              <a:cxnLst>
                <a:cxn ang="0">
                  <a:pos x="6" y="25"/>
                </a:cxn>
                <a:cxn ang="0">
                  <a:pos x="25" y="12"/>
                </a:cxn>
                <a:cxn ang="0">
                  <a:pos x="25" y="6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25"/>
                </a:cxn>
                <a:cxn ang="0">
                  <a:pos x="6" y="25"/>
                </a:cxn>
              </a:cxnLst>
              <a:rect l="0" t="0" r="0" b="0"/>
              <a:pathLst>
                <a:path w="25" h="25">
                  <a:moveTo>
                    <a:pt x="6" y="25"/>
                  </a:moveTo>
                  <a:lnTo>
                    <a:pt x="25" y="12"/>
                  </a:lnTo>
                  <a:lnTo>
                    <a:pt x="25" y="6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25"/>
                  </a:lnTo>
                  <a:lnTo>
                    <a:pt x="6" y="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75" name="フリーフォーム 474"/>
            <p:cNvSpPr>
              <a:spLocks/>
            </p:cNvSpPr>
            <p:nvPr/>
          </p:nvSpPr>
          <p:spPr bwMode="auto">
            <a:xfrm>
              <a:off x="5282" y="1045"/>
              <a:ext cx="12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3"/>
                </a:cxn>
                <a:cxn ang="0">
                  <a:pos x="12" y="6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2" h="19">
                  <a:moveTo>
                    <a:pt x="6" y="19"/>
                  </a:moveTo>
                  <a:lnTo>
                    <a:pt x="12" y="13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2" name="フリーフォーム 481"/>
            <p:cNvSpPr>
              <a:spLocks/>
            </p:cNvSpPr>
            <p:nvPr/>
          </p:nvSpPr>
          <p:spPr bwMode="auto">
            <a:xfrm>
              <a:off x="3047" y="1405"/>
              <a:ext cx="19" cy="25"/>
            </a:xfrm>
            <a:custGeom>
              <a:avLst/>
              <a:gdLst/>
              <a:ahLst/>
              <a:cxnLst>
                <a:cxn ang="0">
                  <a:pos x="13" y="25"/>
                </a:cxn>
                <a:cxn ang="0">
                  <a:pos x="19" y="19"/>
                </a:cxn>
                <a:cxn ang="0">
                  <a:pos x="19" y="6"/>
                </a:cxn>
                <a:cxn ang="0">
                  <a:pos x="19" y="0"/>
                </a:cxn>
                <a:cxn ang="0">
                  <a:pos x="7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5"/>
                </a:cxn>
              </a:cxnLst>
              <a:rect l="0" t="0" r="0" b="0"/>
              <a:pathLst>
                <a:path w="19" h="25">
                  <a:moveTo>
                    <a:pt x="13" y="25"/>
                  </a:moveTo>
                  <a:lnTo>
                    <a:pt x="19" y="19"/>
                  </a:lnTo>
                  <a:lnTo>
                    <a:pt x="19" y="6"/>
                  </a:lnTo>
                  <a:lnTo>
                    <a:pt x="19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3" y="2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3" name="フリーフォーム 482"/>
            <p:cNvSpPr>
              <a:spLocks/>
            </p:cNvSpPr>
            <p:nvPr/>
          </p:nvSpPr>
          <p:spPr bwMode="auto">
            <a:xfrm>
              <a:off x="2927" y="1550"/>
              <a:ext cx="19" cy="19"/>
            </a:xfrm>
            <a:custGeom>
              <a:avLst/>
              <a:gdLst/>
              <a:ahLst/>
              <a:cxnLst>
                <a:cxn ang="0">
                  <a:pos x="13" y="19"/>
                </a:cxn>
                <a:cxn ang="0">
                  <a:pos x="19" y="12"/>
                </a:cxn>
                <a:cxn ang="0">
                  <a:pos x="19" y="6"/>
                </a:cxn>
                <a:cxn ang="0">
                  <a:pos x="13" y="0"/>
                </a:cxn>
                <a:cxn ang="0">
                  <a:pos x="7" y="6"/>
                </a:cxn>
                <a:cxn ang="0">
                  <a:pos x="0" y="12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13" y="19"/>
                </a:cxn>
              </a:cxnLst>
              <a:rect l="0" t="0" r="0" b="0"/>
              <a:pathLst>
                <a:path w="19" h="19">
                  <a:moveTo>
                    <a:pt x="13" y="19"/>
                  </a:moveTo>
                  <a:lnTo>
                    <a:pt x="19" y="12"/>
                  </a:lnTo>
                  <a:lnTo>
                    <a:pt x="19" y="6"/>
                  </a:lnTo>
                  <a:lnTo>
                    <a:pt x="13" y="0"/>
                  </a:lnTo>
                  <a:lnTo>
                    <a:pt x="7" y="6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13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4" name="フリーフォーム 483"/>
            <p:cNvSpPr>
              <a:spLocks/>
            </p:cNvSpPr>
            <p:nvPr/>
          </p:nvSpPr>
          <p:spPr bwMode="auto">
            <a:xfrm>
              <a:off x="1129" y="1613"/>
              <a:ext cx="19" cy="19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12" y="19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6" y="19"/>
                </a:cxn>
              </a:cxnLst>
              <a:rect l="0" t="0" r="0" b="0"/>
              <a:pathLst>
                <a:path w="19" h="19">
                  <a:moveTo>
                    <a:pt x="6" y="19"/>
                  </a:moveTo>
                  <a:lnTo>
                    <a:pt x="12" y="19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6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5" name="フリーフォーム 484"/>
            <p:cNvSpPr>
              <a:spLocks/>
            </p:cNvSpPr>
            <p:nvPr/>
          </p:nvSpPr>
          <p:spPr bwMode="auto">
            <a:xfrm>
              <a:off x="1867" y="1525"/>
              <a:ext cx="32" cy="44"/>
            </a:xfrm>
            <a:custGeom>
              <a:avLst/>
              <a:gdLst/>
              <a:ahLst/>
              <a:cxnLst>
                <a:cxn ang="0">
                  <a:pos x="25" y="18"/>
                </a:cxn>
                <a:cxn ang="0">
                  <a:pos x="25" y="6"/>
                </a:cxn>
                <a:cxn ang="0">
                  <a:pos x="13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8"/>
                </a:cxn>
                <a:cxn ang="0">
                  <a:pos x="13" y="31"/>
                </a:cxn>
                <a:cxn ang="0">
                  <a:pos x="13" y="37"/>
                </a:cxn>
                <a:cxn ang="0">
                  <a:pos x="19" y="44"/>
                </a:cxn>
                <a:cxn ang="0">
                  <a:pos x="25" y="44"/>
                </a:cxn>
                <a:cxn ang="0">
                  <a:pos x="32" y="44"/>
                </a:cxn>
                <a:cxn ang="0">
                  <a:pos x="32" y="31"/>
                </a:cxn>
                <a:cxn ang="0">
                  <a:pos x="25" y="25"/>
                </a:cxn>
                <a:cxn ang="0">
                  <a:pos x="19" y="25"/>
                </a:cxn>
                <a:cxn ang="0">
                  <a:pos x="19" y="18"/>
                </a:cxn>
                <a:cxn ang="0">
                  <a:pos x="25" y="18"/>
                </a:cxn>
              </a:cxnLst>
              <a:rect l="0" t="0" r="0" b="0"/>
              <a:pathLst>
                <a:path w="32" h="44">
                  <a:moveTo>
                    <a:pt x="25" y="18"/>
                  </a:moveTo>
                  <a:lnTo>
                    <a:pt x="25" y="6"/>
                  </a:lnTo>
                  <a:lnTo>
                    <a:pt x="1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8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9" y="44"/>
                  </a:lnTo>
                  <a:lnTo>
                    <a:pt x="25" y="44"/>
                  </a:lnTo>
                  <a:lnTo>
                    <a:pt x="32" y="44"/>
                  </a:lnTo>
                  <a:lnTo>
                    <a:pt x="32" y="31"/>
                  </a:lnTo>
                  <a:lnTo>
                    <a:pt x="25" y="25"/>
                  </a:lnTo>
                  <a:lnTo>
                    <a:pt x="19" y="25"/>
                  </a:lnTo>
                  <a:lnTo>
                    <a:pt x="19" y="18"/>
                  </a:lnTo>
                  <a:lnTo>
                    <a:pt x="25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486" name="フリーフォーム 485"/>
            <p:cNvSpPr>
              <a:spLocks/>
            </p:cNvSpPr>
            <p:nvPr/>
          </p:nvSpPr>
          <p:spPr bwMode="auto">
            <a:xfrm>
              <a:off x="2423" y="856"/>
              <a:ext cx="25" cy="1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25" y="12"/>
                </a:cxn>
                <a:cxn ang="0">
                  <a:pos x="19" y="6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9"/>
                </a:cxn>
              </a:cxnLst>
              <a:rect l="0" t="0" r="0" b="0"/>
              <a:pathLst>
                <a:path w="25" h="19">
                  <a:moveTo>
                    <a:pt x="19" y="19"/>
                  </a:moveTo>
                  <a:lnTo>
                    <a:pt x="25" y="12"/>
                  </a:lnTo>
                  <a:lnTo>
                    <a:pt x="19" y="6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031" name="タイトル プレースホルダー 1030"/>
          <p:cNvSpPr>
            <a:spLocks noGrp="1"/>
          </p:cNvSpPr>
          <p:nvPr>
            <p:ph type="title"/>
          </p:nvPr>
        </p:nvSpPr>
        <p:spPr bwMode="auto">
          <a:xfrm>
            <a:off x="928662" y="571480"/>
            <a:ext cx="7358114" cy="71438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032" name="テキスト プレースホルダー 1031"/>
          <p:cNvSpPr>
            <a:spLocks noGrp="1"/>
          </p:cNvSpPr>
          <p:nvPr>
            <p:ph type="body" idx="1"/>
          </p:nvPr>
        </p:nvSpPr>
        <p:spPr bwMode="auto">
          <a:xfrm>
            <a:off x="928662" y="1285862"/>
            <a:ext cx="7358114" cy="45259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2016/6/19</a:t>
            </a:fld>
            <a:endParaRPr kumimoji="1" lang="ja-JP" altLang="en-US"/>
          </a:p>
        </p:txBody>
      </p:sp>
      <p:sp>
        <p:nvSpPr>
          <p:cNvPr id="1034" name="フッター プレースホルダー 103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>
            <a:lvl1pPr algn="ctr" eaLnBrk="1" latinLnBrk="0" hangingPunct="1">
              <a:defRPr kumimoji="0" sz="120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indent="0" algn="ctr" defTabSz="-13873163" eaLnBrk="1" fontAlgn="base" latinLnBrk="0" hangingPunct="1">
        <a:spcBef>
          <a:spcPct val="0"/>
        </a:spcBef>
        <a:spcAft>
          <a:spcPct val="0"/>
        </a:spcAft>
        <a:defRPr kumimoji="1" sz="4200">
          <a:ln w="0">
            <a:noFill/>
          </a:ln>
          <a:solidFill>
            <a:srgbClr val="000000"/>
          </a:solidFill>
          <a:effectLst/>
          <a:latin typeface="+mj-lt"/>
          <a:ea typeface="+mj-ea"/>
          <a:cs typeface="+mj-cs"/>
        </a:defRPr>
      </a:lvl1pPr>
      <a:lvl2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2pPr>
      <a:lvl3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3pPr>
      <a:lvl4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4pPr>
      <a:lvl5pPr marL="3429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5pPr>
      <a:lvl6pPr marL="8001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6pPr>
      <a:lvl7pPr marL="12573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7pPr>
      <a:lvl8pPr marL="17145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8pPr>
      <a:lvl9pPr marL="2171700" indent="-342900" algn="ctr" defTabSz="-13873163" eaLnBrk="1" fontAlgn="base" latinLnBrk="0" hangingPunct="1">
        <a:spcBef>
          <a:spcPct val="0"/>
        </a:spcBef>
        <a:spcAft>
          <a:spcPct val="0"/>
        </a:spcAft>
        <a:defRPr kumimoji="1" sz="4400">
          <a:solidFill>
            <a:schemeClr val="tx2">
              <a:alpha val="100000"/>
            </a:schemeClr>
          </a:solidFill>
          <a:latin typeface="Constantia"/>
          <a:ea typeface="HG行書体"/>
        </a:defRPr>
      </a:lvl9pPr>
    </p:titleStyle>
    <p:bodyStyle>
      <a:lvl1pPr marL="342900" indent="-3429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SzPct val="80000"/>
        <a:buFont typeface="Wingdings"/>
        <a:buChar char="l"/>
        <a:defRPr kumimoji="1" sz="32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/>
        <a:buChar char="l"/>
        <a:defRPr kumimoji="1" sz="28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4"/>
        </a:buClr>
        <a:buSzPct val="80000"/>
        <a:buFont typeface="Wingdings"/>
        <a:buChar char="l"/>
        <a:defRPr kumimoji="1" sz="24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2">
            <a:shade val="75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-13873163" eaLnBrk="1" fontAlgn="base" latinLnBrk="0" hangingPunct="1">
        <a:spcBef>
          <a:spcPct val="20000"/>
        </a:spcBef>
        <a:spcAft>
          <a:spcPct val="0"/>
        </a:spcAft>
        <a:buClr>
          <a:schemeClr val="accent6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5">
            <a:tint val="60000"/>
          </a:schemeClr>
        </a:buClr>
        <a:buSzPct val="8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0000"/>
        <a:buFont typeface="Wingdings"/>
        <a:buChar char="l"/>
        <a:defRPr kumimoji="1" sz="2000">
          <a:solidFill>
            <a:schemeClr val="tx2">
              <a:shade val="10000"/>
            </a:schemeClr>
          </a:solidFill>
          <a:latin typeface="+mn-lt"/>
          <a:ea typeface="+mn-ea"/>
          <a:cs typeface="+mn-cs"/>
        </a:defRPr>
      </a:lvl9pPr>
    </p:bodyStyle>
    <p:otherStyle>
      <a:lvl1pPr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4572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2pPr>
      <a:lvl3pPr marL="9144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3pPr>
      <a:lvl4pPr marL="13716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4pPr>
      <a:lvl5pPr marL="1828800" algn="l" eaLnBrk="1" fontAlgn="base" latinLnBrk="0" hangingPunct="1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k-tai.watch.impress.co.jp/docs/news/701590.html" TargetMode="External"/><Relationship Id="rId2" Type="http://schemas.openxmlformats.org/officeDocument/2006/relationships/hyperlink" Target="https://mmdlabo.jp/investigation/detail_1432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どす</a:t>
            </a:r>
            <a:r>
              <a:rPr lang="ja-JP" altLang="en-US" dirty="0" smtClean="0"/>
              <a:t>こい、相撲</a:t>
            </a:r>
            <a:r>
              <a:rPr lang="ja-JP" altLang="en-US" dirty="0"/>
              <a:t>物語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3200" dirty="0" smtClean="0"/>
              <a:t>～</a:t>
            </a:r>
            <a:r>
              <a:rPr lang="en-US" altLang="ja-JP" sz="3200" dirty="0"/>
              <a:t>SUMO</a:t>
            </a:r>
            <a:r>
              <a:rPr lang="ja-JP" altLang="en-US" sz="3200" dirty="0"/>
              <a:t>　</a:t>
            </a:r>
            <a:r>
              <a:rPr lang="en-US" altLang="ja-JP" sz="3200" dirty="0"/>
              <a:t>OF</a:t>
            </a:r>
            <a:r>
              <a:rPr lang="ja-JP" altLang="en-US" sz="3200" dirty="0"/>
              <a:t>　</a:t>
            </a:r>
            <a:r>
              <a:rPr lang="en-US" altLang="ja-JP" sz="3200" dirty="0" smtClean="0"/>
              <a:t>DEATH</a:t>
            </a:r>
            <a:r>
              <a:rPr lang="ja-JP" altLang="en-US" sz="3200" dirty="0" smtClean="0"/>
              <a:t>～</a:t>
            </a:r>
            <a:endParaRPr kumimoji="1" lang="ja-JP" altLang="en-US" sz="32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秋山海　山中山</a:t>
            </a:r>
            <a:endParaRPr lang="en-US" altLang="ja-JP" dirty="0" smtClean="0"/>
          </a:p>
          <a:p>
            <a:r>
              <a:rPr kumimoji="1" lang="ja-JP" altLang="en-US" dirty="0" smtClean="0"/>
              <a:t>土屋丸　鈴木龍　</a:t>
            </a:r>
            <a:r>
              <a:rPr lang="ja-JP" altLang="en-US" dirty="0" smtClean="0"/>
              <a:t>菅野花　</a:t>
            </a:r>
            <a:r>
              <a:rPr kumimoji="1" lang="ja-JP" altLang="en-US" dirty="0" smtClean="0"/>
              <a:t>池田勝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620688"/>
            <a:ext cx="7358114" cy="5191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なぜ相撲？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相撲を題材にしたゲームは今までに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なく、新鮮かつ斬新。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国民的スポーツであり、歴史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古い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日本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の国技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人気の低迷が叫ばれる相撲の活性化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051720" y="3717032"/>
            <a:ext cx="4824536" cy="20162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スマホでゲームをする若者層</a:t>
            </a:r>
            <a:r>
              <a:rPr lang="ja-JP" altLang="en-US" sz="2400" b="1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へ</a:t>
            </a:r>
            <a:endParaRPr lang="en-US" altLang="ja-JP" sz="2400" b="1" dirty="0" smtClean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2400" b="1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相撲のアピール</a:t>
            </a:r>
            <a:r>
              <a:rPr lang="ja-JP" altLang="en-US" sz="2400" b="1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</a:t>
            </a:r>
            <a:r>
              <a:rPr lang="ja-JP" altLang="en-US" sz="2400" b="1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行える！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987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692696"/>
            <a:ext cx="7358114" cy="511912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改めて、我々が提案するのは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47864" y="2801403"/>
            <a:ext cx="2304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タイトルキャプ画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36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力士の育成</a:t>
            </a: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My</a:t>
            </a: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力士を作成し、相撲部屋に入門。</a:t>
            </a:r>
            <a:endParaRPr lang="en-US" altLang="ja-JP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様々</a:t>
            </a: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なトレーニング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でパワーアップ。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カスタマイズ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も可能。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力士の対戦</a:t>
            </a: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鍛えた力士同士で対戦。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7843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序章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主人公は廃業寸前の相撲部屋に</a:t>
            </a: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入門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した</a:t>
            </a:r>
            <a:r>
              <a:rPr lang="ja-JP" altLang="en-US" dirty="0" smtClean="0">
                <a:solidFill>
                  <a:schemeClr val="bg2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新人力士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！！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右</a:t>
            </a:r>
            <a:r>
              <a:rPr kumimoji="1"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も左も決まり手もわからないまま</a:t>
            </a:r>
            <a:endParaRPr kumimoji="1"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最強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の横綱を目指し、</a:t>
            </a:r>
            <a:endParaRPr lang="en-US" altLang="ja-JP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笑いあり涙ありの修行の日々がスタート！</a:t>
            </a:r>
            <a:endParaRPr kumimoji="1" lang="ja-JP" altLang="en-US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833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メニュー画面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47864" y="2801403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作成中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92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力士作成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700808"/>
            <a:ext cx="7387184" cy="4111017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50504"/>
            <a:ext cx="36480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863632" y="4797152"/>
            <a:ext cx="3816424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bg1"/>
                </a:solidFill>
              </a:rPr>
              <a:t>選択した</a:t>
            </a:r>
            <a:r>
              <a:rPr lang="ja-JP" altLang="en-US" sz="2000" dirty="0" smtClean="0">
                <a:solidFill>
                  <a:schemeClr val="bg1"/>
                </a:solidFill>
              </a:rPr>
              <a:t>パーツによって力士の</a:t>
            </a:r>
            <a:endParaRPr lang="en-US" altLang="ja-JP" sz="2000" dirty="0" smtClean="0">
              <a:solidFill>
                <a:schemeClr val="bg1"/>
              </a:solidFill>
            </a:endParaRPr>
          </a:p>
          <a:p>
            <a:r>
              <a:rPr lang="ja-JP" altLang="en-US" sz="2000" dirty="0" smtClean="0">
                <a:solidFill>
                  <a:schemeClr val="bg1"/>
                </a:solidFill>
              </a:rPr>
              <a:t>初期</a:t>
            </a:r>
            <a:r>
              <a:rPr lang="ja-JP" altLang="en-US" sz="2000" dirty="0">
                <a:solidFill>
                  <a:schemeClr val="bg1"/>
                </a:solidFill>
              </a:rPr>
              <a:t>パラメータが決定。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788024" y="1916832"/>
            <a:ext cx="3816424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chemeClr val="bg1"/>
                </a:solidFill>
              </a:rPr>
              <a:t>用意されたパーツを選択し、</a:t>
            </a:r>
            <a:endParaRPr lang="en-US" altLang="ja-JP" sz="2000" dirty="0" smtClean="0">
              <a:solidFill>
                <a:schemeClr val="bg1"/>
              </a:solidFill>
            </a:endParaRPr>
          </a:p>
          <a:p>
            <a:r>
              <a:rPr lang="ja-JP" altLang="en-US" sz="2000" dirty="0" smtClean="0">
                <a:solidFill>
                  <a:schemeClr val="bg1"/>
                </a:solidFill>
              </a:rPr>
              <a:t>自分</a:t>
            </a:r>
            <a:r>
              <a:rPr lang="ja-JP" altLang="en-US" sz="2000" dirty="0">
                <a:solidFill>
                  <a:schemeClr val="bg1"/>
                </a:solidFill>
              </a:rPr>
              <a:t>好みの力士を作成！</a:t>
            </a:r>
            <a:endParaRPr lang="en-US" altLang="ja-JP" sz="2000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89040"/>
            <a:ext cx="36385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70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メイン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相撲部屋に入門し様々なイベントに挑戦！</a:t>
            </a:r>
          </a:p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7864" y="3186123"/>
            <a:ext cx="22322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作成中　会話の画面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726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稽古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489897" y="1556792"/>
            <a:ext cx="3816424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相撲特有の様々なトレーニングで力士としての技を磨く！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58278" y="5013176"/>
            <a:ext cx="3425690" cy="1440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err="1" smtClean="0">
                <a:solidFill>
                  <a:schemeClr val="bg1"/>
                </a:solidFill>
              </a:rPr>
              <a:t>てっぽう</a:t>
            </a:r>
            <a:endParaRPr kumimoji="1"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bg1"/>
                </a:solidFill>
              </a:rPr>
              <a:t>画面を連打（張り手）！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早くクリアするほどパラメータアップ！！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2132856"/>
            <a:ext cx="3638220" cy="2524480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56992"/>
            <a:ext cx="3734321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9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相撲物語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食事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稽古の後はメシ！元気回復！</a:t>
            </a:r>
            <a:endParaRPr lang="en-US" altLang="ja-JP" dirty="0"/>
          </a:p>
          <a:p>
            <a:r>
              <a:rPr lang="ja-JP" altLang="en-US" dirty="0"/>
              <a:t>実在の食料品メーカーとコラボした食事も提供予定！（永谷園とか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  <p:pic>
        <p:nvPicPr>
          <p:cNvPr id="5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0558" y="3184668"/>
            <a:ext cx="3734321" cy="260068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161755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相撲物語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取組み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47864" y="3186123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作成中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548680"/>
            <a:ext cx="7358114" cy="5263145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2015</a:t>
            </a:r>
          </a:p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料理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をやってモテよう！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男気料理アプリを企画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2016</a:t>
            </a: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今回、我々は</a:t>
            </a:r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スマートフォンのゲームアプリ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企画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いたします！！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93404"/>
            <a:ext cx="3672408" cy="18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円形吹き出し 4"/>
          <p:cNvSpPr/>
          <p:nvPr/>
        </p:nvSpPr>
        <p:spPr>
          <a:xfrm>
            <a:off x="3131840" y="5301208"/>
            <a:ext cx="1872208" cy="864096"/>
          </a:xfrm>
          <a:prstGeom prst="wedgeEllipseCallout">
            <a:avLst>
              <a:gd name="adj1" fmla="val 78652"/>
              <a:gd name="adj2" fmla="val -6808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なんで？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0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バトル形式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47864" y="3186123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作成中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06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相撲物語</a:t>
            </a:r>
            <a:r>
              <a:rPr kumimoji="1" lang="en-US" altLang="ja-JP" dirty="0" smtClean="0"/>
              <a:t>&gt;</a:t>
            </a:r>
            <a:r>
              <a:rPr kumimoji="1" lang="ja-JP" altLang="en-US" dirty="0" smtClean="0"/>
              <a:t>試合後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47864" y="3186123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作成中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043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取組みモード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56792"/>
            <a:ext cx="37719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979304" y="4365104"/>
            <a:ext cx="3816424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取組みをこなして</a:t>
            </a:r>
            <a:endParaRPr kumimoji="1"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レベルアップす</a:t>
            </a:r>
            <a:r>
              <a:rPr lang="ja-JP" altLang="en-US" sz="2000" b="1" dirty="0" smtClean="0">
                <a:solidFill>
                  <a:schemeClr val="bg1"/>
                </a:solidFill>
              </a:rPr>
              <a:t>るモード！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一人用とオンライン対戦を用意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979304" y="4365104"/>
            <a:ext cx="3816424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オンラインでは、</a:t>
            </a:r>
            <a:endParaRPr kumimoji="1"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bg1"/>
                </a:solidFill>
              </a:rPr>
              <a:t>季節ごとに夏場所など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bg1"/>
                </a:solidFill>
              </a:rPr>
              <a:t>限定イベを用意！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bg1"/>
                </a:solidFill>
              </a:rPr>
              <a:t>勝利して限定アイテムを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bg1"/>
                </a:solidFill>
              </a:rPr>
              <a:t>ゲットしよう！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26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相撲ショップ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342" y="1268760"/>
            <a:ext cx="37528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483768" y="4365104"/>
            <a:ext cx="3816424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bg1"/>
                </a:solidFill>
              </a:rPr>
              <a:t>着せ替えアイテムや技などをショップでゲット！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ガチャも実施！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爆発 1 6"/>
          <p:cNvSpPr/>
          <p:nvPr/>
        </p:nvSpPr>
        <p:spPr>
          <a:xfrm>
            <a:off x="5220072" y="2276872"/>
            <a:ext cx="3744416" cy="2376264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収益のメイン</a:t>
            </a:r>
            <a:endParaRPr lang="en-US" altLang="ja-JP" dirty="0" smtClean="0"/>
          </a:p>
          <a:p>
            <a:pPr algn="ctr"/>
            <a:r>
              <a:rPr kumimoji="1" lang="ja-JP" altLang="en-US" dirty="0"/>
              <a:t>コンテンツ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6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ショップ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着せ替え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相撲</a:t>
            </a:r>
            <a:r>
              <a:rPr lang="ja-JP" altLang="en-US" dirty="0"/>
              <a:t>ショップで力士のカスタマイズアイテムをゲット！有料コンテンツとして提供</a:t>
            </a:r>
            <a:r>
              <a:rPr lang="ja-JP" altLang="en-US" dirty="0" smtClean="0"/>
              <a:t>予定。</a:t>
            </a:r>
            <a:endParaRPr lang="en-US" altLang="ja-JP" dirty="0"/>
          </a:p>
          <a:p>
            <a:r>
              <a:rPr lang="ja-JP" altLang="en-US" dirty="0" smtClean="0"/>
              <a:t>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取り組み</a:t>
            </a:r>
            <a:r>
              <a:rPr lang="ja-JP" altLang="en-US" dirty="0"/>
              <a:t>で使用する</a:t>
            </a:r>
            <a:r>
              <a:rPr lang="ja-JP" altLang="en-US" dirty="0" smtClean="0"/>
              <a:t>技</a:t>
            </a:r>
            <a:r>
              <a:rPr lang="ja-JP" altLang="en-US" dirty="0"/>
              <a:t>を</a:t>
            </a:r>
            <a:r>
              <a:rPr lang="ja-JP" altLang="en-US" dirty="0" smtClean="0"/>
              <a:t>、ガチャでゲット</a:t>
            </a:r>
            <a:r>
              <a:rPr lang="ja-JP" altLang="en-US" dirty="0"/>
              <a:t>！有料コンテンツとして提供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516731" y="2564904"/>
            <a:ext cx="3816424" cy="15121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ガチャでは期間限定</a:t>
            </a:r>
            <a:endParaRPr kumimoji="1"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000" b="1" dirty="0" smtClean="0">
                <a:solidFill>
                  <a:schemeClr val="bg1"/>
                </a:solidFill>
              </a:rPr>
              <a:t>アイテムを</a:t>
            </a:r>
            <a:r>
              <a:rPr lang="ja-JP" altLang="en-US" sz="2000" b="1" dirty="0" smtClean="0">
                <a:solidFill>
                  <a:schemeClr val="bg1"/>
                </a:solidFill>
              </a:rPr>
              <a:t>配信！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無料</a:t>
            </a:r>
            <a:r>
              <a:rPr lang="ja-JP" altLang="en-US" sz="2000" b="1" dirty="0" smtClean="0">
                <a:solidFill>
                  <a:schemeClr val="bg1"/>
                </a:solidFill>
              </a:rPr>
              <a:t>ガチャも実施して、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chemeClr val="bg1"/>
                </a:solidFill>
              </a:rPr>
              <a:t>ガチャの集客を向上。</a:t>
            </a:r>
            <a:endParaRPr lang="en-US" altLang="ja-JP" sz="2000" b="1" dirty="0" smtClean="0">
              <a:solidFill>
                <a:schemeClr val="bg1"/>
              </a:solidFill>
            </a:endParaRPr>
          </a:p>
          <a:p>
            <a:pPr algn="ctr"/>
            <a:endParaRPr kumimoji="1" lang="ja-JP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07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収益構造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/>
              <a:t>広告収入</a:t>
            </a:r>
            <a:endParaRPr lang="en-US" altLang="ja-JP" dirty="0"/>
          </a:p>
          <a:p>
            <a:r>
              <a:rPr lang="ja-JP" altLang="en-US" dirty="0" smtClean="0"/>
              <a:t>食品</a:t>
            </a:r>
            <a:r>
              <a:rPr lang="ja-JP" altLang="en-US" dirty="0"/>
              <a:t>会社とタイアップ！</a:t>
            </a:r>
            <a:br>
              <a:rPr lang="ja-JP" altLang="en-US" dirty="0"/>
            </a:br>
            <a:r>
              <a:rPr lang="ja-JP" altLang="en-US" dirty="0"/>
              <a:t>→取り組みモードで相撲中継のような感じで、ロード中に</a:t>
            </a:r>
            <a:r>
              <a:rPr lang="en-US" altLang="ja-JP" dirty="0"/>
              <a:t>CM</a:t>
            </a:r>
            <a:r>
              <a:rPr lang="ja-JP" altLang="en-US" dirty="0"/>
              <a:t>挿入</a:t>
            </a:r>
            <a:r>
              <a:rPr lang="en-US" altLang="ja-JP" dirty="0"/>
              <a:t>(</a:t>
            </a:r>
            <a:r>
              <a:rPr lang="ja-JP" altLang="en-US" dirty="0"/>
              <a:t>スキップ可</a:t>
            </a:r>
            <a:r>
              <a:rPr lang="en-US" altLang="ja-JP" dirty="0"/>
              <a:t>)</a:t>
            </a:r>
            <a:r>
              <a:rPr lang="ja-JP" altLang="en-US" dirty="0"/>
              <a:t/>
            </a:r>
            <a:br>
              <a:rPr lang="ja-JP" altLang="en-US" dirty="0"/>
            </a:br>
            <a:endParaRPr lang="en-US" altLang="ja-JP" dirty="0"/>
          </a:p>
          <a:p>
            <a:r>
              <a:rPr lang="ja-JP" altLang="en-US" dirty="0"/>
              <a:t>→食品会社、スポーツ新聞、相撲雑誌</a:t>
            </a:r>
            <a:br>
              <a:rPr lang="ja-JP" altLang="en-US" dirty="0"/>
            </a:br>
            <a:r>
              <a:rPr lang="ja-JP" altLang="en-US" dirty="0"/>
              <a:t>相撲物語モードのメシで実在の食べ物をだす</a:t>
            </a:r>
            <a:r>
              <a:rPr lang="ja-JP" altLang="en-US" dirty="0" smtClean="0"/>
              <a:t>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182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今後の展開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相撲物語で、力士視点のみではなく親方目線でのモード追加</a:t>
            </a:r>
            <a:br>
              <a:rPr lang="ja-JP" altLang="en-US" dirty="0"/>
            </a:br>
            <a:r>
              <a:rPr lang="ja-JP" altLang="en-US" dirty="0"/>
              <a:t>→部屋を経営！横綱力士の育成を目指す！</a:t>
            </a:r>
            <a:endParaRPr lang="en-US" altLang="ja-JP" dirty="0"/>
          </a:p>
          <a:p>
            <a:r>
              <a:rPr lang="ja-JP" altLang="en-US" dirty="0"/>
              <a:t>プロレス転向編の追加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→相撲物語モードでトラブルによって廃業した力士をプロレスラーとして再復帰させるプロレスモード</a:t>
            </a:r>
            <a:r>
              <a:rPr lang="ja-JP" altLang="en-US" dirty="0" smtClean="0"/>
              <a:t>！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94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強み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弱み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47864" y="3186123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作成中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18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弱みの改善のために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弱みの改善のため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47864" y="3186123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作成中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67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今回実現できなかったこと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47864" y="3186123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作成中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91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692696"/>
            <a:ext cx="7358114" cy="4543065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スマホで利用するアプリのジャンル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→トップ</a:t>
            </a: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3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は</a:t>
            </a:r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、動画、</a:t>
            </a:r>
            <a:r>
              <a:rPr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SNS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76872"/>
            <a:ext cx="55340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115616" y="5157192"/>
            <a:ext cx="6984776" cy="8640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MMD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研究所と株式会社コロプラが提供する</a:t>
            </a: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スマートフォン向け</a:t>
            </a:r>
            <a:endParaRPr lang="en-US" altLang="ja-JP" dirty="0" smtClean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pPr algn="ctr"/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インターネットリサーチサービス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「スマートアンサー」で共同</a:t>
            </a: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調査</a:t>
            </a:r>
            <a:r>
              <a:rPr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-2015</a:t>
            </a: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年</a:t>
            </a:r>
            <a:endParaRPr kumimoji="1" lang="ja-JP" altLang="en-US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699792" y="2924944"/>
            <a:ext cx="403244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90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参考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 smtClean="0"/>
              <a:t>・</a:t>
            </a:r>
            <a:r>
              <a:rPr lang="en-US" altLang="ja-JP" sz="2000" dirty="0" smtClean="0">
                <a:hlinkClick r:id="rId2"/>
              </a:rPr>
              <a:t>https</a:t>
            </a:r>
            <a:r>
              <a:rPr lang="en-US" altLang="ja-JP" sz="2000" dirty="0">
                <a:hlinkClick r:id="rId2"/>
              </a:rPr>
              <a:t>://</a:t>
            </a:r>
            <a:r>
              <a:rPr lang="en-US" altLang="ja-JP" sz="2000" dirty="0" smtClean="0">
                <a:hlinkClick r:id="rId2"/>
              </a:rPr>
              <a:t>mmdlabo.jp/investigation/detail_1432.html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・</a:t>
            </a:r>
            <a:r>
              <a:rPr lang="en-US" altLang="ja-JP" sz="2000" dirty="0">
                <a:hlinkClick r:id="rId3"/>
              </a:rPr>
              <a:t>http://</a:t>
            </a:r>
            <a:r>
              <a:rPr lang="en-US" altLang="ja-JP" sz="2000" dirty="0" smtClean="0">
                <a:hlinkClick r:id="rId3"/>
              </a:rPr>
              <a:t>k-tai.watch.impress.co.jp/docs/news/701590.html</a:t>
            </a:r>
            <a:endParaRPr lang="en-US" altLang="ja-JP" sz="2000" dirty="0" smtClean="0"/>
          </a:p>
          <a:p>
            <a:pPr marL="0" indent="0">
              <a:buNone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174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101896" cy="329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115616" y="5229200"/>
            <a:ext cx="6984776" cy="8640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App </a:t>
            </a:r>
            <a:r>
              <a:rPr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Annie</a:t>
            </a:r>
            <a:r>
              <a:rPr lang="ja-JP" altLang="en-US" dirty="0" err="1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、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世界の主要</a:t>
            </a:r>
            <a:r>
              <a:rPr lang="en-US" altLang="ja-JP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5</a:t>
            </a:r>
            <a:r>
              <a:rPr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大市場でのモバイルアプリ利用状況</a:t>
            </a:r>
            <a:r>
              <a:rPr lang="en-US" altLang="ja-JP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-2015</a:t>
            </a:r>
            <a:r>
              <a:rPr lang="ja-JP" altLang="en-US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年</a:t>
            </a:r>
            <a:endParaRPr kumimoji="1" lang="ja-JP" altLang="en-US" dirty="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7584" y="658143"/>
            <a:ext cx="6120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595948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先進国のアプリ利用時間</a:t>
            </a:r>
            <a:endParaRPr lang="en-US" altLang="ja-JP" sz="3200" dirty="0" smtClean="0">
              <a:solidFill>
                <a:srgbClr val="595948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3200" dirty="0" smtClean="0">
                <a:solidFill>
                  <a:srgbClr val="595948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日本</a:t>
            </a:r>
            <a:r>
              <a:rPr kumimoji="1" lang="ja-JP" altLang="en-US" sz="3200" dirty="0" smtClean="0">
                <a:solidFill>
                  <a:srgbClr val="595948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、韓国がダントツ</a:t>
            </a:r>
            <a:endParaRPr kumimoji="1" lang="ja-JP" altLang="en-US" sz="3200" dirty="0">
              <a:solidFill>
                <a:srgbClr val="595948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716016" y="2492896"/>
            <a:ext cx="1008112" cy="2376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24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ユーザーのうち、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アプリでゲームをプレイする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可能性は高い！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bg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＆</a:t>
            </a:r>
            <a:endParaRPr lang="en-US" altLang="ja-JP" dirty="0" smtClean="0">
              <a:solidFill>
                <a:schemeClr val="bg2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ゲームをプレイする人は、長い時間をかけてプレイをしてもらえる可能性が高い。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bg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→ビジネスチャンス</a:t>
            </a:r>
            <a:r>
              <a:rPr lang="ja-JP" altLang="en-US" dirty="0">
                <a:solidFill>
                  <a:schemeClr val="bg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</a:t>
            </a:r>
            <a:r>
              <a:rPr lang="ja-JP" altLang="en-US" dirty="0" smtClean="0">
                <a:solidFill>
                  <a:schemeClr val="bg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可能性が高い！！</a:t>
            </a:r>
            <a:endParaRPr lang="en-US" altLang="ja-JP" dirty="0">
              <a:solidFill>
                <a:schemeClr val="bg2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146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548680"/>
            <a:ext cx="7358114" cy="531805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　　　スマホのゲームといったら、　　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皆さんは何を思い浮かべますか？？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パスド〇ラ？　コ〇プラ？　グラブ〇？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006223"/>
            <a:ext cx="2285714" cy="228571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104" y="3065398"/>
            <a:ext cx="2281436" cy="216736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285511" y="2057286"/>
            <a:ext cx="6336704" cy="20162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ただし、</a:t>
            </a:r>
            <a:endParaRPr lang="en-US" altLang="ja-JP" sz="28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パズル</a:t>
            </a:r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系とか</a:t>
            </a:r>
            <a:r>
              <a:rPr lang="en-US" altLang="ja-JP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RPG</a:t>
            </a:r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とか</a:t>
            </a:r>
            <a:endParaRPr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ある程度ジャンルとしては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出尽くしており、目新しさは皆無</a:t>
            </a:r>
            <a:r>
              <a:rPr lang="en-US" altLang="ja-JP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…</a:t>
            </a:r>
            <a:endParaRPr lang="ja-JP" altLang="en-US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746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692696"/>
            <a:ext cx="7358114" cy="511912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　　　　今我々のいる両国</a:t>
            </a:r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です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が、</a:t>
            </a:r>
            <a:endParaRPr lang="en-US" altLang="ja-JP" sz="28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</a:t>
            </a:r>
            <a:r>
              <a:rPr lang="en-US" altLang="ja-JP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皆さんは何</a:t>
            </a:r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を思い浮かべますか？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？</a:t>
            </a:r>
            <a:endParaRPr lang="en-US" altLang="ja-JP" sz="28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365104"/>
            <a:ext cx="1944216" cy="225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043608" y="4774976"/>
            <a:ext cx="5436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しごん？？</a:t>
            </a:r>
            <a:endParaRPr lang="en-US" altLang="ja-JP" sz="5400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91936" y="3437097"/>
            <a:ext cx="5436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ユーネット？</a:t>
            </a:r>
            <a:endParaRPr lang="en-US" altLang="ja-JP" sz="4400" dirty="0">
              <a:solidFill>
                <a:srgbClr val="00B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490" y="3411122"/>
            <a:ext cx="12096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132856"/>
            <a:ext cx="1411042" cy="116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683568" y="2393569"/>
            <a:ext cx="543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大江戸博物館？</a:t>
            </a:r>
            <a:endParaRPr lang="en-US" altLang="ja-JP" sz="36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65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そうだね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89" y="1412776"/>
            <a:ext cx="5250807" cy="3450530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3203848" y="4941168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solidFill>
                  <a:schemeClr val="bg1"/>
                </a:solidFill>
              </a:rPr>
              <a:t>相撲だね</a:t>
            </a:r>
            <a:endParaRPr kumimoji="1" lang="ja-JP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0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8662" y="620688"/>
            <a:ext cx="7358114" cy="5191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まで相撲を題材にした本格的な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ゲーム・アプリを皆さんは知っていますか？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indent="0">
              <a:buNone/>
            </a:pP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爆発 1 4"/>
          <p:cNvSpPr/>
          <p:nvPr/>
        </p:nvSpPr>
        <p:spPr>
          <a:xfrm>
            <a:off x="4427984" y="3032956"/>
            <a:ext cx="3744416" cy="2376264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完全なる盲点</a:t>
            </a:r>
            <a:endParaRPr kumimoji="1" lang="ja-JP" altLang="en-US" dirty="0"/>
          </a:p>
        </p:txBody>
      </p:sp>
      <p:sp>
        <p:nvSpPr>
          <p:cNvPr id="6" name="爆発 1 5"/>
          <p:cNvSpPr/>
          <p:nvPr/>
        </p:nvSpPr>
        <p:spPr>
          <a:xfrm>
            <a:off x="899592" y="1628800"/>
            <a:ext cx="3744416" cy="244827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スモウ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×</a:t>
            </a:r>
          </a:p>
          <a:p>
            <a:pPr algn="ctr"/>
            <a:r>
              <a:rPr kumimoji="1" lang="ja-JP" altLang="en-US" dirty="0" smtClean="0"/>
              <a:t>スマホ</a:t>
            </a:r>
            <a:r>
              <a:rPr lang="ja-JP" altLang="en-US" dirty="0"/>
              <a:t>ゲーム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368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紅梅匂">
  <a:themeElements>
    <a:clrScheme name="紅梅匂">
      <a:dk1>
        <a:sysClr val="windowText" lastClr="000000"/>
      </a:dk1>
      <a:lt1>
        <a:sysClr val="window" lastClr="FFFFFF"/>
      </a:lt1>
      <a:dk2>
        <a:srgbClr val="B43731"/>
      </a:dk2>
      <a:lt2>
        <a:srgbClr val="FFFFD2"/>
      </a:lt2>
      <a:accent1>
        <a:srgbClr val="5B8835"/>
      </a:accent1>
      <a:accent2>
        <a:srgbClr val="538BA2"/>
      </a:accent2>
      <a:accent3>
        <a:srgbClr val="876631"/>
      </a:accent3>
      <a:accent4>
        <a:srgbClr val="B49F42"/>
      </a:accent4>
      <a:accent5>
        <a:srgbClr val="CD5C56"/>
      </a:accent5>
      <a:accent6>
        <a:srgbClr val="AB57AF"/>
      </a:accent6>
      <a:hlink>
        <a:srgbClr val="0000FE"/>
      </a:hlink>
      <a:folHlink>
        <a:srgbClr val="81007F"/>
      </a:folHlink>
    </a:clrScheme>
    <a:fontScheme name="紅梅匂">
      <a:majorFont>
        <a:latin typeface="Constantia"/>
        <a:ea typeface=""/>
        <a:cs typeface=""/>
        <a:font script="Jpan" typeface="HG行書体"/>
        <a:font script="Hang" typeface="HY신명조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行書体"/>
        <a:font script="Hang" typeface="HY신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梅匂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44000"/>
                <a:lum val="55000"/>
              </a:schemeClr>
            </a:gs>
            <a:gs pos="100000">
              <a:schemeClr val="phClr">
                <a:sat val="96000"/>
                <a:lum val="76000"/>
              </a:schemeClr>
            </a:gs>
          </a:gsLst>
          <a:lin ang="189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32700" cap="flat" cmpd="sng" algn="ctr">
          <a:solidFill>
            <a:schemeClr val="phClr">
              <a:alpha val="100000"/>
            </a:schemeClr>
          </a:solidFill>
          <a:prstDash val="solid"/>
        </a:ln>
        <a:ln w="5715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contourClr>
              <a:schemeClr val="phClr"/>
            </a:contourClr>
          </a:sp3d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5700000"/>
            </a:lightRig>
          </a:scene3d>
          <a:sp3d>
            <a:bevelT w="127000" h="25400" prst="relaxedInset"/>
            <a:bevelB w="127000" h="254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40000"/>
              </a:schemeClr>
              <a:schemeClr val="phClr">
                <a:tint val="52000"/>
              </a:schemeClr>
            </a:duotone>
          </a:blip>
        </a:blipFill>
        <a:blipFill rotWithShape="0">
          <a:blip xmlns:r="http://schemas.openxmlformats.org/officeDocument/2006/relationships" r:embed="rId3">
            <a:duotone>
              <a:schemeClr val="phClr">
                <a:shade val="28000"/>
                <a:satMod val="250000"/>
              </a:schemeClr>
              <a:schemeClr val="phClr">
                <a:tint val="400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 Time</Template>
  <TotalTime>970</TotalTime>
  <Words>637</Words>
  <Application>Microsoft Office PowerPoint</Application>
  <PresentationFormat>画面に合わせる (4:3)</PresentationFormat>
  <Paragraphs>148</Paragraphs>
  <Slides>30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1" baseType="lpstr">
      <vt:lpstr>紅梅匂</vt:lpstr>
      <vt:lpstr>どすこい、相撲物語 ～SUMO　OF　DEATH～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そうだね</vt:lpstr>
      <vt:lpstr>PowerPoint プレゼンテーション</vt:lpstr>
      <vt:lpstr>PowerPoint プレゼンテーション</vt:lpstr>
      <vt:lpstr>PowerPoint プレゼンテーション</vt:lpstr>
      <vt:lpstr>相撲物語</vt:lpstr>
      <vt:lpstr>序章</vt:lpstr>
      <vt:lpstr>メニュー画面</vt:lpstr>
      <vt:lpstr>力士作成</vt:lpstr>
      <vt:lpstr>相撲物語&gt;メイン</vt:lpstr>
      <vt:lpstr>相撲物語&gt;稽古</vt:lpstr>
      <vt:lpstr>相撲物語&gt;食事</vt:lpstr>
      <vt:lpstr>相撲物語&gt;取組み</vt:lpstr>
      <vt:lpstr>相撲物語&gt;バトル形式</vt:lpstr>
      <vt:lpstr>相撲物語&gt;試合後</vt:lpstr>
      <vt:lpstr>取組みモード</vt:lpstr>
      <vt:lpstr>相撲ショップ</vt:lpstr>
      <vt:lpstr>ショップ</vt:lpstr>
      <vt:lpstr>収益構造</vt:lpstr>
      <vt:lpstr>今後の展開</vt:lpstr>
      <vt:lpstr>まとめ</vt:lpstr>
      <vt:lpstr>弱みの改善のために</vt:lpstr>
      <vt:lpstr>今回実現できなかったこと</vt:lpstr>
      <vt:lpstr>参考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SUMO　OF　DEATH</dc:title>
  <dc:creator>ikedatadashige</dc:creator>
  <cp:lastModifiedBy>ikedatadashige</cp:lastModifiedBy>
  <cp:revision>42</cp:revision>
  <dcterms:created xsi:type="dcterms:W3CDTF">2016-06-06T15:31:10Z</dcterms:created>
  <dcterms:modified xsi:type="dcterms:W3CDTF">2016-06-19T14:22:00Z</dcterms:modified>
</cp:coreProperties>
</file>