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8" r:id="rId3"/>
    <p:sldId id="274" r:id="rId4"/>
    <p:sldId id="277" r:id="rId5"/>
    <p:sldId id="276" r:id="rId6"/>
    <p:sldId id="270" r:id="rId7"/>
    <p:sldId id="271" r:id="rId8"/>
    <p:sldId id="273" r:id="rId9"/>
    <p:sldId id="272" r:id="rId10"/>
    <p:sldId id="279" r:id="rId11"/>
    <p:sldId id="286" r:id="rId12"/>
    <p:sldId id="280" r:id="rId13"/>
    <p:sldId id="281" r:id="rId14"/>
    <p:sldId id="26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5" r:id="rId23"/>
    <p:sldId id="266" r:id="rId24"/>
    <p:sldId id="267" r:id="rId25"/>
    <p:sldId id="283" r:id="rId26"/>
    <p:sldId id="288" r:id="rId27"/>
    <p:sldId id="268" r:id="rId28"/>
    <p:sldId id="287" r:id="rId29"/>
    <p:sldId id="290" r:id="rId30"/>
    <p:sldId id="275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8"/>
            <p14:sldId id="274"/>
            <p14:sldId id="277"/>
            <p14:sldId id="276"/>
            <p14:sldId id="270"/>
            <p14:sldId id="271"/>
            <p14:sldId id="273"/>
            <p14:sldId id="272"/>
            <p14:sldId id="279"/>
            <p14:sldId id="286"/>
            <p14:sldId id="280"/>
            <p14:sldId id="281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83"/>
            <p14:sldId id="288"/>
            <p14:sldId id="268"/>
            <p14:sldId id="287"/>
            <p14:sldId id="290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595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-tai.watch.impress.co.jp/docs/news/701590.html" TargetMode="External"/><Relationship Id="rId2" Type="http://schemas.openxmlformats.org/officeDocument/2006/relationships/hyperlink" Target="https://mmdlabo.jp/investigation/detail_143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</a:t>
            </a:r>
            <a:r>
              <a:rPr lang="en-US" altLang="ja-JP" sz="3200" dirty="0" smtClean="0">
                <a:solidFill>
                  <a:srgbClr val="FF0000"/>
                </a:solidFill>
              </a:rPr>
              <a:t>A</a:t>
            </a:r>
            <a:r>
              <a:rPr lang="en-US" altLang="ja-JP" sz="3200" dirty="0" smtClean="0"/>
              <a:t>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なぜ相撲？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相撲を題材にしたゲームは今までに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なく、新鮮かつ斬新。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国民的スポーツであり、歴史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古い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の国技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人気の低迷が叫ばれる相撲の活性化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51720" y="3717032"/>
            <a:ext cx="4824536" cy="2016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スマホでゲームをする若者層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へ</a:t>
            </a:r>
            <a:endParaRPr lang="en-US" altLang="ja-JP" sz="2400" b="1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相撲のアピール</a:t>
            </a:r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行える！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87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STP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を定義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セグメンテーション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アプリ・ゲーム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業界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ターゲティング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代～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30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代前半の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若者</a:t>
            </a:r>
            <a:endParaRPr lang="en-US" altLang="ja-JP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相撲にあまり興味をもっていない世代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ポジショニング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までなかった・イロモノゲーム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育成ゲーム・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バトルゲーム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8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改めて、我々が提案するのは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12" y="1520036"/>
            <a:ext cx="3031814" cy="42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力士の育成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My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力士を作成し、相撲部屋に入門。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様々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なトレーニング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でパワーアップ。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力士のカスタマイズ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も可能。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力士の対戦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鍛えた力士同士で対戦。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84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</a:t>
            </a:r>
            <a:r>
              <a:rPr lang="ja-JP" altLang="en-US" dirty="0" smtClean="0">
                <a:solidFill>
                  <a:schemeClr val="bg2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新人力士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！！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の横綱を目指し、笑いあり涙ありの修行　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" y="4203528"/>
            <a:ext cx="3782377" cy="26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力士作成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63632" y="479715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bg1"/>
                </a:solidFill>
              </a:rPr>
              <a:t>選択した</a:t>
            </a:r>
            <a:r>
              <a:rPr lang="ja-JP" altLang="en-US" sz="2000" dirty="0" smtClean="0">
                <a:solidFill>
                  <a:schemeClr val="bg1"/>
                </a:solidFill>
              </a:rPr>
              <a:t>パーツによって力士の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初期</a:t>
            </a:r>
            <a:r>
              <a:rPr lang="ja-JP" altLang="en-US" sz="2000" dirty="0">
                <a:solidFill>
                  <a:schemeClr val="bg1"/>
                </a:solidFill>
              </a:rPr>
              <a:t>パラメータが決定。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88024" y="191683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用意されたパーツを選択し、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自分</a:t>
            </a:r>
            <a:r>
              <a:rPr lang="ja-JP" altLang="en-US" sz="2000" dirty="0">
                <a:solidFill>
                  <a:schemeClr val="bg1"/>
                </a:solidFill>
              </a:rPr>
              <a:t>好みの力士を作成！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1" y="1844824"/>
            <a:ext cx="3667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61" y="4005064"/>
            <a:ext cx="36385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390334" y="2522326"/>
            <a:ext cx="765423" cy="30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50" b="1" dirty="0">
                <a:solidFill>
                  <a:srgbClr val="FF0000"/>
                </a:solidFill>
              </a:rPr>
              <a:t>イメージ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32799" y="4341204"/>
            <a:ext cx="765423" cy="30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50" b="1" dirty="0">
                <a:solidFill>
                  <a:srgbClr val="FF0000"/>
                </a:solidFill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相撲部屋に入門し様々なイベントに挑戦！</a:t>
            </a:r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403648" y="2348880"/>
            <a:ext cx="6019602" cy="3704347"/>
            <a:chOff x="0" y="0"/>
            <a:chExt cx="4112446" cy="264304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12446" cy="182190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6841" y="251940"/>
              <a:ext cx="4099035" cy="2391104"/>
              <a:chOff x="6841" y="251940"/>
              <a:chExt cx="4101353" cy="2353235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1" y="251940"/>
                <a:ext cx="4101353" cy="2353235"/>
              </a:xfrm>
              <a:prstGeom prst="rect">
                <a:avLst/>
              </a:prstGeom>
              <a:ln>
                <a:solidFill>
                  <a:sysClr val="windowText" lastClr="000000"/>
                </a:solidFill>
              </a:ln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88485" y="319976"/>
                <a:ext cx="1833842" cy="279026"/>
              </a:xfrm>
              <a:prstGeom prst="rect">
                <a:avLst/>
              </a:prstGeom>
              <a:gradFill>
                <a:gsLst>
                  <a:gs pos="0">
                    <a:srgbClr val="FF9999"/>
                  </a:gs>
                  <a:gs pos="100000">
                    <a:srgbClr val="FF9999">
                      <a:alpha val="34000"/>
                    </a:srgb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散歩</a:t>
                </a:r>
                <a:r>
                  <a:rPr kumimoji="1" lang="en-US" altLang="ja-JP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/1</a:t>
                </a:r>
                <a:r>
                  <a:rPr kumimoji="1" lang="ja-JP" altLang="en-US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日目（</a:t>
                </a:r>
                <a:r>
                  <a:rPr kumimoji="1" lang="en-US" altLang="ja-JP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2016/06/24</a:t>
                </a:r>
                <a:r>
                  <a:rPr kumimoji="1" lang="ja-JP" altLang="en-US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）</a:t>
                </a:r>
              </a:p>
            </p:txBody>
          </p:sp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1" y="656151"/>
                <a:ext cx="1503189" cy="1898863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1763" y="460850"/>
                <a:ext cx="608318" cy="411014"/>
              </a:xfrm>
              <a:prstGeom prst="rect">
                <a:avLst/>
              </a:prstGeom>
            </p:spPr>
          </p:pic>
          <p:sp>
            <p:nvSpPr>
              <p:cNvPr id="13" name="正方形/長方形 12"/>
              <p:cNvSpPr/>
              <p:nvPr/>
            </p:nvSpPr>
            <p:spPr>
              <a:xfrm>
                <a:off x="102092" y="1691896"/>
                <a:ext cx="3921258" cy="840440"/>
              </a:xfrm>
              <a:prstGeom prst="rect">
                <a:avLst/>
              </a:prstGeom>
              <a:solidFill>
                <a:schemeClr val="accent2">
                  <a:tint val="100000"/>
                  <a:alpha val="62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100" dirty="0">
                    <a:solidFill>
                      <a:schemeClr val="tx1"/>
                    </a:solidFill>
                  </a:rPr>
                  <a:t>池田勝：おい、お前！こんなところでなにしているんだ？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1100" dirty="0">
                    <a:solidFill>
                      <a:schemeClr val="tx1"/>
                    </a:solidFill>
                  </a:rPr>
                  <a:t>ネコ：にゃ～。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89897" y="155679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相撲特有の様々なトレーニングで力士としての技を磨く！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58278" y="5013176"/>
            <a:ext cx="3425690" cy="144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err="1" smtClean="0">
                <a:solidFill>
                  <a:schemeClr val="bg1"/>
                </a:solidFill>
              </a:rPr>
              <a:t>てっぽう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画面を連打（張り手）！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早くクリアする</a:t>
            </a:r>
            <a:r>
              <a:rPr kumimoji="1" lang="ja-JP" altLang="en-US" sz="2000" b="1" dirty="0" smtClean="0">
                <a:solidFill>
                  <a:schemeClr val="bg1"/>
                </a:solidFill>
              </a:rPr>
              <a:t>ほど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パラメータアップ</a:t>
            </a:r>
            <a:r>
              <a:rPr kumimoji="1" lang="ja-JP" altLang="en-US" sz="2000" b="1" dirty="0" smtClean="0">
                <a:solidFill>
                  <a:schemeClr val="bg1"/>
                </a:solidFill>
              </a:rPr>
              <a:t>！！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132856"/>
            <a:ext cx="3638220" cy="252448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6992"/>
            <a:ext cx="3734321" cy="260068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39552" y="1772816"/>
            <a:ext cx="765423" cy="30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50" b="1" dirty="0">
                <a:solidFill>
                  <a:srgbClr val="FF0000"/>
                </a:solidFill>
              </a:rPr>
              <a:t>イメージ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306321" y="3717032"/>
            <a:ext cx="765423" cy="30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50" b="1" dirty="0">
                <a:solidFill>
                  <a:srgbClr val="FF0000"/>
                </a:solidFill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稽古の後はメシ！元気回復！</a:t>
            </a:r>
            <a:endParaRPr lang="en-US" altLang="ja-JP" dirty="0"/>
          </a:p>
          <a:p>
            <a:r>
              <a:rPr lang="ja-JP" altLang="en-US" dirty="0"/>
              <a:t>実在の食料品メーカーとコラボした食事も提供予定！（</a:t>
            </a:r>
            <a:r>
              <a:rPr lang="ja-JP" altLang="en-US" dirty="0" smtClean="0"/>
              <a:t>永〇園？）</a:t>
            </a:r>
            <a:endParaRPr lang="en-US" altLang="ja-JP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1835696" y="2924944"/>
            <a:ext cx="5232457" cy="3240360"/>
            <a:chOff x="0" y="0"/>
            <a:chExt cx="4128211" cy="2571750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8211" cy="1828477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" y="283567"/>
              <a:ext cx="4105275" cy="2288183"/>
            </a:xfrm>
            <a:prstGeom prst="rect">
              <a:avLst/>
            </a:prstGeom>
          </p:spPr>
        </p:pic>
        <p:sp>
          <p:nvSpPr>
            <p:cNvPr id="82" name="正方形/長方形 81"/>
            <p:cNvSpPr/>
            <p:nvPr/>
          </p:nvSpPr>
          <p:spPr>
            <a:xfrm>
              <a:off x="114300" y="1885949"/>
              <a:ext cx="3936570" cy="638285"/>
            </a:xfrm>
            <a:prstGeom prst="rect">
              <a:avLst/>
            </a:prstGeom>
            <a:solidFill>
              <a:srgbClr val="0070C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100" dirty="0">
                  <a:solidFill>
                    <a:schemeClr val="tx1"/>
                  </a:solidFill>
                </a:rPr>
                <a:t>女将：今日はバカ共に何を食べさせるかね～！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l"/>
              <a:r>
                <a:rPr kumimoji="1" lang="ja-JP" altLang="en-US" sz="1100" dirty="0">
                  <a:solidFill>
                    <a:schemeClr val="tx1"/>
                  </a:solidFill>
                </a:rPr>
                <a:t>☞  ちゃんこ：スタミナ</a:t>
              </a:r>
              <a:r>
                <a:rPr kumimoji="1" lang="en-US" altLang="ja-JP" sz="1100" dirty="0">
                  <a:solidFill>
                    <a:schemeClr val="tx1"/>
                  </a:solidFill>
                </a:rPr>
                <a:t>+15 </a:t>
              </a:r>
              <a:r>
                <a:rPr kumimoji="1" lang="ja-JP" altLang="en-US" sz="1100" dirty="0">
                  <a:solidFill>
                    <a:schemeClr val="tx1"/>
                  </a:solidFill>
                </a:rPr>
                <a:t>パワー</a:t>
              </a:r>
              <a:r>
                <a:rPr kumimoji="1" lang="en-US" altLang="ja-JP" sz="1100" dirty="0">
                  <a:solidFill>
                    <a:schemeClr val="tx1"/>
                  </a:solidFill>
                </a:rPr>
                <a:t>+10 </a:t>
              </a:r>
              <a:r>
                <a:rPr kumimoji="1" lang="ja-JP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体重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+5Kg</a:t>
              </a:r>
              <a:r>
                <a:rPr kumimoji="1" lang="en-US" altLang="ja-JP" sz="1100" baseline="0" dirty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   　 ピザ</a:t>
              </a:r>
              <a:r>
                <a:rPr kumimoji="1" lang="ja-JP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：</a:t>
              </a:r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スタミナ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+10</a:t>
              </a:r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　ディフェンス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+5  </a:t>
              </a:r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体重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+3Kg</a:t>
              </a:r>
              <a:r>
                <a:rPr kumimoji="1" lang="en-US" altLang="ja-JP" sz="1100" baseline="0" dirty="0">
                  <a:solidFill>
                    <a:schemeClr val="tx1"/>
                  </a:solidFill>
                  <a:effectLst/>
                </a:rPr>
                <a:t>  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686371"/>
              <a:ext cx="1438275" cy="1142429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20" y="685800"/>
              <a:ext cx="1499080" cy="1142945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85" name="正方形/長方形 84"/>
            <p:cNvSpPr/>
            <p:nvPr/>
          </p:nvSpPr>
          <p:spPr>
            <a:xfrm>
              <a:off x="114300" y="352425"/>
              <a:ext cx="1841003" cy="224282"/>
            </a:xfrm>
            <a:prstGeom prst="rect">
              <a:avLst/>
            </a:prstGeom>
            <a:gradFill>
              <a:gsLst>
                <a:gs pos="0">
                  <a:srgbClr val="FF9999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めし</a:t>
              </a:r>
              <a:r>
                <a:rPr kumimoji="1" lang="en-US" altLang="ja-JP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/1</a:t>
              </a:r>
              <a:r>
                <a:rPr kumimoji="1" lang="ja-JP" altLang="en-US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日目（</a:t>
              </a:r>
              <a:r>
                <a:rPr kumimoji="1" lang="en-US" altLang="ja-JP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2016/06/24</a:t>
              </a:r>
              <a:r>
                <a:rPr kumimoji="1" lang="ja-JP" altLang="en-US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548680"/>
            <a:ext cx="7358114" cy="526314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2015</a:t>
            </a: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料理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をやってモテよう！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男気料理アプリを企画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2016</a:t>
            </a: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今回、我々は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スマートフォンのゲームアプリ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いたします！！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93404"/>
            <a:ext cx="3672408" cy="18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3131840" y="5301208"/>
            <a:ext cx="1872208" cy="864096"/>
          </a:xfrm>
          <a:prstGeom prst="wedgeEllipseCallout">
            <a:avLst>
              <a:gd name="adj1" fmla="val 78652"/>
              <a:gd name="adj2" fmla="val -680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なんで？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ターン制</a:t>
            </a:r>
            <a:endParaRPr kumimoji="1" lang="en-US" altLang="ja-JP" dirty="0" smtClean="0"/>
          </a:p>
          <a:p>
            <a:r>
              <a:rPr lang="ja-JP" altLang="en-US" dirty="0"/>
              <a:t>相手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をゼロにすれば勝利</a:t>
            </a:r>
            <a:endParaRPr lang="en-US" altLang="ja-JP" dirty="0" smtClean="0"/>
          </a:p>
          <a:p>
            <a:r>
              <a:rPr kumimoji="1" lang="ja-JP" altLang="en-US" dirty="0" smtClean="0"/>
              <a:t>攻撃方法はチンチロリンで決定！</a:t>
            </a:r>
            <a:endParaRPr kumimoji="1" lang="en-US" altLang="ja-JP" dirty="0" smtClean="0"/>
          </a:p>
          <a:p>
            <a:r>
              <a:rPr lang="ja-JP" altLang="en-US" dirty="0"/>
              <a:t>出た</a:t>
            </a:r>
            <a:r>
              <a:rPr lang="ja-JP" altLang="en-US" dirty="0" smtClean="0"/>
              <a:t>目の役に従い、攻撃。</a:t>
            </a:r>
            <a:endParaRPr lang="en-US" altLang="ja-JP" dirty="0" smtClean="0"/>
          </a:p>
          <a:p>
            <a:r>
              <a:rPr kumimoji="1" lang="ja-JP" altLang="en-US" dirty="0" smtClean="0"/>
              <a:t>攻撃で使う技は</a:t>
            </a:r>
            <a:r>
              <a:rPr kumimoji="1" lang="ja-JP" altLang="en-US" dirty="0" err="1" smtClean="0"/>
              <a:t>どす</a:t>
            </a:r>
            <a:r>
              <a:rPr kumimoji="1" lang="ja-JP" altLang="en-US" dirty="0" smtClean="0"/>
              <a:t>こいサークルにセット。出目にリンクした技を出せる。</a:t>
            </a:r>
            <a:endParaRPr kumimoji="1" lang="en-US" altLang="ja-JP" dirty="0" smtClean="0"/>
          </a:p>
          <a:p>
            <a:r>
              <a:rPr lang="ja-JP" altLang="en-US" dirty="0" smtClean="0"/>
              <a:t>技は相撲ショップやガチャでゲット。</a:t>
            </a:r>
            <a:endParaRPr lang="en-US" altLang="ja-JP" dirty="0" smtClean="0"/>
          </a:p>
          <a:p>
            <a:r>
              <a:rPr kumimoji="1" lang="ja-JP" altLang="en-US" dirty="0" smtClean="0"/>
              <a:t>技を鍛えることで威力が上がる。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7811852" y="1196752"/>
            <a:ext cx="2664296" cy="2808312"/>
          </a:xfrm>
          <a:prstGeom prst="wedgeRectCallout">
            <a:avLst>
              <a:gd name="adj1" fmla="val -73993"/>
              <a:gd name="adj2" fmla="val -12198"/>
            </a:avLst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勝敗はどうする？</a:t>
            </a:r>
            <a:endParaRPr kumimoji="1"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攻撃→</a:t>
            </a:r>
            <a:r>
              <a:rPr lang="en-US" altLang="ja-JP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HP</a:t>
            </a:r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の削り合いだけだとつまらない、</a:t>
            </a:r>
            <a:endParaRPr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一発逆転要素が欲しい。</a:t>
            </a:r>
            <a:endParaRPr kumimoji="1"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案①出目が</a:t>
            </a:r>
            <a:r>
              <a:rPr lang="ja-JP" altLang="en-US" sz="1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め</a:t>
            </a:r>
            <a:r>
              <a:rPr lang="ja-JP" altLang="en-US" sz="1600" dirty="0" err="1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っちゃ</a:t>
            </a:r>
            <a:r>
              <a:rPr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いいと一発勝利（ピンゾロ）</a:t>
            </a:r>
            <a:endParaRPr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案②技のあとに画面連打とのアクションをいれて技の威力を変える。とか？</a:t>
            </a:r>
            <a:endParaRPr kumimoji="1" lang="en-US" altLang="ja-JP" sz="16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ja-JP" altLang="en-US" sz="16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771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699792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取組みをこなして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レベルアップす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るモード！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一人用とオンライン対戦を用意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オンラインでは、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季節ごとに夏場所など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限定イベを用意！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勝利して限定アイテムを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ゲットしよう！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35696" y="1569939"/>
            <a:ext cx="765423" cy="30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50" b="1" dirty="0">
                <a:solidFill>
                  <a:srgbClr val="FF0000"/>
                </a:solidFill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42" y="1268760"/>
            <a:ext cx="37528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483768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着せ替えアイテムや技などをショップでゲット！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ガチャも実施！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爆発 1 6"/>
          <p:cNvSpPr/>
          <p:nvPr/>
        </p:nvSpPr>
        <p:spPr>
          <a:xfrm>
            <a:off x="5220072" y="2276872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収益のメイン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コンテンツ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718345" y="1268760"/>
            <a:ext cx="765423" cy="30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50" b="1" dirty="0">
                <a:solidFill>
                  <a:srgbClr val="FF0000"/>
                </a:solidFill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着せ替え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相撲</a:t>
            </a:r>
            <a:r>
              <a:rPr lang="ja-JP" altLang="en-US" dirty="0"/>
              <a:t>ショップで力士のカスタマイズアイテムをゲット！有料コンテンツとして提供</a:t>
            </a:r>
            <a:r>
              <a:rPr lang="ja-JP" altLang="en-US" dirty="0" smtClean="0"/>
              <a:t>予定。</a:t>
            </a:r>
            <a:endParaRPr lang="en-US" altLang="ja-JP" dirty="0"/>
          </a:p>
          <a:p>
            <a:r>
              <a:rPr lang="ja-JP" altLang="en-US" dirty="0" smtClean="0"/>
              <a:t>技ショップ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取り組み</a:t>
            </a:r>
            <a:r>
              <a:rPr lang="ja-JP" altLang="en-US" dirty="0"/>
              <a:t>で使用する</a:t>
            </a:r>
            <a:r>
              <a:rPr lang="ja-JP" altLang="en-US" dirty="0" smtClean="0"/>
              <a:t>技</a:t>
            </a:r>
            <a:r>
              <a:rPr lang="ja-JP" altLang="en-US" dirty="0"/>
              <a:t>を</a:t>
            </a:r>
            <a:r>
              <a:rPr lang="ja-JP" altLang="en-US" dirty="0" smtClean="0"/>
              <a:t>、ガチャでゲット</a:t>
            </a:r>
            <a:r>
              <a:rPr lang="ja-JP" altLang="en-US" dirty="0"/>
              <a:t>！有料コンテンツとして提供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516731" y="25649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ガチャでは期間限定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アイテムを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配信！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無料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ガチャも実施して、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ガチャへの集客を向上。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広告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収入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食品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会社とタイアップ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・ロード中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CM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挿入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スキップ可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・相撲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物語モードのメシで実在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商品が登場（永〇園のお茶漬け等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・食品会社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presents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endParaRPr lang="en-US" altLang="ja-JP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オンライントーナメントを開催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プロモーション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少年相撲大会でイベント開催！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→まずは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代の基盤を作る。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漫画化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→できればコロコロコミック。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無料漫画配信アプリも活用！！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ネット番組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元力士のゲーマーをメイン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MC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に起用。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（ニコ生や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YouTube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0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相撲物語で、力士視点のみでは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なく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親方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目線でのモード追加</a:t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→部屋を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経営、横綱育成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を目指す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プロレス転向編の追加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→相撲物語モードでトラブルによって廃業した力士をプロレスラーとして再復帰させるプロレスモード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52985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051720" y="4221088"/>
            <a:ext cx="5472608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bg1"/>
                </a:solidFill>
              </a:rPr>
              <a:t>国技館でイベント開催！！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～</a:t>
            </a:r>
            <a:r>
              <a:rPr lang="en-US" altLang="ja-JP" sz="3200" b="1" dirty="0" smtClean="0">
                <a:solidFill>
                  <a:schemeClr val="bg1"/>
                </a:solidFill>
              </a:rPr>
              <a:t>Road To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K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oku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G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i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K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an</a:t>
            </a:r>
            <a:r>
              <a:rPr lang="ja-JP" altLang="en-US" sz="3200" b="1" dirty="0" smtClean="0">
                <a:solidFill>
                  <a:schemeClr val="bg1"/>
                </a:solidFill>
              </a:rPr>
              <a:t>～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ご清聴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9" y="1412776"/>
            <a:ext cx="5250807" cy="345053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331640" y="4941168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</a:rPr>
              <a:t>ありがとうございました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2696"/>
            <a:ext cx="7358114" cy="45430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スマホで利用するアプリのジャンル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→トップ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、動画、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SNS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534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157192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MMD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研究所と株式会社コロプラが提供する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スマートフォン向け</a:t>
            </a:r>
            <a:endParaRPr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インターネットリサーチサービス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「スマートアンサー」で共同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調査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99792" y="2924944"/>
            <a:ext cx="40324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mmdlabo.jp/investigation/detail_1432.html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k-tai.watch.impress.co.jp/docs/news/701590.html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101896" cy="32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229200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App 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Annie</a:t>
            </a:r>
            <a:r>
              <a:rPr lang="ja-JP" altLang="en-US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世界の主要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5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大市場でのモバイルアプリ利用状況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658143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先進国のアプリ利用時間</a:t>
            </a:r>
            <a:endParaRPr lang="en-US" altLang="ja-JP" sz="3200" dirty="0" smtClean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、韓国がダントツ</a:t>
            </a:r>
            <a:endParaRPr kumimoji="1" lang="ja-JP" altLang="en-US" sz="3200" dirty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2492896"/>
            <a:ext cx="1008112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ユーザーのうち、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アプリでゲームをプレイする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可能性は高い！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＆</a:t>
            </a:r>
            <a:endParaRPr lang="en-US" altLang="ja-JP" dirty="0" smtClean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ゲームをプレイする人は、長い時間をかけてプレイをしてもらえる可能性が高い。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→ビジネスチャンス</a:t>
            </a:r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可能性が高い！！</a:t>
            </a:r>
            <a:endParaRPr lang="en-US" altLang="ja-JP" dirty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4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548680"/>
            <a:ext cx="7358114" cy="53180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スマホのゲームといったら、　　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06223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4" y="3065398"/>
            <a:ext cx="2281436" cy="21673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85511" y="2057286"/>
            <a:ext cx="6336704" cy="201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パズルや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RPG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系</a:t>
            </a:r>
            <a:endParaRPr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ある程度ジャンルとしては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出尽くしており、目新しさは皆無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今我々のいる両国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を思い浮かべますか？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1944216" cy="225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43608" y="4774976"/>
            <a:ext cx="543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sz="5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1936" y="3437097"/>
            <a:ext cx="543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90" y="3411122"/>
            <a:ext cx="1209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1411042" cy="116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393569"/>
            <a:ext cx="543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大江戸博物館？</a:t>
            </a:r>
            <a:endParaRPr lang="en-US" altLang="ja-JP" sz="3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9" y="1412776"/>
            <a:ext cx="5250807" cy="345053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まで相撲を題材にした本格的な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427984" y="3032956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899592" y="1628800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1186</TotalTime>
  <Words>887</Words>
  <Application>Microsoft Office PowerPoint</Application>
  <PresentationFormat>画面に合わせる (4:3)</PresentationFormat>
  <Paragraphs>193</Paragraphs>
  <Slides>30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紅梅匂</vt:lpstr>
      <vt:lpstr>どすこい、相撲物語 ～SUMO　OF　DEATH～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そうだね</vt:lpstr>
      <vt:lpstr>PowerPoint プレゼンテーション</vt:lpstr>
      <vt:lpstr>PowerPoint プレゼンテーション</vt:lpstr>
      <vt:lpstr>STPを定義</vt:lpstr>
      <vt:lpstr>PowerPoint プレゼンテーション</vt:lpstr>
      <vt:lpstr>概要</vt:lpstr>
      <vt:lpstr>序章</vt:lpstr>
      <vt:lpstr>メニュー画面</vt:lpstr>
      <vt:lpstr>力士作成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取組みモード</vt:lpstr>
      <vt:lpstr>相撲ショップ</vt:lpstr>
      <vt:lpstr>ショップ</vt:lpstr>
      <vt:lpstr>収益構造</vt:lpstr>
      <vt:lpstr>プロモーション</vt:lpstr>
      <vt:lpstr>今後の展開</vt:lpstr>
      <vt:lpstr>夢</vt:lpstr>
      <vt:lpstr>ご清聴</vt:lpstr>
      <vt:lpstr>参考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71</cp:revision>
  <dcterms:created xsi:type="dcterms:W3CDTF">2016-06-06T15:31:10Z</dcterms:created>
  <dcterms:modified xsi:type="dcterms:W3CDTF">2016-06-22T15:35:28Z</dcterms:modified>
</cp:coreProperties>
</file>