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78" r:id="rId3"/>
    <p:sldId id="274" r:id="rId4"/>
    <p:sldId id="277" r:id="rId5"/>
    <p:sldId id="276" r:id="rId6"/>
    <p:sldId id="270" r:id="rId7"/>
    <p:sldId id="271" r:id="rId8"/>
    <p:sldId id="273" r:id="rId9"/>
    <p:sldId id="272" r:id="rId10"/>
    <p:sldId id="279" r:id="rId11"/>
    <p:sldId id="286" r:id="rId12"/>
    <p:sldId id="280" r:id="rId13"/>
    <p:sldId id="281" r:id="rId14"/>
    <p:sldId id="269" r:id="rId15"/>
    <p:sldId id="258" r:id="rId16"/>
    <p:sldId id="259" r:id="rId17"/>
    <p:sldId id="260" r:id="rId18"/>
    <p:sldId id="261" r:id="rId19"/>
    <p:sldId id="262" r:id="rId20"/>
    <p:sldId id="292" r:id="rId21"/>
    <p:sldId id="266" r:id="rId22"/>
    <p:sldId id="267" r:id="rId23"/>
    <p:sldId id="283" r:id="rId24"/>
    <p:sldId id="294" r:id="rId25"/>
    <p:sldId id="288" r:id="rId26"/>
    <p:sldId id="295" r:id="rId27"/>
    <p:sldId id="268" r:id="rId28"/>
    <p:sldId id="287" r:id="rId29"/>
    <p:sldId id="290" r:id="rId30"/>
    <p:sldId id="27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CF3A1BD-9041-4FDF-BE20-1640EAD5696A}">
          <p14:sldIdLst>
            <p14:sldId id="256"/>
            <p14:sldId id="278"/>
            <p14:sldId id="274"/>
            <p14:sldId id="277"/>
            <p14:sldId id="276"/>
            <p14:sldId id="270"/>
            <p14:sldId id="271"/>
            <p14:sldId id="273"/>
            <p14:sldId id="272"/>
            <p14:sldId id="279"/>
            <p14:sldId id="286"/>
            <p14:sldId id="280"/>
            <p14:sldId id="281"/>
            <p14:sldId id="269"/>
            <p14:sldId id="258"/>
            <p14:sldId id="259"/>
            <p14:sldId id="260"/>
            <p14:sldId id="261"/>
            <p14:sldId id="262"/>
            <p14:sldId id="292"/>
            <p14:sldId id="266"/>
            <p14:sldId id="267"/>
            <p14:sldId id="283"/>
            <p14:sldId id="294"/>
            <p14:sldId id="288"/>
            <p14:sldId id="295"/>
            <p14:sldId id="268"/>
            <p14:sldId id="287"/>
            <p14:sldId id="290"/>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595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8" autoAdjust="0"/>
    <p:restoredTop sz="94424" autoAdjust="0"/>
  </p:normalViewPr>
  <p:slideViewPr>
    <p:cSldViewPr>
      <p:cViewPr varScale="1">
        <p:scale>
          <a:sx n="74" d="100"/>
          <a:sy n="74" d="100"/>
        </p:scale>
        <p:origin x="126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EB58AE-2228-4D9C-8789-7B6797F03576}" type="datetimeFigureOut">
              <a:rPr kumimoji="1" lang="ja-JP" altLang="en-US" smtClean="0"/>
              <a:t>2016/6/26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2F4B2-4EFD-4B05-85C7-96FA61CDD6E9}" type="slidenum">
              <a:rPr kumimoji="1" lang="ja-JP" altLang="en-US" smtClean="0"/>
              <a:t>‹#›</a:t>
            </a:fld>
            <a:endParaRPr kumimoji="1" lang="ja-JP" altLang="en-US"/>
          </a:p>
        </p:txBody>
      </p:sp>
    </p:spTree>
    <p:extLst>
      <p:ext uri="{BB962C8B-B14F-4D97-AF65-F5344CB8AC3E}">
        <p14:creationId xmlns:p14="http://schemas.microsoft.com/office/powerpoint/2010/main" val="5560302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昨年の下衆</a:t>
            </a:r>
            <a:r>
              <a:rPr kumimoji="1" lang="ja-JP" altLang="en-US" dirty="0" err="1" smtClean="0"/>
              <a:t>い</a:t>
            </a:r>
            <a:r>
              <a:rPr kumimoji="1" lang="ja-JP" altLang="en-US" dirty="0" smtClean="0"/>
              <a:t>発表から早１年。</a:t>
            </a:r>
          </a:p>
          <a:p>
            <a:r>
              <a:rPr kumimoji="1" lang="ja-JP" altLang="en-US" dirty="0" smtClean="0"/>
              <a:t>月日の経つのは早いもので、今年も</a:t>
            </a:r>
            <a:r>
              <a:rPr kumimoji="1" lang="en-US" altLang="ja-JP" dirty="0" smtClean="0"/>
              <a:t>IT</a:t>
            </a:r>
            <a:r>
              <a:rPr kumimoji="1" lang="ja-JP" altLang="en-US" dirty="0" smtClean="0"/>
              <a:t>プレゼンがやってまいりました。</a:t>
            </a:r>
          </a:p>
          <a:p>
            <a:endParaRPr kumimoji="1" lang="ja-JP" altLang="en-US" dirty="0" smtClean="0"/>
          </a:p>
          <a:p>
            <a:r>
              <a:rPr kumimoji="1" lang="ja-JP" altLang="en-US" dirty="0" smtClean="0"/>
              <a:t>昨年、数ある素晴らしい実用的な出展作品の中から</a:t>
            </a:r>
          </a:p>
          <a:p>
            <a:r>
              <a:rPr kumimoji="1" lang="ja-JP" altLang="en-US" dirty="0" smtClean="0"/>
              <a:t>もっとも多くの賞を獲得した、レシペディアという</a:t>
            </a:r>
          </a:p>
          <a:p>
            <a:r>
              <a:rPr kumimoji="1" lang="ja-JP" altLang="en-US" dirty="0" smtClean="0"/>
              <a:t>男の欲望全開の企画を発表し、賞賛をあびた我々ですが、</a:t>
            </a:r>
          </a:p>
          <a:p>
            <a:r>
              <a:rPr kumimoji="1" lang="ja-JP" altLang="en-US" dirty="0" smtClean="0"/>
              <a:t>今年は強豪・怪物達が立ち並ぶスマホゲーム業界への殴り込み企画を持参してまいりました。</a:t>
            </a:r>
          </a:p>
          <a:p>
            <a:endParaRPr kumimoji="1" lang="ja-JP" altLang="en-US" dirty="0" smtClean="0"/>
          </a:p>
          <a:p>
            <a:r>
              <a:rPr kumimoji="1" lang="ja-JP" altLang="en-US" dirty="0" smtClean="0"/>
              <a:t>なぜ業務系の我々がゲーム業界なのか！？</a:t>
            </a:r>
          </a:p>
          <a:p>
            <a:r>
              <a:rPr kumimoji="1" lang="ja-JP" altLang="en-US" dirty="0" smtClean="0"/>
              <a:t>それはこれから説明致します。</a:t>
            </a:r>
          </a:p>
          <a:p>
            <a:r>
              <a:rPr kumimoji="1" lang="ja-JP" altLang="en-US" dirty="0" smtClean="0"/>
              <a:t>*****************</a:t>
            </a:r>
          </a:p>
          <a:p>
            <a:endParaRPr kumimoji="1" lang="ja-JP" altLang="en-US" dirty="0" smtClean="0"/>
          </a:p>
          <a:p>
            <a:r>
              <a:rPr kumimoji="1" lang="ja-JP" altLang="en-US" dirty="0" smtClean="0"/>
              <a:t>まず、</a:t>
            </a:r>
          </a:p>
          <a:p>
            <a:r>
              <a:rPr kumimoji="1" lang="ja-JP" altLang="en-US" dirty="0" smtClean="0"/>
              <a:t>お好みのアプリをインストールすることが基本なスマートフォンですが</a:t>
            </a:r>
          </a:p>
          <a:p>
            <a:r>
              <a:rPr kumimoji="1" lang="ja-JP" altLang="en-US" dirty="0" smtClean="0"/>
              <a:t>時に便利に、時に楽しく、そしてヤラしく</a:t>
            </a:r>
          </a:p>
          <a:p>
            <a:r>
              <a:rPr kumimoji="1" lang="ja-JP" altLang="en-US" dirty="0" smtClean="0"/>
              <a:t>みなさんスマホを活用されていると思います。</a:t>
            </a:r>
          </a:p>
          <a:p>
            <a:endParaRPr kumimoji="1" lang="ja-JP" altLang="en-US" dirty="0" smtClean="0"/>
          </a:p>
          <a:p>
            <a:r>
              <a:rPr kumimoji="1" lang="ja-JP" altLang="en-US" dirty="0" smtClean="0"/>
              <a:t>星の数ほどあるスマホアプリですが、様々なジャンルがあるなか</a:t>
            </a:r>
          </a:p>
          <a:p>
            <a:r>
              <a:rPr kumimoji="1" lang="ja-JP" altLang="en-US" dirty="0" smtClean="0"/>
              <a:t>利用するアプリのジャンルとしては</a:t>
            </a:r>
          </a:p>
          <a:p>
            <a:r>
              <a:rPr kumimoji="1" lang="en-US" altLang="ja-JP" dirty="0" smtClean="0"/>
              <a:t>SNS</a:t>
            </a:r>
            <a:r>
              <a:rPr kumimoji="1" lang="ja-JP" altLang="en-US" dirty="0" smtClean="0"/>
              <a:t>や動画アプリを退けて</a:t>
            </a:r>
          </a:p>
          <a:p>
            <a:r>
              <a:rPr kumimoji="1" lang="ja-JP" altLang="en-US" dirty="0" smtClean="0"/>
              <a:t>ゲームが一番多いのです。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2</a:t>
            </a:fld>
            <a:endParaRPr kumimoji="1" lang="ja-JP" altLang="en-US"/>
          </a:p>
        </p:txBody>
      </p:sp>
    </p:spTree>
    <p:extLst>
      <p:ext uri="{BB962C8B-B14F-4D97-AF65-F5344CB8AC3E}">
        <p14:creationId xmlns:p14="http://schemas.microsoft.com/office/powerpoint/2010/main" val="115885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企画するにあたり、</a:t>
            </a:r>
            <a:r>
              <a:rPr kumimoji="1" lang="en-US" altLang="ja-JP" dirty="0" smtClean="0"/>
              <a:t>STP</a:t>
            </a:r>
            <a:r>
              <a:rPr kumimoji="1" lang="ja-JP" altLang="en-US" dirty="0" smtClean="0"/>
              <a:t>を定義いたしました。</a:t>
            </a:r>
          </a:p>
          <a:p>
            <a:r>
              <a:rPr kumimoji="1" lang="ja-JP" altLang="en-US" dirty="0" smtClean="0"/>
              <a:t>主戦場としてスマホアプリ、及びゲーム業界としています</a:t>
            </a:r>
          </a:p>
          <a:p>
            <a:r>
              <a:rPr kumimoji="1" lang="ja-JP" altLang="en-US" dirty="0" smtClean="0"/>
              <a:t>ターゲットとしては若者</a:t>
            </a:r>
          </a:p>
          <a:p>
            <a:r>
              <a:rPr kumimoji="1" lang="ja-JP" altLang="en-US" dirty="0" smtClean="0"/>
              <a:t>我々のポジションはイロモノ</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11</a:t>
            </a:fld>
            <a:endParaRPr kumimoji="1" lang="ja-JP" altLang="en-US"/>
          </a:p>
        </p:txBody>
      </p:sp>
    </p:spTree>
    <p:extLst>
      <p:ext uri="{BB962C8B-B14F-4D97-AF65-F5344CB8AC3E}">
        <p14:creationId xmlns:p14="http://schemas.microsoft.com/office/powerpoint/2010/main" val="77757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お待たせしました。</a:t>
            </a:r>
          </a:p>
          <a:p>
            <a:r>
              <a:rPr kumimoji="1" lang="ja-JP" altLang="en-US" dirty="0" smtClean="0"/>
              <a:t>前置きが長くなりましたが、</a:t>
            </a:r>
          </a:p>
          <a:p>
            <a:r>
              <a:rPr kumimoji="1" lang="ja-JP" altLang="en-US" dirty="0" smtClean="0"/>
              <a:t>今回我々が提案するのは</a:t>
            </a:r>
          </a:p>
          <a:p>
            <a:r>
              <a:rPr kumimoji="1" lang="en-US" altLang="ja-JP" dirty="0" smtClean="0"/>
              <a:t>『</a:t>
            </a:r>
            <a:r>
              <a:rPr kumimoji="1" lang="ja-JP" altLang="en-US" dirty="0" err="1" smtClean="0"/>
              <a:t>どす</a:t>
            </a:r>
            <a:r>
              <a:rPr kumimoji="1" lang="ja-JP" altLang="en-US" dirty="0" smtClean="0"/>
              <a:t>こい相撲物語 </a:t>
            </a:r>
            <a:r>
              <a:rPr kumimoji="1" lang="en-US" altLang="ja-JP" dirty="0" smtClean="0"/>
              <a:t>-sumo of death-』</a:t>
            </a:r>
          </a:p>
          <a:p>
            <a:r>
              <a:rPr kumimoji="1" lang="ja-JP" altLang="en-US" dirty="0" smtClean="0"/>
              <a:t>です！</a:t>
            </a:r>
            <a:endParaRPr kumimoji="1" lang="en-US" altLang="ja-JP" dirty="0" smtClean="0"/>
          </a:p>
          <a:p>
            <a:endParaRPr kumimoji="1" lang="en-US" altLang="ja-JP" dirty="0" smtClean="0"/>
          </a:p>
          <a:p>
            <a:r>
              <a:rPr kumimoji="1" lang="ja-JP" altLang="en-US" dirty="0" smtClean="0"/>
              <a:t>イラストは大半がお手製！</a:t>
            </a:r>
            <a:endParaRPr kumimoji="1" lang="en-US" altLang="ja-JP" dirty="0" smtClean="0"/>
          </a:p>
          <a:p>
            <a:r>
              <a:rPr kumimoji="1" lang="ja-JP" altLang="en-US" dirty="0" smtClean="0"/>
              <a:t>監修は我がチーム紅一点、菅野画伯です。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12</a:t>
            </a:fld>
            <a:endParaRPr kumimoji="1" lang="ja-JP" altLang="en-US"/>
          </a:p>
        </p:txBody>
      </p:sp>
    </p:spTree>
    <p:extLst>
      <p:ext uri="{BB962C8B-B14F-4D97-AF65-F5344CB8AC3E}">
        <p14:creationId xmlns:p14="http://schemas.microsoft.com/office/powerpoint/2010/main" val="409068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アプリの概要を説明します。</a:t>
            </a:r>
            <a:endParaRPr kumimoji="1" lang="en-US" altLang="ja-JP" dirty="0" smtClean="0"/>
          </a:p>
          <a:p>
            <a:endParaRPr kumimoji="1" lang="en-US" altLang="ja-JP" dirty="0" smtClean="0"/>
          </a:p>
          <a:p>
            <a:r>
              <a:rPr kumimoji="1" lang="ja-JP" altLang="en-US" dirty="0" smtClean="0"/>
              <a:t>モードは大きく分かれて</a:t>
            </a:r>
            <a:r>
              <a:rPr kumimoji="1" lang="en-US" altLang="ja-JP" dirty="0" smtClean="0"/>
              <a:t>2</a:t>
            </a:r>
            <a:r>
              <a:rPr kumimoji="1" lang="ja-JP" altLang="en-US" dirty="0" smtClean="0"/>
              <a:t>つです。</a:t>
            </a:r>
            <a:endParaRPr kumimoji="1" lang="en-US" altLang="ja-JP" dirty="0" smtClean="0"/>
          </a:p>
          <a:p>
            <a:endParaRPr kumimoji="1" lang="en-US" altLang="ja-JP" dirty="0" smtClean="0"/>
          </a:p>
          <a:p>
            <a:r>
              <a:rPr kumimoji="1" lang="ja-JP" altLang="en-US" dirty="0" smtClean="0"/>
              <a:t>まず１つめは力士の育成です。</a:t>
            </a:r>
            <a:endParaRPr kumimoji="1" lang="en-US" altLang="ja-JP" dirty="0" smtClean="0"/>
          </a:p>
          <a:p>
            <a:r>
              <a:rPr kumimoji="1" lang="ja-JP" altLang="en-US" dirty="0" smtClean="0"/>
              <a:t>自分だけの力士を物語に合わせて</a:t>
            </a:r>
            <a:endParaRPr kumimoji="1" lang="en-US" altLang="ja-JP" dirty="0" smtClean="0"/>
          </a:p>
          <a:p>
            <a:r>
              <a:rPr kumimoji="1" lang="ja-JP" altLang="en-US" dirty="0" smtClean="0"/>
              <a:t>力士を育てていきます。</a:t>
            </a:r>
            <a:endParaRPr kumimoji="1" lang="en-US" altLang="ja-JP" dirty="0" smtClean="0"/>
          </a:p>
          <a:p>
            <a:r>
              <a:rPr kumimoji="1" lang="ja-JP" altLang="en-US" dirty="0" smtClean="0"/>
              <a:t>稽古内容も選べる、力士の顔、体といったパーツも選べるため</a:t>
            </a:r>
            <a:endParaRPr kumimoji="1" lang="en-US" altLang="ja-JP" dirty="0" smtClean="0"/>
          </a:p>
          <a:p>
            <a:r>
              <a:rPr kumimoji="1" lang="ja-JP" altLang="en-US" smtClean="0"/>
              <a:t>自分の好みに合わせて</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13</a:t>
            </a:fld>
            <a:endParaRPr kumimoji="1" lang="ja-JP" altLang="en-US"/>
          </a:p>
        </p:txBody>
      </p:sp>
    </p:spTree>
    <p:extLst>
      <p:ext uri="{BB962C8B-B14F-4D97-AF65-F5344CB8AC3E}">
        <p14:creationId xmlns:p14="http://schemas.microsoft.com/office/powerpoint/2010/main" val="1858538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相撲物語</a:t>
            </a:r>
            <a:r>
              <a:rPr kumimoji="1" lang="en-US" altLang="ja-JP" dirty="0" smtClean="0">
                <a:latin typeface="HGP創英角ｺﾞｼｯｸUB" panose="020B0900000000000000" pitchFamily="50" charset="-128"/>
                <a:ea typeface="HGP創英角ｺﾞｼｯｸUB" panose="020B0900000000000000" pitchFamily="50" charset="-128"/>
              </a:rPr>
              <a:t>&gt;</a:t>
            </a:r>
            <a:r>
              <a:rPr kumimoji="1" lang="ja-JP" altLang="en-US" dirty="0" smtClean="0">
                <a:latin typeface="HGP創英角ｺﾞｼｯｸUB" panose="020B0900000000000000" pitchFamily="50" charset="-128"/>
                <a:ea typeface="HGP創英角ｺﾞｼｯｸUB" panose="020B0900000000000000" pitchFamily="50" charset="-128"/>
              </a:rPr>
              <a:t>バトル形式</a:t>
            </a:r>
            <a:endParaRPr kumimoji="1" lang="en-US" altLang="ja-JP" dirty="0" smtClean="0"/>
          </a:p>
          <a:p>
            <a:endParaRPr kumimoji="1" lang="en-US" altLang="ja-JP" dirty="0" smtClean="0"/>
          </a:p>
          <a:p>
            <a:r>
              <a:rPr kumimoji="1" lang="ja-JP" altLang="en-US" dirty="0" smtClean="0"/>
              <a:t>ターン制</a:t>
            </a:r>
            <a:endParaRPr kumimoji="1" lang="en-US" altLang="ja-JP" dirty="0" smtClean="0"/>
          </a:p>
          <a:p>
            <a:r>
              <a:rPr lang="ja-JP" altLang="en-US" dirty="0" smtClean="0"/>
              <a:t>相手の</a:t>
            </a:r>
            <a:r>
              <a:rPr lang="en-US" altLang="ja-JP" dirty="0" smtClean="0"/>
              <a:t>HP</a:t>
            </a:r>
            <a:r>
              <a:rPr lang="ja-JP" altLang="en-US" dirty="0" smtClean="0"/>
              <a:t>をゼロにすれば勝利</a:t>
            </a:r>
            <a:endParaRPr lang="en-US" altLang="ja-JP" dirty="0" smtClean="0"/>
          </a:p>
          <a:p>
            <a:r>
              <a:rPr kumimoji="1" lang="ja-JP" altLang="en-US" dirty="0" smtClean="0"/>
              <a:t>攻撃方法はチンチロリンで決定！</a:t>
            </a:r>
            <a:endParaRPr kumimoji="1" lang="en-US" altLang="ja-JP" dirty="0" smtClean="0"/>
          </a:p>
          <a:p>
            <a:r>
              <a:rPr lang="ja-JP" altLang="en-US" dirty="0" smtClean="0"/>
              <a:t>出た目の役に従い、攻撃。</a:t>
            </a:r>
            <a:endParaRPr lang="en-US" altLang="ja-JP" dirty="0" smtClean="0"/>
          </a:p>
          <a:p>
            <a:r>
              <a:rPr kumimoji="1" lang="ja-JP" altLang="en-US" dirty="0" smtClean="0"/>
              <a:t>攻撃で使う技は</a:t>
            </a:r>
            <a:r>
              <a:rPr kumimoji="1" lang="ja-JP" altLang="en-US" dirty="0" err="1" smtClean="0"/>
              <a:t>どす</a:t>
            </a:r>
            <a:r>
              <a:rPr kumimoji="1" lang="ja-JP" altLang="en-US" dirty="0" smtClean="0"/>
              <a:t>こいサークルにセット。出目にリンクした技を出せる。</a:t>
            </a:r>
            <a:endParaRPr kumimoji="1" lang="en-US" altLang="ja-JP" dirty="0" smtClean="0"/>
          </a:p>
          <a:p>
            <a:r>
              <a:rPr lang="ja-JP" altLang="en-US" dirty="0" smtClean="0"/>
              <a:t>協力な技は相撲ショップやガチャでゲット。</a:t>
            </a:r>
            <a:endParaRPr lang="en-US" altLang="ja-JP" dirty="0" smtClean="0"/>
          </a:p>
          <a:p>
            <a:r>
              <a:rPr kumimoji="1" lang="ja-JP" altLang="en-US" dirty="0" smtClean="0"/>
              <a:t>技を鍛えることで威力が上がる。</a:t>
            </a:r>
          </a:p>
          <a:p>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19</a:t>
            </a:fld>
            <a:endParaRPr kumimoji="1" lang="ja-JP" altLang="en-US"/>
          </a:p>
        </p:txBody>
      </p:sp>
    </p:spTree>
    <p:extLst>
      <p:ext uri="{BB962C8B-B14F-4D97-AF65-F5344CB8AC3E}">
        <p14:creationId xmlns:p14="http://schemas.microsoft.com/office/powerpoint/2010/main" val="54608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夢は両国国技館で「どすこい、相撲物語」主催イベント実施。</a:t>
            </a:r>
            <a:endParaRPr kumimoji="1" lang="en-US" altLang="ja-JP" dirty="0" smtClean="0"/>
          </a:p>
          <a:p>
            <a:r>
              <a:rPr kumimoji="1" lang="ja-JP" altLang="en-US" dirty="0" smtClean="0"/>
              <a:t>その名も「</a:t>
            </a:r>
            <a:r>
              <a:rPr lang="en-US" altLang="ja-JP" sz="1200" b="1" dirty="0" smtClean="0">
                <a:solidFill>
                  <a:schemeClr val="bg1"/>
                </a:solidFill>
              </a:rPr>
              <a:t>Road To </a:t>
            </a:r>
            <a:r>
              <a:rPr lang="en-US" altLang="ja-JP" sz="1200" b="1" dirty="0" err="1" smtClean="0">
                <a:solidFill>
                  <a:srgbClr val="FF0000"/>
                </a:solidFill>
              </a:rPr>
              <a:t>K</a:t>
            </a:r>
            <a:r>
              <a:rPr lang="en-US" altLang="ja-JP" sz="1200" b="1" dirty="0" err="1" smtClean="0">
                <a:solidFill>
                  <a:schemeClr val="bg1"/>
                </a:solidFill>
              </a:rPr>
              <a:t>oku</a:t>
            </a:r>
            <a:r>
              <a:rPr lang="en-US" altLang="ja-JP" sz="1200" b="1" dirty="0" err="1" smtClean="0">
                <a:solidFill>
                  <a:srgbClr val="FF0000"/>
                </a:solidFill>
              </a:rPr>
              <a:t>G</a:t>
            </a:r>
            <a:r>
              <a:rPr lang="en-US" altLang="ja-JP" sz="1200" b="1" dirty="0" err="1" smtClean="0">
                <a:solidFill>
                  <a:schemeClr val="bg1"/>
                </a:solidFill>
              </a:rPr>
              <a:t>i</a:t>
            </a:r>
            <a:r>
              <a:rPr lang="en-US" altLang="ja-JP" sz="1200" b="1" dirty="0" err="1" smtClean="0">
                <a:solidFill>
                  <a:srgbClr val="FF0000"/>
                </a:solidFill>
              </a:rPr>
              <a:t>K</a:t>
            </a:r>
            <a:r>
              <a:rPr lang="en-US" altLang="ja-JP" sz="1200" b="1" dirty="0" err="1" smtClean="0">
                <a:solidFill>
                  <a:schemeClr val="bg1"/>
                </a:solidFill>
              </a:rPr>
              <a:t>an</a:t>
            </a:r>
            <a:r>
              <a:rPr kumimoji="1" lang="ja-JP" altLang="en-US" dirty="0" smtClean="0"/>
              <a:t>」</a:t>
            </a:r>
            <a:endParaRPr kumimoji="1" lang="en-US" altLang="ja-JP" dirty="0" smtClean="0"/>
          </a:p>
          <a:p>
            <a:r>
              <a:rPr kumimoji="1" lang="ja-JP" altLang="en-US" dirty="0" smtClean="0"/>
              <a:t>イベント内容</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28</a:t>
            </a:fld>
            <a:endParaRPr kumimoji="1" lang="ja-JP" altLang="en-US"/>
          </a:p>
        </p:txBody>
      </p:sp>
    </p:spTree>
    <p:extLst>
      <p:ext uri="{BB962C8B-B14F-4D97-AF65-F5344CB8AC3E}">
        <p14:creationId xmlns:p14="http://schemas.microsoft.com/office/powerpoint/2010/main" val="4135632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ご清聴ありがとうございました。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29</a:t>
            </a:fld>
            <a:endParaRPr kumimoji="1" lang="ja-JP" altLang="en-US"/>
          </a:p>
        </p:txBody>
      </p:sp>
    </p:spTree>
    <p:extLst>
      <p:ext uri="{BB962C8B-B14F-4D97-AF65-F5344CB8AC3E}">
        <p14:creationId xmlns:p14="http://schemas.microsoft.com/office/powerpoint/2010/main" val="1209814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p>
          <a:p>
            <a:r>
              <a:rPr kumimoji="1" lang="ja-JP" altLang="en-US" dirty="0" smtClean="0"/>
              <a:t>お好みのアプリをインストールすることが基本なスマートフォンですが</a:t>
            </a:r>
          </a:p>
          <a:p>
            <a:r>
              <a:rPr kumimoji="1" lang="ja-JP" altLang="en-US" dirty="0" smtClean="0"/>
              <a:t>時に便利に、時に楽しく、そしてヤラしく</a:t>
            </a:r>
          </a:p>
          <a:p>
            <a:r>
              <a:rPr kumimoji="1" lang="ja-JP" altLang="en-US" dirty="0" smtClean="0"/>
              <a:t>みなさんスマホを活用されていると思います。</a:t>
            </a:r>
          </a:p>
          <a:p>
            <a:endParaRPr kumimoji="1" lang="ja-JP" altLang="en-US" dirty="0" smtClean="0"/>
          </a:p>
          <a:p>
            <a:r>
              <a:rPr kumimoji="1" lang="ja-JP" altLang="en-US" dirty="0" smtClean="0"/>
              <a:t>星の数ほどあるスマホアプリですが、様々なジャンルがあるなか</a:t>
            </a:r>
          </a:p>
          <a:p>
            <a:r>
              <a:rPr kumimoji="1" lang="ja-JP" altLang="en-US" dirty="0" smtClean="0"/>
              <a:t>利用するアプリのジャンルとしては</a:t>
            </a:r>
          </a:p>
          <a:p>
            <a:r>
              <a:rPr kumimoji="1" lang="en-US" altLang="ja-JP" dirty="0" smtClean="0"/>
              <a:t>SNS</a:t>
            </a:r>
            <a:r>
              <a:rPr kumimoji="1" lang="ja-JP" altLang="en-US" dirty="0" smtClean="0"/>
              <a:t>や動画アプリを退けて</a:t>
            </a:r>
          </a:p>
          <a:p>
            <a:r>
              <a:rPr kumimoji="1" lang="ja-JP" altLang="en-US" dirty="0" smtClean="0"/>
              <a:t>ゲームが一番多いのです。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3</a:t>
            </a:fld>
            <a:endParaRPr kumimoji="1" lang="ja-JP" altLang="en-US"/>
          </a:p>
        </p:txBody>
      </p:sp>
    </p:spTree>
    <p:extLst>
      <p:ext uri="{BB962C8B-B14F-4D97-AF65-F5344CB8AC3E}">
        <p14:creationId xmlns:p14="http://schemas.microsoft.com/office/powerpoint/2010/main" val="3819013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こういった統計も出ています。</a:t>
            </a:r>
          </a:p>
          <a:p>
            <a:r>
              <a:rPr kumimoji="1" lang="ja-JP" altLang="en-US" dirty="0" smtClean="0"/>
              <a:t>先進国のスマホユーザで、ゲームをプレイしている時間の調査結果となりますが</a:t>
            </a:r>
          </a:p>
          <a:p>
            <a:r>
              <a:rPr kumimoji="1" lang="ja-JP" altLang="en-US" dirty="0" smtClean="0"/>
              <a:t>ダントツで日本、韓国が多いのです。</a:t>
            </a:r>
          </a:p>
          <a:p>
            <a:r>
              <a:rPr kumimoji="1" lang="ja-JP" altLang="en-US" dirty="0" smtClean="0"/>
              <a:t>廃人が多いのです！</a:t>
            </a:r>
          </a:p>
          <a:p>
            <a:r>
              <a:rPr kumimoji="1" lang="ja-JP" altLang="en-US" dirty="0" smtClean="0"/>
              <a:t>この調査結果と日本、韓国が仕事に不満を持つダントツな国である因果関係は我々にはわかりかねます。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4</a:t>
            </a:fld>
            <a:endParaRPr kumimoji="1" lang="ja-JP" altLang="en-US"/>
          </a:p>
        </p:txBody>
      </p:sp>
    </p:spTree>
    <p:extLst>
      <p:ext uri="{BB962C8B-B14F-4D97-AF65-F5344CB8AC3E}">
        <p14:creationId xmlns:p14="http://schemas.microsoft.com/office/powerpoint/2010/main" val="176264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これらの調査結果を見るだけでも</a:t>
            </a:r>
          </a:p>
          <a:p>
            <a:r>
              <a:rPr kumimoji="1" lang="ja-JP" altLang="en-US" dirty="0" smtClean="0"/>
              <a:t>スマホユーザーがゲームをプレイする可能性は非常に高く</a:t>
            </a:r>
          </a:p>
          <a:p>
            <a:r>
              <a:rPr kumimoji="1" lang="ja-JP" altLang="en-US" dirty="0" smtClean="0"/>
              <a:t>しかも長時間遊んでもらえるということは、</a:t>
            </a:r>
          </a:p>
          <a:p>
            <a:r>
              <a:rPr kumimoji="1" lang="ja-JP" altLang="en-US" dirty="0" smtClean="0"/>
              <a:t>つまり</a:t>
            </a:r>
          </a:p>
          <a:p>
            <a:r>
              <a:rPr kumimoji="1" lang="en-US" altLang="ja-JP" dirty="0" smtClean="0"/>
              <a:t>『</a:t>
            </a:r>
            <a:r>
              <a:rPr kumimoji="1" lang="ja-JP" altLang="en-US" dirty="0" smtClean="0"/>
              <a:t>ビジネスチャンス、そこにあり</a:t>
            </a:r>
            <a:r>
              <a:rPr kumimoji="1" lang="en-US" altLang="ja-JP" dirty="0" smtClean="0"/>
              <a:t>』</a:t>
            </a:r>
            <a:r>
              <a:rPr kumimoji="1" lang="ja-JP" altLang="en-US" dirty="0" smtClean="0"/>
              <a:t>ということで</a:t>
            </a:r>
          </a:p>
          <a:p>
            <a:r>
              <a:rPr kumimoji="1" lang="ja-JP" altLang="en-US" dirty="0" smtClean="0"/>
              <a:t>皆さん合点いただけましたでしょうか？</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5</a:t>
            </a:fld>
            <a:endParaRPr kumimoji="1" lang="ja-JP" altLang="en-US"/>
          </a:p>
        </p:txBody>
      </p:sp>
    </p:spTree>
    <p:extLst>
      <p:ext uri="{BB962C8B-B14F-4D97-AF65-F5344CB8AC3E}">
        <p14:creationId xmlns:p14="http://schemas.microsoft.com/office/powerpoint/2010/main" val="56434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さて、スマホのゲームですが、皆さんは何を思い浮かべますか？</a:t>
            </a:r>
          </a:p>
          <a:p>
            <a:r>
              <a:rPr kumimoji="1" lang="ja-JP" altLang="en-US" dirty="0" smtClean="0"/>
              <a:t>たくさんテレビで</a:t>
            </a:r>
            <a:r>
              <a:rPr kumimoji="1" lang="en-US" altLang="ja-JP" dirty="0" smtClean="0"/>
              <a:t>CM</a:t>
            </a:r>
            <a:r>
              <a:rPr kumimoji="1" lang="ja-JP" altLang="en-US" dirty="0" smtClean="0"/>
              <a:t>やってますね。</a:t>
            </a:r>
          </a:p>
          <a:p>
            <a:r>
              <a:rPr kumimoji="1" lang="ja-JP" altLang="en-US" dirty="0" smtClean="0"/>
              <a:t>パズ？コロ？グラ？</a:t>
            </a:r>
          </a:p>
          <a:p>
            <a:r>
              <a:rPr kumimoji="1" lang="ja-JP" altLang="en-US" dirty="0" smtClean="0"/>
              <a:t>みなさん知っての通り、これらのパズル系、</a:t>
            </a:r>
            <a:r>
              <a:rPr kumimoji="1" lang="en-US" altLang="ja-JP" dirty="0" smtClean="0"/>
              <a:t>RPG</a:t>
            </a:r>
            <a:r>
              <a:rPr kumimoji="1" lang="ja-JP" altLang="en-US" dirty="0" smtClean="0"/>
              <a:t>系など</a:t>
            </a:r>
          </a:p>
          <a:p>
            <a:r>
              <a:rPr kumimoji="1" lang="ja-JP" altLang="en-US" dirty="0" smtClean="0"/>
              <a:t>ジャンルは出尽くした感は否めません。</a:t>
            </a:r>
          </a:p>
          <a:p>
            <a:r>
              <a:rPr kumimoji="1" lang="ja-JP" altLang="en-US" dirty="0" smtClean="0"/>
              <a:t>そのジャンルの中で、どれも似たり寄ったりなゲームで</a:t>
            </a:r>
          </a:p>
          <a:p>
            <a:r>
              <a:rPr kumimoji="1" lang="ja-JP" altLang="en-US" dirty="0" smtClean="0"/>
              <a:t>インストールしては飽きて止めての繰り返しかと思います。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6</a:t>
            </a:fld>
            <a:endParaRPr kumimoji="1" lang="ja-JP" altLang="en-US"/>
          </a:p>
        </p:txBody>
      </p:sp>
    </p:spTree>
    <p:extLst>
      <p:ext uri="{BB962C8B-B14F-4D97-AF65-F5344CB8AC3E}">
        <p14:creationId xmlns:p14="http://schemas.microsoft.com/office/powerpoint/2010/main" val="1330220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では、みなさんにお聞きします。</a:t>
            </a:r>
          </a:p>
          <a:p>
            <a:r>
              <a:rPr kumimoji="1" lang="ja-JP" altLang="en-US" dirty="0" smtClean="0"/>
              <a:t>今我々のいる両国ですが、</a:t>
            </a:r>
          </a:p>
          <a:p>
            <a:r>
              <a:rPr kumimoji="1" lang="ja-JP" altLang="en-US" dirty="0" smtClean="0"/>
              <a:t>何を思い浮かべますか？</a:t>
            </a:r>
          </a:p>
          <a:p>
            <a:r>
              <a:rPr kumimoji="1" lang="ja-JP" altLang="en-US" dirty="0" smtClean="0"/>
              <a:t>大江戸？</a:t>
            </a:r>
          </a:p>
          <a:p>
            <a:r>
              <a:rPr kumimoji="1" lang="ja-JP" altLang="en-US" dirty="0" smtClean="0"/>
              <a:t>ユーネット？</a:t>
            </a:r>
          </a:p>
          <a:p>
            <a:r>
              <a:rPr kumimoji="1" lang="ja-JP" altLang="en-US" dirty="0" smtClean="0"/>
              <a:t>それとも</a:t>
            </a:r>
            <a:r>
              <a:rPr kumimoji="1" lang="ja-JP" altLang="en-US" dirty="0" err="1" smtClean="0"/>
              <a:t>しごん</a:t>
            </a:r>
            <a:r>
              <a:rPr kumimoji="1" lang="ja-JP" altLang="en-US" dirty="0" smtClean="0"/>
              <a:t>？</a:t>
            </a:r>
          </a:p>
          <a:p>
            <a:endParaRPr kumimoji="1" lang="ja-JP" altLang="en-US" dirty="0" smtClean="0"/>
          </a:p>
          <a:p>
            <a:r>
              <a:rPr kumimoji="1" lang="ja-JP" altLang="en-US" dirty="0" smtClean="0"/>
              <a:t>違いますよね？</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7</a:t>
            </a:fld>
            <a:endParaRPr kumimoji="1" lang="ja-JP" altLang="en-US"/>
          </a:p>
        </p:txBody>
      </p:sp>
    </p:spTree>
    <p:extLst>
      <p:ext uri="{BB962C8B-B14F-4D97-AF65-F5344CB8AC3E}">
        <p14:creationId xmlns:p14="http://schemas.microsoft.com/office/powerpoint/2010/main" val="4112864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そうです</a:t>
            </a:r>
          </a:p>
          <a:p>
            <a:r>
              <a:rPr kumimoji="1" lang="ja-JP" altLang="en-US" dirty="0" smtClean="0"/>
              <a:t>すもうだね</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8</a:t>
            </a:fld>
            <a:endParaRPr kumimoji="1" lang="ja-JP" altLang="en-US"/>
          </a:p>
        </p:txBody>
      </p:sp>
    </p:spTree>
    <p:extLst>
      <p:ext uri="{BB962C8B-B14F-4D97-AF65-F5344CB8AC3E}">
        <p14:creationId xmlns:p14="http://schemas.microsoft.com/office/powerpoint/2010/main" val="594420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これまでに相撲を題材とした</a:t>
            </a:r>
          </a:p>
          <a:p>
            <a:r>
              <a:rPr kumimoji="1" lang="ja-JP" altLang="en-US" dirty="0" smtClean="0"/>
              <a:t>メジャーなゲームやアプリを</a:t>
            </a:r>
          </a:p>
          <a:p>
            <a:r>
              <a:rPr kumimoji="1" lang="ja-JP" altLang="en-US" dirty="0" smtClean="0"/>
              <a:t>みなさんご存知ですか？</a:t>
            </a:r>
          </a:p>
          <a:p>
            <a:endParaRPr kumimoji="1" lang="ja-JP" altLang="en-US" dirty="0" smtClean="0"/>
          </a:p>
          <a:p>
            <a:r>
              <a:rPr kumimoji="1" lang="ja-JP" altLang="en-US" dirty="0" smtClean="0"/>
              <a:t>そうです。</a:t>
            </a:r>
          </a:p>
          <a:p>
            <a:r>
              <a:rPr kumimoji="1" lang="ja-JP" altLang="en-US" dirty="0" smtClean="0"/>
              <a:t>相撲とゲーム。</a:t>
            </a:r>
          </a:p>
          <a:p>
            <a:r>
              <a:rPr kumimoji="1" lang="ja-JP" altLang="en-US" dirty="0" smtClean="0"/>
              <a:t>相撲とスマホゲーム！！</a:t>
            </a:r>
          </a:p>
          <a:p>
            <a:r>
              <a:rPr kumimoji="1" lang="ja-JP" altLang="en-US" dirty="0" smtClean="0"/>
              <a:t>これは誰しもが手をつけていない聖域（サンクチュアリ）なのです。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9</a:t>
            </a:fld>
            <a:endParaRPr kumimoji="1" lang="ja-JP" altLang="en-US"/>
          </a:p>
        </p:txBody>
      </p:sp>
    </p:spTree>
    <p:extLst>
      <p:ext uri="{BB962C8B-B14F-4D97-AF65-F5344CB8AC3E}">
        <p14:creationId xmlns:p14="http://schemas.microsoft.com/office/powerpoint/2010/main" val="344373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なぜ相撲なのか？</a:t>
            </a:r>
          </a:p>
          <a:p>
            <a:r>
              <a:rPr kumimoji="1" lang="ja-JP" altLang="en-US" dirty="0" smtClean="0"/>
              <a:t>きっかけは両国というキーワードではありますが</a:t>
            </a:r>
          </a:p>
          <a:p>
            <a:r>
              <a:rPr kumimoji="1" lang="ja-JP" altLang="en-US" dirty="0" smtClean="0"/>
              <a:t>先ほども言ったとおり、相撲を題材にしたゲームは今までになく</a:t>
            </a:r>
          </a:p>
          <a:p>
            <a:r>
              <a:rPr kumimoji="1" lang="ja-JP" altLang="en-US" dirty="0" smtClean="0"/>
              <a:t>新鮮！かつ、斬新！ということ</a:t>
            </a:r>
          </a:p>
          <a:p>
            <a:endParaRPr kumimoji="1" lang="ja-JP" altLang="en-US" dirty="0" smtClean="0"/>
          </a:p>
          <a:p>
            <a:r>
              <a:rPr kumimoji="1" lang="ja-JP" altLang="en-US" dirty="0" smtClean="0"/>
              <a:t>そして何より歴史の古い日本の国技であり、国民的スポーツであること</a:t>
            </a:r>
          </a:p>
          <a:p>
            <a:endParaRPr kumimoji="1" lang="ja-JP" altLang="en-US" dirty="0" smtClean="0"/>
          </a:p>
          <a:p>
            <a:r>
              <a:rPr kumimoji="1" lang="ja-JP" altLang="en-US" dirty="0" smtClean="0"/>
              <a:t>悲しいことに、人気の低迷が叫ばれる相撲業界。</a:t>
            </a:r>
          </a:p>
          <a:p>
            <a:r>
              <a:rPr kumimoji="1" lang="ja-JP" altLang="en-US" dirty="0" smtClean="0"/>
              <a:t>これを活性化したい</a:t>
            </a:r>
          </a:p>
          <a:p>
            <a:endParaRPr kumimoji="1" lang="ja-JP" altLang="en-US" dirty="0" smtClean="0"/>
          </a:p>
          <a:p>
            <a:r>
              <a:rPr kumimoji="1" lang="ja-JP" altLang="en-US" dirty="0" smtClean="0"/>
              <a:t>我々は心の底から湧き上がる、愛国心に突き動かされて</a:t>
            </a:r>
          </a:p>
          <a:p>
            <a:r>
              <a:rPr kumimoji="1" lang="ja-JP" altLang="en-US" dirty="0" smtClean="0"/>
              <a:t>相撲を題材にしていこうと決めたのです。</a:t>
            </a:r>
            <a:endParaRPr kumimoji="1" lang="ja-JP" altLang="en-US" dirty="0"/>
          </a:p>
        </p:txBody>
      </p:sp>
      <p:sp>
        <p:nvSpPr>
          <p:cNvPr id="4" name="スライド番号プレースホルダー 3"/>
          <p:cNvSpPr>
            <a:spLocks noGrp="1"/>
          </p:cNvSpPr>
          <p:nvPr>
            <p:ph type="sldNum" sz="quarter" idx="10"/>
          </p:nvPr>
        </p:nvSpPr>
        <p:spPr/>
        <p:txBody>
          <a:bodyPr/>
          <a:lstStyle/>
          <a:p>
            <a:fld id="{12F2F4B2-4EFD-4B05-85C7-96FA61CDD6E9}" type="slidenum">
              <a:rPr kumimoji="1" lang="ja-JP" altLang="en-US" smtClean="0"/>
              <a:t>10</a:t>
            </a:fld>
            <a:endParaRPr kumimoji="1" lang="ja-JP" altLang="en-US"/>
          </a:p>
        </p:txBody>
      </p:sp>
    </p:spTree>
    <p:extLst>
      <p:ext uri="{BB962C8B-B14F-4D97-AF65-F5344CB8AC3E}">
        <p14:creationId xmlns:p14="http://schemas.microsoft.com/office/powerpoint/2010/main" val="298203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3" name="グループ化 2"/>
          <p:cNvGrpSpPr/>
          <p:nvPr/>
        </p:nvGrpSpPr>
        <p:grpSpPr>
          <a:xfrm>
            <a:off x="0" y="1643050"/>
            <a:ext cx="8920191" cy="3286147"/>
            <a:chOff x="9525" y="2233613"/>
            <a:chExt cx="9134475" cy="2389187"/>
          </a:xfrm>
          <a:solidFill>
            <a:srgbClr val="FFFFFF">
              <a:alpha val="77000"/>
            </a:srgbClr>
          </a:solidFill>
          <a:effectLst>
            <a:outerShdw blurRad="50800" dist="38100" dir="5400000" algn="ctr" rotWithShape="0">
              <a:srgbClr val="000000">
                <a:alpha val="30000"/>
              </a:srgbClr>
            </a:outerShdw>
          </a:effectLst>
        </p:grpSpPr>
        <p:sp>
          <p:nvSpPr>
            <p:cNvPr id="7" name="フリーフォーム 6"/>
            <p:cNvSpPr>
              <a:spLocks/>
            </p:cNvSpPr>
            <p:nvPr/>
          </p:nvSpPr>
          <p:spPr bwMode="auto">
            <a:xfrm>
              <a:off x="9525" y="2233613"/>
              <a:ext cx="9134475" cy="2389187"/>
            </a:xfrm>
            <a:custGeom>
              <a:avLst/>
              <a:gdLst/>
              <a:ahLst/>
              <a:cxnLst>
                <a:cxn ang="0">
                  <a:pos x="5452" y="13"/>
                </a:cxn>
                <a:cxn ang="0">
                  <a:pos x="5304" y="7"/>
                </a:cxn>
                <a:cxn ang="0">
                  <a:pos x="5143" y="0"/>
                </a:cxn>
                <a:cxn ang="0">
                  <a:pos x="4462" y="7"/>
                </a:cxn>
                <a:cxn ang="0">
                  <a:pos x="4224" y="7"/>
                </a:cxn>
                <a:cxn ang="0">
                  <a:pos x="3896" y="7"/>
                </a:cxn>
                <a:cxn ang="0">
                  <a:pos x="3626" y="7"/>
                </a:cxn>
                <a:cxn ang="0">
                  <a:pos x="2977" y="0"/>
                </a:cxn>
                <a:cxn ang="0">
                  <a:pos x="2553" y="0"/>
                </a:cxn>
                <a:cxn ang="0">
                  <a:pos x="2353" y="7"/>
                </a:cxn>
                <a:cxn ang="0">
                  <a:pos x="2186" y="7"/>
                </a:cxn>
                <a:cxn ang="0">
                  <a:pos x="2083" y="7"/>
                </a:cxn>
                <a:cxn ang="0">
                  <a:pos x="1717" y="7"/>
                </a:cxn>
                <a:cxn ang="0">
                  <a:pos x="1530" y="0"/>
                </a:cxn>
                <a:cxn ang="0">
                  <a:pos x="1293" y="13"/>
                </a:cxn>
                <a:cxn ang="0">
                  <a:pos x="1003" y="7"/>
                </a:cxn>
                <a:cxn ang="0">
                  <a:pos x="958" y="13"/>
                </a:cxn>
                <a:cxn ang="0">
                  <a:pos x="907" y="20"/>
                </a:cxn>
                <a:cxn ang="0">
                  <a:pos x="592" y="7"/>
                </a:cxn>
                <a:cxn ang="0">
                  <a:pos x="0" y="1498"/>
                </a:cxn>
                <a:cxn ang="0">
                  <a:pos x="875" y="1492"/>
                </a:cxn>
                <a:cxn ang="0">
                  <a:pos x="1524" y="1505"/>
                </a:cxn>
                <a:cxn ang="0">
                  <a:pos x="2064" y="1498"/>
                </a:cxn>
                <a:cxn ang="0">
                  <a:pos x="2385" y="1498"/>
                </a:cxn>
                <a:cxn ang="0">
                  <a:pos x="2919" y="1498"/>
                </a:cxn>
                <a:cxn ang="0">
                  <a:pos x="3099" y="1498"/>
                </a:cxn>
                <a:cxn ang="0">
                  <a:pos x="3183" y="1492"/>
                </a:cxn>
                <a:cxn ang="0">
                  <a:pos x="3517" y="1492"/>
                </a:cxn>
                <a:cxn ang="0">
                  <a:pos x="3768" y="1505"/>
                </a:cxn>
                <a:cxn ang="0">
                  <a:pos x="4153" y="1498"/>
                </a:cxn>
                <a:cxn ang="0">
                  <a:pos x="4230" y="1498"/>
                </a:cxn>
                <a:cxn ang="0">
                  <a:pos x="4449" y="1498"/>
                </a:cxn>
                <a:cxn ang="0">
                  <a:pos x="4899" y="1492"/>
                </a:cxn>
                <a:cxn ang="0">
                  <a:pos x="5349" y="1498"/>
                </a:cxn>
                <a:cxn ang="0">
                  <a:pos x="5754" y="1170"/>
                </a:cxn>
                <a:cxn ang="0">
                  <a:pos x="5568" y="7"/>
                </a:cxn>
              </a:cxnLst>
              <a:rect l="0" t="0" r="0" b="0"/>
              <a:pathLst>
                <a:path w="5754" h="1505">
                  <a:moveTo>
                    <a:pt x="5561" y="7"/>
                  </a:moveTo>
                  <a:lnTo>
                    <a:pt x="5452" y="13"/>
                  </a:lnTo>
                  <a:lnTo>
                    <a:pt x="5375" y="13"/>
                  </a:lnTo>
                  <a:lnTo>
                    <a:pt x="5304" y="7"/>
                  </a:lnTo>
                  <a:lnTo>
                    <a:pt x="5227" y="7"/>
                  </a:lnTo>
                  <a:lnTo>
                    <a:pt x="5143" y="0"/>
                  </a:lnTo>
                  <a:lnTo>
                    <a:pt x="5028" y="7"/>
                  </a:lnTo>
                  <a:lnTo>
                    <a:pt x="4462" y="7"/>
                  </a:lnTo>
                  <a:lnTo>
                    <a:pt x="4340" y="0"/>
                  </a:lnTo>
                  <a:lnTo>
                    <a:pt x="4224" y="7"/>
                  </a:lnTo>
                  <a:lnTo>
                    <a:pt x="4057" y="7"/>
                  </a:lnTo>
                  <a:lnTo>
                    <a:pt x="3896" y="7"/>
                  </a:lnTo>
                  <a:lnTo>
                    <a:pt x="3761" y="7"/>
                  </a:lnTo>
                  <a:lnTo>
                    <a:pt x="3626" y="7"/>
                  </a:lnTo>
                  <a:lnTo>
                    <a:pt x="3163" y="7"/>
                  </a:lnTo>
                  <a:lnTo>
                    <a:pt x="2977" y="0"/>
                  </a:lnTo>
                  <a:lnTo>
                    <a:pt x="2816" y="0"/>
                  </a:lnTo>
                  <a:lnTo>
                    <a:pt x="2553" y="0"/>
                  </a:lnTo>
                  <a:lnTo>
                    <a:pt x="2450" y="7"/>
                  </a:lnTo>
                  <a:lnTo>
                    <a:pt x="2353" y="7"/>
                  </a:lnTo>
                  <a:lnTo>
                    <a:pt x="2270" y="7"/>
                  </a:lnTo>
                  <a:lnTo>
                    <a:pt x="2186" y="7"/>
                  </a:lnTo>
                  <a:lnTo>
                    <a:pt x="2135" y="7"/>
                  </a:lnTo>
                  <a:lnTo>
                    <a:pt x="2083" y="7"/>
                  </a:lnTo>
                  <a:lnTo>
                    <a:pt x="1845" y="7"/>
                  </a:lnTo>
                  <a:lnTo>
                    <a:pt x="1717" y="7"/>
                  </a:lnTo>
                  <a:lnTo>
                    <a:pt x="1582" y="7"/>
                  </a:lnTo>
                  <a:lnTo>
                    <a:pt x="1530" y="0"/>
                  </a:lnTo>
                  <a:lnTo>
                    <a:pt x="1492" y="7"/>
                  </a:lnTo>
                  <a:lnTo>
                    <a:pt x="1293" y="13"/>
                  </a:lnTo>
                  <a:lnTo>
                    <a:pt x="1068" y="7"/>
                  </a:lnTo>
                  <a:lnTo>
                    <a:pt x="1003" y="7"/>
                  </a:lnTo>
                  <a:lnTo>
                    <a:pt x="978" y="7"/>
                  </a:lnTo>
                  <a:lnTo>
                    <a:pt x="958" y="13"/>
                  </a:lnTo>
                  <a:lnTo>
                    <a:pt x="945" y="20"/>
                  </a:lnTo>
                  <a:lnTo>
                    <a:pt x="907" y="20"/>
                  </a:lnTo>
                  <a:lnTo>
                    <a:pt x="836" y="13"/>
                  </a:lnTo>
                  <a:lnTo>
                    <a:pt x="592" y="7"/>
                  </a:lnTo>
                  <a:lnTo>
                    <a:pt x="0" y="7"/>
                  </a:lnTo>
                  <a:lnTo>
                    <a:pt x="0" y="1498"/>
                  </a:lnTo>
                  <a:lnTo>
                    <a:pt x="573" y="1505"/>
                  </a:lnTo>
                  <a:lnTo>
                    <a:pt x="875" y="1492"/>
                  </a:lnTo>
                  <a:lnTo>
                    <a:pt x="1209" y="1485"/>
                  </a:lnTo>
                  <a:lnTo>
                    <a:pt x="1524" y="1505"/>
                  </a:lnTo>
                  <a:lnTo>
                    <a:pt x="1775" y="1492"/>
                  </a:lnTo>
                  <a:lnTo>
                    <a:pt x="2064" y="1498"/>
                  </a:lnTo>
                  <a:lnTo>
                    <a:pt x="2218" y="1498"/>
                  </a:lnTo>
                  <a:lnTo>
                    <a:pt x="2385" y="1498"/>
                  </a:lnTo>
                  <a:lnTo>
                    <a:pt x="2861" y="1498"/>
                  </a:lnTo>
                  <a:lnTo>
                    <a:pt x="2919" y="1498"/>
                  </a:lnTo>
                  <a:lnTo>
                    <a:pt x="2983" y="1492"/>
                  </a:lnTo>
                  <a:lnTo>
                    <a:pt x="3099" y="1498"/>
                  </a:lnTo>
                  <a:lnTo>
                    <a:pt x="3144" y="1492"/>
                  </a:lnTo>
                  <a:lnTo>
                    <a:pt x="3183" y="1492"/>
                  </a:lnTo>
                  <a:lnTo>
                    <a:pt x="3350" y="1492"/>
                  </a:lnTo>
                  <a:lnTo>
                    <a:pt x="3517" y="1492"/>
                  </a:lnTo>
                  <a:lnTo>
                    <a:pt x="3633" y="1492"/>
                  </a:lnTo>
                  <a:lnTo>
                    <a:pt x="3768" y="1505"/>
                  </a:lnTo>
                  <a:lnTo>
                    <a:pt x="3954" y="1505"/>
                  </a:lnTo>
                  <a:lnTo>
                    <a:pt x="4153" y="1498"/>
                  </a:lnTo>
                  <a:lnTo>
                    <a:pt x="4198" y="1498"/>
                  </a:lnTo>
                  <a:lnTo>
                    <a:pt x="4230" y="1498"/>
                  </a:lnTo>
                  <a:lnTo>
                    <a:pt x="4333" y="1505"/>
                  </a:lnTo>
                  <a:lnTo>
                    <a:pt x="4449" y="1498"/>
                  </a:lnTo>
                  <a:lnTo>
                    <a:pt x="4668" y="1492"/>
                  </a:lnTo>
                  <a:lnTo>
                    <a:pt x="4899" y="1492"/>
                  </a:lnTo>
                  <a:lnTo>
                    <a:pt x="5111" y="1498"/>
                  </a:lnTo>
                  <a:lnTo>
                    <a:pt x="5349" y="1498"/>
                  </a:lnTo>
                  <a:lnTo>
                    <a:pt x="5510" y="1492"/>
                  </a:lnTo>
                  <a:lnTo>
                    <a:pt x="5754" y="1170"/>
                  </a:lnTo>
                  <a:lnTo>
                    <a:pt x="5754" y="13"/>
                  </a:lnTo>
                  <a:lnTo>
                    <a:pt x="5568" y="7"/>
                  </a:lnTo>
                  <a:lnTo>
                    <a:pt x="5561" y="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9" name="フリーフォーム 8"/>
            <p:cNvSpPr>
              <a:spLocks/>
            </p:cNvSpPr>
            <p:nvPr/>
          </p:nvSpPr>
          <p:spPr bwMode="auto">
            <a:xfrm>
              <a:off x="8634413" y="4090988"/>
              <a:ext cx="509587" cy="511175"/>
            </a:xfrm>
            <a:custGeom>
              <a:avLst/>
              <a:gdLst/>
              <a:ahLst/>
              <a:cxnLst>
                <a:cxn ang="0">
                  <a:pos x="38" y="322"/>
                </a:cxn>
                <a:cxn ang="0">
                  <a:pos x="57" y="322"/>
                </a:cxn>
                <a:cxn ang="0">
                  <a:pos x="77" y="309"/>
                </a:cxn>
                <a:cxn ang="0">
                  <a:pos x="90" y="283"/>
                </a:cxn>
                <a:cxn ang="0">
                  <a:pos x="96" y="245"/>
                </a:cxn>
                <a:cxn ang="0">
                  <a:pos x="90" y="232"/>
                </a:cxn>
                <a:cxn ang="0">
                  <a:pos x="83" y="212"/>
                </a:cxn>
                <a:cxn ang="0">
                  <a:pos x="64" y="200"/>
                </a:cxn>
                <a:cxn ang="0">
                  <a:pos x="45" y="180"/>
                </a:cxn>
                <a:cxn ang="0">
                  <a:pos x="12" y="174"/>
                </a:cxn>
                <a:cxn ang="0">
                  <a:pos x="0" y="174"/>
                </a:cxn>
                <a:cxn ang="0">
                  <a:pos x="321" y="0"/>
                </a:cxn>
                <a:cxn ang="0">
                  <a:pos x="289" y="52"/>
                </a:cxn>
                <a:cxn ang="0">
                  <a:pos x="205" y="161"/>
                </a:cxn>
                <a:cxn ang="0">
                  <a:pos x="122" y="270"/>
                </a:cxn>
                <a:cxn ang="0">
                  <a:pos x="77" y="322"/>
                </a:cxn>
                <a:cxn ang="0">
                  <a:pos x="45" y="322"/>
                </a:cxn>
                <a:cxn ang="0">
                  <a:pos x="38" y="322"/>
                </a:cxn>
              </a:cxnLst>
              <a:rect l="0" t="0" r="0" b="0"/>
              <a:pathLst>
                <a:path w="321" h="322">
                  <a:moveTo>
                    <a:pt x="38" y="322"/>
                  </a:moveTo>
                  <a:lnTo>
                    <a:pt x="57" y="322"/>
                  </a:lnTo>
                  <a:lnTo>
                    <a:pt x="77" y="309"/>
                  </a:lnTo>
                  <a:lnTo>
                    <a:pt x="90" y="283"/>
                  </a:lnTo>
                  <a:lnTo>
                    <a:pt x="96" y="245"/>
                  </a:lnTo>
                  <a:lnTo>
                    <a:pt x="90" y="232"/>
                  </a:lnTo>
                  <a:lnTo>
                    <a:pt x="83" y="212"/>
                  </a:lnTo>
                  <a:lnTo>
                    <a:pt x="64" y="200"/>
                  </a:lnTo>
                  <a:lnTo>
                    <a:pt x="45" y="180"/>
                  </a:lnTo>
                  <a:lnTo>
                    <a:pt x="12" y="174"/>
                  </a:lnTo>
                  <a:lnTo>
                    <a:pt x="0" y="174"/>
                  </a:lnTo>
                  <a:lnTo>
                    <a:pt x="321" y="0"/>
                  </a:lnTo>
                  <a:lnTo>
                    <a:pt x="289" y="52"/>
                  </a:lnTo>
                  <a:lnTo>
                    <a:pt x="205" y="161"/>
                  </a:lnTo>
                  <a:lnTo>
                    <a:pt x="122" y="270"/>
                  </a:lnTo>
                  <a:lnTo>
                    <a:pt x="77" y="322"/>
                  </a:lnTo>
                  <a:lnTo>
                    <a:pt x="45" y="322"/>
                  </a:lnTo>
                  <a:lnTo>
                    <a:pt x="38" y="32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1" name="フリーフォーム 10"/>
            <p:cNvSpPr>
              <a:spLocks/>
            </p:cNvSpPr>
            <p:nvPr/>
          </p:nvSpPr>
          <p:spPr bwMode="auto">
            <a:xfrm>
              <a:off x="184150" y="2346325"/>
              <a:ext cx="8816975" cy="2255838"/>
            </a:xfrm>
            <a:custGeom>
              <a:avLst/>
              <a:gdLst/>
              <a:ahLst/>
              <a:cxnLst>
                <a:cxn ang="0">
                  <a:pos x="366" y="257"/>
                </a:cxn>
                <a:cxn ang="0">
                  <a:pos x="270" y="386"/>
                </a:cxn>
                <a:cxn ang="0">
                  <a:pos x="263" y="405"/>
                </a:cxn>
                <a:cxn ang="0">
                  <a:pos x="115" y="1144"/>
                </a:cxn>
                <a:cxn ang="0">
                  <a:pos x="96" y="1273"/>
                </a:cxn>
                <a:cxn ang="0">
                  <a:pos x="482" y="1131"/>
                </a:cxn>
                <a:cxn ang="0">
                  <a:pos x="533" y="1234"/>
                </a:cxn>
                <a:cxn ang="0">
                  <a:pos x="302" y="1356"/>
                </a:cxn>
                <a:cxn ang="0">
                  <a:pos x="160" y="1292"/>
                </a:cxn>
                <a:cxn ang="0">
                  <a:pos x="765" y="971"/>
                </a:cxn>
                <a:cxn ang="0">
                  <a:pos x="848" y="1131"/>
                </a:cxn>
                <a:cxn ang="0">
                  <a:pos x="1060" y="1138"/>
                </a:cxn>
                <a:cxn ang="0">
                  <a:pos x="990" y="1074"/>
                </a:cxn>
                <a:cxn ang="0">
                  <a:pos x="1105" y="951"/>
                </a:cxn>
                <a:cxn ang="0">
                  <a:pos x="1240" y="771"/>
                </a:cxn>
                <a:cxn ang="0">
                  <a:pos x="1285" y="521"/>
                </a:cxn>
                <a:cxn ang="0">
                  <a:pos x="1343" y="585"/>
                </a:cxn>
                <a:cxn ang="0">
                  <a:pos x="1453" y="816"/>
                </a:cxn>
                <a:cxn ang="0">
                  <a:pos x="1600" y="900"/>
                </a:cxn>
                <a:cxn ang="0">
                  <a:pos x="1922" y="823"/>
                </a:cxn>
                <a:cxn ang="0">
                  <a:pos x="1858" y="1138"/>
                </a:cxn>
                <a:cxn ang="0">
                  <a:pos x="1999" y="1009"/>
                </a:cxn>
                <a:cxn ang="0">
                  <a:pos x="2108" y="977"/>
                </a:cxn>
                <a:cxn ang="0">
                  <a:pos x="2770" y="418"/>
                </a:cxn>
                <a:cxn ang="0">
                  <a:pos x="2192" y="675"/>
                </a:cxn>
                <a:cxn ang="0">
                  <a:pos x="2327" y="836"/>
                </a:cxn>
                <a:cxn ang="0">
                  <a:pos x="2770" y="444"/>
                </a:cxn>
                <a:cxn ang="0">
                  <a:pos x="2905" y="328"/>
                </a:cxn>
                <a:cxn ang="0">
                  <a:pos x="2938" y="347"/>
                </a:cxn>
                <a:cxn ang="0">
                  <a:pos x="2320" y="939"/>
                </a:cxn>
                <a:cxn ang="0">
                  <a:pos x="2378" y="804"/>
                </a:cxn>
                <a:cxn ang="0">
                  <a:pos x="2449" y="823"/>
                </a:cxn>
                <a:cxn ang="0">
                  <a:pos x="360" y="257"/>
                </a:cxn>
                <a:cxn ang="0">
                  <a:pos x="2430" y="1183"/>
                </a:cxn>
                <a:cxn ang="0">
                  <a:pos x="2758" y="1041"/>
                </a:cxn>
                <a:cxn ang="0">
                  <a:pos x="2905" y="714"/>
                </a:cxn>
                <a:cxn ang="0">
                  <a:pos x="2995" y="894"/>
                </a:cxn>
                <a:cxn ang="0">
                  <a:pos x="3169" y="566"/>
                </a:cxn>
                <a:cxn ang="0">
                  <a:pos x="3137" y="328"/>
                </a:cxn>
                <a:cxn ang="0">
                  <a:pos x="2880" y="932"/>
                </a:cxn>
                <a:cxn ang="0">
                  <a:pos x="3593" y="302"/>
                </a:cxn>
                <a:cxn ang="0">
                  <a:pos x="3966" y="932"/>
                </a:cxn>
                <a:cxn ang="0">
                  <a:pos x="3844" y="797"/>
                </a:cxn>
                <a:cxn ang="0">
                  <a:pos x="4127" y="804"/>
                </a:cxn>
                <a:cxn ang="0">
                  <a:pos x="4281" y="797"/>
                </a:cxn>
                <a:cxn ang="0">
                  <a:pos x="360" y="257"/>
                </a:cxn>
                <a:cxn ang="0">
                  <a:pos x="4487" y="669"/>
                </a:cxn>
                <a:cxn ang="0">
                  <a:pos x="4609" y="617"/>
                </a:cxn>
                <a:cxn ang="0">
                  <a:pos x="4744" y="553"/>
                </a:cxn>
                <a:cxn ang="0">
                  <a:pos x="3754" y="142"/>
                </a:cxn>
                <a:cxn ang="0">
                  <a:pos x="4120" y="26"/>
                </a:cxn>
                <a:cxn ang="0">
                  <a:pos x="4268" y="270"/>
                </a:cxn>
                <a:cxn ang="0">
                  <a:pos x="4281" y="219"/>
                </a:cxn>
                <a:cxn ang="0">
                  <a:pos x="4847" y="508"/>
                </a:cxn>
                <a:cxn ang="0">
                  <a:pos x="5046" y="495"/>
                </a:cxn>
                <a:cxn ang="0">
                  <a:pos x="5117" y="315"/>
                </a:cxn>
                <a:cxn ang="0">
                  <a:pos x="5316" y="187"/>
                </a:cxn>
                <a:cxn ang="0">
                  <a:pos x="3458" y="1421"/>
                </a:cxn>
                <a:cxn ang="0">
                  <a:pos x="3664" y="1273"/>
                </a:cxn>
                <a:cxn ang="0">
                  <a:pos x="360" y="257"/>
                </a:cxn>
                <a:cxn ang="0">
                  <a:pos x="2314" y="161"/>
                </a:cxn>
              </a:cxnLst>
              <a:rect l="0" t="0" r="0" b="0"/>
              <a:pathLst>
                <a:path w="5554" h="1421">
                  <a:moveTo>
                    <a:pt x="360" y="257"/>
                  </a:moveTo>
                  <a:lnTo>
                    <a:pt x="328" y="244"/>
                  </a:lnTo>
                  <a:lnTo>
                    <a:pt x="308" y="244"/>
                  </a:lnTo>
                  <a:lnTo>
                    <a:pt x="295" y="251"/>
                  </a:lnTo>
                  <a:lnTo>
                    <a:pt x="283" y="257"/>
                  </a:lnTo>
                  <a:lnTo>
                    <a:pt x="276" y="283"/>
                  </a:lnTo>
                  <a:lnTo>
                    <a:pt x="276" y="296"/>
                  </a:lnTo>
                  <a:lnTo>
                    <a:pt x="283" y="302"/>
                  </a:lnTo>
                  <a:lnTo>
                    <a:pt x="302" y="322"/>
                  </a:lnTo>
                  <a:lnTo>
                    <a:pt x="328" y="328"/>
                  </a:lnTo>
                  <a:lnTo>
                    <a:pt x="340" y="328"/>
                  </a:lnTo>
                  <a:lnTo>
                    <a:pt x="360" y="315"/>
                  </a:lnTo>
                  <a:lnTo>
                    <a:pt x="373" y="296"/>
                  </a:lnTo>
                  <a:lnTo>
                    <a:pt x="373" y="270"/>
                  </a:lnTo>
                  <a:lnTo>
                    <a:pt x="366" y="257"/>
                  </a:lnTo>
                  <a:lnTo>
                    <a:pt x="360" y="257"/>
                  </a:lnTo>
                  <a:lnTo>
                    <a:pt x="527" y="469"/>
                  </a:lnTo>
                  <a:lnTo>
                    <a:pt x="540" y="463"/>
                  </a:lnTo>
                  <a:lnTo>
                    <a:pt x="546" y="457"/>
                  </a:lnTo>
                  <a:lnTo>
                    <a:pt x="540" y="437"/>
                  </a:lnTo>
                  <a:lnTo>
                    <a:pt x="527" y="418"/>
                  </a:lnTo>
                  <a:lnTo>
                    <a:pt x="520" y="418"/>
                  </a:lnTo>
                  <a:lnTo>
                    <a:pt x="514" y="418"/>
                  </a:lnTo>
                  <a:lnTo>
                    <a:pt x="495" y="437"/>
                  </a:lnTo>
                  <a:lnTo>
                    <a:pt x="495" y="444"/>
                  </a:lnTo>
                  <a:lnTo>
                    <a:pt x="495" y="457"/>
                  </a:lnTo>
                  <a:lnTo>
                    <a:pt x="514" y="469"/>
                  </a:lnTo>
                  <a:lnTo>
                    <a:pt x="527" y="469"/>
                  </a:lnTo>
                  <a:lnTo>
                    <a:pt x="360" y="257"/>
                  </a:lnTo>
                  <a:lnTo>
                    <a:pt x="270" y="386"/>
                  </a:lnTo>
                  <a:lnTo>
                    <a:pt x="263" y="373"/>
                  </a:lnTo>
                  <a:lnTo>
                    <a:pt x="257" y="367"/>
                  </a:lnTo>
                  <a:lnTo>
                    <a:pt x="250" y="360"/>
                  </a:lnTo>
                  <a:lnTo>
                    <a:pt x="250" y="347"/>
                  </a:lnTo>
                  <a:lnTo>
                    <a:pt x="238" y="334"/>
                  </a:lnTo>
                  <a:lnTo>
                    <a:pt x="225" y="328"/>
                  </a:lnTo>
                  <a:lnTo>
                    <a:pt x="205" y="334"/>
                  </a:lnTo>
                  <a:lnTo>
                    <a:pt x="205" y="341"/>
                  </a:lnTo>
                  <a:lnTo>
                    <a:pt x="205" y="354"/>
                  </a:lnTo>
                  <a:lnTo>
                    <a:pt x="212" y="367"/>
                  </a:lnTo>
                  <a:lnTo>
                    <a:pt x="225" y="373"/>
                  </a:lnTo>
                  <a:lnTo>
                    <a:pt x="231" y="373"/>
                  </a:lnTo>
                  <a:lnTo>
                    <a:pt x="238" y="386"/>
                  </a:lnTo>
                  <a:lnTo>
                    <a:pt x="250" y="399"/>
                  </a:lnTo>
                  <a:lnTo>
                    <a:pt x="263" y="405"/>
                  </a:lnTo>
                  <a:lnTo>
                    <a:pt x="270" y="399"/>
                  </a:lnTo>
                  <a:lnTo>
                    <a:pt x="270" y="386"/>
                  </a:lnTo>
                  <a:lnTo>
                    <a:pt x="360" y="257"/>
                  </a:lnTo>
                  <a:lnTo>
                    <a:pt x="51" y="1106"/>
                  </a:lnTo>
                  <a:lnTo>
                    <a:pt x="32" y="1112"/>
                  </a:lnTo>
                  <a:lnTo>
                    <a:pt x="19" y="1125"/>
                  </a:lnTo>
                  <a:lnTo>
                    <a:pt x="6" y="1138"/>
                  </a:lnTo>
                  <a:lnTo>
                    <a:pt x="6" y="1151"/>
                  </a:lnTo>
                  <a:lnTo>
                    <a:pt x="13" y="1170"/>
                  </a:lnTo>
                  <a:lnTo>
                    <a:pt x="25" y="1183"/>
                  </a:lnTo>
                  <a:lnTo>
                    <a:pt x="51" y="1183"/>
                  </a:lnTo>
                  <a:lnTo>
                    <a:pt x="77" y="1183"/>
                  </a:lnTo>
                  <a:lnTo>
                    <a:pt x="90" y="1170"/>
                  </a:lnTo>
                  <a:lnTo>
                    <a:pt x="109" y="1157"/>
                  </a:lnTo>
                  <a:lnTo>
                    <a:pt x="115" y="1144"/>
                  </a:lnTo>
                  <a:lnTo>
                    <a:pt x="115" y="1131"/>
                  </a:lnTo>
                  <a:lnTo>
                    <a:pt x="109" y="1119"/>
                  </a:lnTo>
                  <a:lnTo>
                    <a:pt x="96" y="1112"/>
                  </a:lnTo>
                  <a:lnTo>
                    <a:pt x="83" y="1106"/>
                  </a:lnTo>
                  <a:lnTo>
                    <a:pt x="51" y="1106"/>
                  </a:lnTo>
                  <a:lnTo>
                    <a:pt x="360" y="257"/>
                  </a:lnTo>
                  <a:lnTo>
                    <a:pt x="25" y="1241"/>
                  </a:lnTo>
                  <a:lnTo>
                    <a:pt x="6" y="1254"/>
                  </a:lnTo>
                  <a:lnTo>
                    <a:pt x="0" y="1266"/>
                  </a:lnTo>
                  <a:lnTo>
                    <a:pt x="6" y="1292"/>
                  </a:lnTo>
                  <a:lnTo>
                    <a:pt x="13" y="1299"/>
                  </a:lnTo>
                  <a:lnTo>
                    <a:pt x="45" y="1305"/>
                  </a:lnTo>
                  <a:lnTo>
                    <a:pt x="77" y="1299"/>
                  </a:lnTo>
                  <a:lnTo>
                    <a:pt x="90" y="1292"/>
                  </a:lnTo>
                  <a:lnTo>
                    <a:pt x="96" y="1273"/>
                  </a:lnTo>
                  <a:lnTo>
                    <a:pt x="90" y="1260"/>
                  </a:lnTo>
                  <a:lnTo>
                    <a:pt x="77" y="1247"/>
                  </a:lnTo>
                  <a:lnTo>
                    <a:pt x="51" y="1241"/>
                  </a:lnTo>
                  <a:lnTo>
                    <a:pt x="25" y="1241"/>
                  </a:lnTo>
                  <a:lnTo>
                    <a:pt x="360" y="257"/>
                  </a:lnTo>
                  <a:lnTo>
                    <a:pt x="514" y="1099"/>
                  </a:lnTo>
                  <a:lnTo>
                    <a:pt x="508" y="1074"/>
                  </a:lnTo>
                  <a:lnTo>
                    <a:pt x="501" y="1067"/>
                  </a:lnTo>
                  <a:lnTo>
                    <a:pt x="475" y="1067"/>
                  </a:lnTo>
                  <a:lnTo>
                    <a:pt x="437" y="1080"/>
                  </a:lnTo>
                  <a:lnTo>
                    <a:pt x="411" y="1112"/>
                  </a:lnTo>
                  <a:lnTo>
                    <a:pt x="418" y="1119"/>
                  </a:lnTo>
                  <a:lnTo>
                    <a:pt x="430" y="1125"/>
                  </a:lnTo>
                  <a:lnTo>
                    <a:pt x="463" y="1125"/>
                  </a:lnTo>
                  <a:lnTo>
                    <a:pt x="482" y="1131"/>
                  </a:lnTo>
                  <a:lnTo>
                    <a:pt x="495" y="1125"/>
                  </a:lnTo>
                  <a:lnTo>
                    <a:pt x="508" y="1112"/>
                  </a:lnTo>
                  <a:lnTo>
                    <a:pt x="514" y="1099"/>
                  </a:lnTo>
                  <a:lnTo>
                    <a:pt x="360" y="257"/>
                  </a:lnTo>
                  <a:lnTo>
                    <a:pt x="514" y="1144"/>
                  </a:lnTo>
                  <a:lnTo>
                    <a:pt x="495" y="1144"/>
                  </a:lnTo>
                  <a:lnTo>
                    <a:pt x="475" y="1157"/>
                  </a:lnTo>
                  <a:lnTo>
                    <a:pt x="463" y="1170"/>
                  </a:lnTo>
                  <a:lnTo>
                    <a:pt x="456" y="1183"/>
                  </a:lnTo>
                  <a:lnTo>
                    <a:pt x="456" y="1209"/>
                  </a:lnTo>
                  <a:lnTo>
                    <a:pt x="456" y="1221"/>
                  </a:lnTo>
                  <a:lnTo>
                    <a:pt x="469" y="1241"/>
                  </a:lnTo>
                  <a:lnTo>
                    <a:pt x="495" y="1254"/>
                  </a:lnTo>
                  <a:lnTo>
                    <a:pt x="514" y="1247"/>
                  </a:lnTo>
                  <a:lnTo>
                    <a:pt x="533" y="1234"/>
                  </a:lnTo>
                  <a:lnTo>
                    <a:pt x="565" y="1215"/>
                  </a:lnTo>
                  <a:lnTo>
                    <a:pt x="565" y="1183"/>
                  </a:lnTo>
                  <a:lnTo>
                    <a:pt x="559" y="1164"/>
                  </a:lnTo>
                  <a:lnTo>
                    <a:pt x="546" y="1151"/>
                  </a:lnTo>
                  <a:lnTo>
                    <a:pt x="533" y="1144"/>
                  </a:lnTo>
                  <a:lnTo>
                    <a:pt x="514" y="1144"/>
                  </a:lnTo>
                  <a:lnTo>
                    <a:pt x="360" y="257"/>
                  </a:lnTo>
                  <a:lnTo>
                    <a:pt x="334" y="1292"/>
                  </a:lnTo>
                  <a:lnTo>
                    <a:pt x="302" y="1279"/>
                  </a:lnTo>
                  <a:lnTo>
                    <a:pt x="289" y="1292"/>
                  </a:lnTo>
                  <a:lnTo>
                    <a:pt x="270" y="1305"/>
                  </a:lnTo>
                  <a:lnTo>
                    <a:pt x="263" y="1318"/>
                  </a:lnTo>
                  <a:lnTo>
                    <a:pt x="263" y="1331"/>
                  </a:lnTo>
                  <a:lnTo>
                    <a:pt x="276" y="1344"/>
                  </a:lnTo>
                  <a:lnTo>
                    <a:pt x="302" y="1356"/>
                  </a:lnTo>
                  <a:lnTo>
                    <a:pt x="328" y="1350"/>
                  </a:lnTo>
                  <a:lnTo>
                    <a:pt x="353" y="1337"/>
                  </a:lnTo>
                  <a:lnTo>
                    <a:pt x="360" y="1324"/>
                  </a:lnTo>
                  <a:lnTo>
                    <a:pt x="360" y="1299"/>
                  </a:lnTo>
                  <a:lnTo>
                    <a:pt x="334" y="1292"/>
                  </a:lnTo>
                  <a:lnTo>
                    <a:pt x="360" y="257"/>
                  </a:lnTo>
                  <a:lnTo>
                    <a:pt x="135" y="1292"/>
                  </a:lnTo>
                  <a:lnTo>
                    <a:pt x="135" y="1311"/>
                  </a:lnTo>
                  <a:lnTo>
                    <a:pt x="148" y="1318"/>
                  </a:lnTo>
                  <a:lnTo>
                    <a:pt x="154" y="1318"/>
                  </a:lnTo>
                  <a:lnTo>
                    <a:pt x="173" y="1318"/>
                  </a:lnTo>
                  <a:lnTo>
                    <a:pt x="180" y="1318"/>
                  </a:lnTo>
                  <a:lnTo>
                    <a:pt x="180" y="1305"/>
                  </a:lnTo>
                  <a:lnTo>
                    <a:pt x="173" y="1299"/>
                  </a:lnTo>
                  <a:lnTo>
                    <a:pt x="160" y="1292"/>
                  </a:lnTo>
                  <a:lnTo>
                    <a:pt x="148" y="1292"/>
                  </a:lnTo>
                  <a:lnTo>
                    <a:pt x="135" y="1292"/>
                  </a:lnTo>
                  <a:lnTo>
                    <a:pt x="360" y="257"/>
                  </a:lnTo>
                  <a:lnTo>
                    <a:pt x="874" y="1016"/>
                  </a:lnTo>
                  <a:lnTo>
                    <a:pt x="848" y="1022"/>
                  </a:lnTo>
                  <a:lnTo>
                    <a:pt x="842" y="1035"/>
                  </a:lnTo>
                  <a:lnTo>
                    <a:pt x="835" y="1035"/>
                  </a:lnTo>
                  <a:lnTo>
                    <a:pt x="835" y="1029"/>
                  </a:lnTo>
                  <a:lnTo>
                    <a:pt x="842" y="1003"/>
                  </a:lnTo>
                  <a:lnTo>
                    <a:pt x="842" y="977"/>
                  </a:lnTo>
                  <a:lnTo>
                    <a:pt x="835" y="964"/>
                  </a:lnTo>
                  <a:lnTo>
                    <a:pt x="823" y="951"/>
                  </a:lnTo>
                  <a:lnTo>
                    <a:pt x="803" y="951"/>
                  </a:lnTo>
                  <a:lnTo>
                    <a:pt x="784" y="958"/>
                  </a:lnTo>
                  <a:lnTo>
                    <a:pt x="765" y="971"/>
                  </a:lnTo>
                  <a:lnTo>
                    <a:pt x="745" y="1003"/>
                  </a:lnTo>
                  <a:lnTo>
                    <a:pt x="745" y="1029"/>
                  </a:lnTo>
                  <a:lnTo>
                    <a:pt x="752" y="1048"/>
                  </a:lnTo>
                  <a:lnTo>
                    <a:pt x="765" y="1061"/>
                  </a:lnTo>
                  <a:lnTo>
                    <a:pt x="778" y="1061"/>
                  </a:lnTo>
                  <a:lnTo>
                    <a:pt x="797" y="1061"/>
                  </a:lnTo>
                  <a:lnTo>
                    <a:pt x="816" y="1054"/>
                  </a:lnTo>
                  <a:lnTo>
                    <a:pt x="829" y="1048"/>
                  </a:lnTo>
                  <a:lnTo>
                    <a:pt x="829" y="1061"/>
                  </a:lnTo>
                  <a:lnTo>
                    <a:pt x="816" y="1080"/>
                  </a:lnTo>
                  <a:lnTo>
                    <a:pt x="810" y="1112"/>
                  </a:lnTo>
                  <a:lnTo>
                    <a:pt x="816" y="1125"/>
                  </a:lnTo>
                  <a:lnTo>
                    <a:pt x="823" y="1131"/>
                  </a:lnTo>
                  <a:lnTo>
                    <a:pt x="842" y="1138"/>
                  </a:lnTo>
                  <a:lnTo>
                    <a:pt x="848" y="1131"/>
                  </a:lnTo>
                  <a:lnTo>
                    <a:pt x="855" y="1125"/>
                  </a:lnTo>
                  <a:lnTo>
                    <a:pt x="880" y="1093"/>
                  </a:lnTo>
                  <a:lnTo>
                    <a:pt x="893" y="1067"/>
                  </a:lnTo>
                  <a:lnTo>
                    <a:pt x="893" y="1048"/>
                  </a:lnTo>
                  <a:lnTo>
                    <a:pt x="893" y="1029"/>
                  </a:lnTo>
                  <a:lnTo>
                    <a:pt x="887" y="1022"/>
                  </a:lnTo>
                  <a:lnTo>
                    <a:pt x="874" y="1016"/>
                  </a:lnTo>
                  <a:lnTo>
                    <a:pt x="360" y="257"/>
                  </a:lnTo>
                  <a:lnTo>
                    <a:pt x="1060" y="1093"/>
                  </a:lnTo>
                  <a:lnTo>
                    <a:pt x="1035" y="1099"/>
                  </a:lnTo>
                  <a:lnTo>
                    <a:pt x="1028" y="1106"/>
                  </a:lnTo>
                  <a:lnTo>
                    <a:pt x="1022" y="1119"/>
                  </a:lnTo>
                  <a:lnTo>
                    <a:pt x="1022" y="1125"/>
                  </a:lnTo>
                  <a:lnTo>
                    <a:pt x="1035" y="1131"/>
                  </a:lnTo>
                  <a:lnTo>
                    <a:pt x="1060" y="1138"/>
                  </a:lnTo>
                  <a:lnTo>
                    <a:pt x="1086" y="1131"/>
                  </a:lnTo>
                  <a:lnTo>
                    <a:pt x="1099" y="1125"/>
                  </a:lnTo>
                  <a:lnTo>
                    <a:pt x="1105" y="1106"/>
                  </a:lnTo>
                  <a:lnTo>
                    <a:pt x="1099" y="1099"/>
                  </a:lnTo>
                  <a:lnTo>
                    <a:pt x="1093" y="1093"/>
                  </a:lnTo>
                  <a:lnTo>
                    <a:pt x="1060" y="1093"/>
                  </a:lnTo>
                  <a:lnTo>
                    <a:pt x="360" y="257"/>
                  </a:lnTo>
                  <a:lnTo>
                    <a:pt x="1035" y="1061"/>
                  </a:lnTo>
                  <a:lnTo>
                    <a:pt x="1035" y="1041"/>
                  </a:lnTo>
                  <a:lnTo>
                    <a:pt x="1028" y="1041"/>
                  </a:lnTo>
                  <a:lnTo>
                    <a:pt x="1022" y="1041"/>
                  </a:lnTo>
                  <a:lnTo>
                    <a:pt x="1009" y="1048"/>
                  </a:lnTo>
                  <a:lnTo>
                    <a:pt x="996" y="1054"/>
                  </a:lnTo>
                  <a:lnTo>
                    <a:pt x="990" y="1061"/>
                  </a:lnTo>
                  <a:lnTo>
                    <a:pt x="990" y="1074"/>
                  </a:lnTo>
                  <a:lnTo>
                    <a:pt x="1003" y="1093"/>
                  </a:lnTo>
                  <a:lnTo>
                    <a:pt x="1015" y="1093"/>
                  </a:lnTo>
                  <a:lnTo>
                    <a:pt x="1022" y="1093"/>
                  </a:lnTo>
                  <a:lnTo>
                    <a:pt x="1035" y="1067"/>
                  </a:lnTo>
                  <a:lnTo>
                    <a:pt x="1035" y="1061"/>
                  </a:lnTo>
                  <a:lnTo>
                    <a:pt x="360" y="257"/>
                  </a:lnTo>
                  <a:lnTo>
                    <a:pt x="1054" y="932"/>
                  </a:lnTo>
                  <a:lnTo>
                    <a:pt x="1041" y="939"/>
                  </a:lnTo>
                  <a:lnTo>
                    <a:pt x="1035" y="945"/>
                  </a:lnTo>
                  <a:lnTo>
                    <a:pt x="1041" y="951"/>
                  </a:lnTo>
                  <a:lnTo>
                    <a:pt x="1054" y="964"/>
                  </a:lnTo>
                  <a:lnTo>
                    <a:pt x="1080" y="971"/>
                  </a:lnTo>
                  <a:lnTo>
                    <a:pt x="1093" y="971"/>
                  </a:lnTo>
                  <a:lnTo>
                    <a:pt x="1105" y="964"/>
                  </a:lnTo>
                  <a:lnTo>
                    <a:pt x="1105" y="951"/>
                  </a:lnTo>
                  <a:lnTo>
                    <a:pt x="1105" y="945"/>
                  </a:lnTo>
                  <a:lnTo>
                    <a:pt x="1093" y="932"/>
                  </a:lnTo>
                  <a:lnTo>
                    <a:pt x="1086" y="926"/>
                  </a:lnTo>
                  <a:lnTo>
                    <a:pt x="1054" y="932"/>
                  </a:lnTo>
                  <a:lnTo>
                    <a:pt x="360" y="257"/>
                  </a:lnTo>
                  <a:lnTo>
                    <a:pt x="1189" y="739"/>
                  </a:lnTo>
                  <a:lnTo>
                    <a:pt x="1157" y="752"/>
                  </a:lnTo>
                  <a:lnTo>
                    <a:pt x="1150" y="765"/>
                  </a:lnTo>
                  <a:lnTo>
                    <a:pt x="1150" y="778"/>
                  </a:lnTo>
                  <a:lnTo>
                    <a:pt x="1163" y="804"/>
                  </a:lnTo>
                  <a:lnTo>
                    <a:pt x="1183" y="816"/>
                  </a:lnTo>
                  <a:lnTo>
                    <a:pt x="1215" y="816"/>
                  </a:lnTo>
                  <a:lnTo>
                    <a:pt x="1228" y="810"/>
                  </a:lnTo>
                  <a:lnTo>
                    <a:pt x="1240" y="797"/>
                  </a:lnTo>
                  <a:lnTo>
                    <a:pt x="1240" y="771"/>
                  </a:lnTo>
                  <a:lnTo>
                    <a:pt x="1234" y="759"/>
                  </a:lnTo>
                  <a:lnTo>
                    <a:pt x="1221" y="746"/>
                  </a:lnTo>
                  <a:lnTo>
                    <a:pt x="1215" y="739"/>
                  </a:lnTo>
                  <a:lnTo>
                    <a:pt x="1189" y="739"/>
                  </a:lnTo>
                  <a:lnTo>
                    <a:pt x="360" y="257"/>
                  </a:lnTo>
                  <a:lnTo>
                    <a:pt x="1240" y="534"/>
                  </a:lnTo>
                  <a:lnTo>
                    <a:pt x="1228" y="553"/>
                  </a:lnTo>
                  <a:lnTo>
                    <a:pt x="1228" y="566"/>
                  </a:lnTo>
                  <a:lnTo>
                    <a:pt x="1234" y="585"/>
                  </a:lnTo>
                  <a:lnTo>
                    <a:pt x="1253" y="598"/>
                  </a:lnTo>
                  <a:lnTo>
                    <a:pt x="1279" y="592"/>
                  </a:lnTo>
                  <a:lnTo>
                    <a:pt x="1298" y="572"/>
                  </a:lnTo>
                  <a:lnTo>
                    <a:pt x="1305" y="553"/>
                  </a:lnTo>
                  <a:lnTo>
                    <a:pt x="1298" y="534"/>
                  </a:lnTo>
                  <a:lnTo>
                    <a:pt x="1285" y="521"/>
                  </a:lnTo>
                  <a:lnTo>
                    <a:pt x="1266" y="521"/>
                  </a:lnTo>
                  <a:lnTo>
                    <a:pt x="1253" y="527"/>
                  </a:lnTo>
                  <a:lnTo>
                    <a:pt x="1240" y="534"/>
                  </a:lnTo>
                  <a:lnTo>
                    <a:pt x="360" y="257"/>
                  </a:lnTo>
                  <a:lnTo>
                    <a:pt x="1343" y="585"/>
                  </a:lnTo>
                  <a:lnTo>
                    <a:pt x="1324" y="585"/>
                  </a:lnTo>
                  <a:lnTo>
                    <a:pt x="1318" y="592"/>
                  </a:lnTo>
                  <a:lnTo>
                    <a:pt x="1318" y="604"/>
                  </a:lnTo>
                  <a:lnTo>
                    <a:pt x="1318" y="617"/>
                  </a:lnTo>
                  <a:lnTo>
                    <a:pt x="1330" y="624"/>
                  </a:lnTo>
                  <a:lnTo>
                    <a:pt x="1343" y="624"/>
                  </a:lnTo>
                  <a:lnTo>
                    <a:pt x="1350" y="617"/>
                  </a:lnTo>
                  <a:lnTo>
                    <a:pt x="1356" y="611"/>
                  </a:lnTo>
                  <a:lnTo>
                    <a:pt x="1356" y="598"/>
                  </a:lnTo>
                  <a:lnTo>
                    <a:pt x="1343" y="585"/>
                  </a:lnTo>
                  <a:lnTo>
                    <a:pt x="360" y="257"/>
                  </a:lnTo>
                  <a:lnTo>
                    <a:pt x="1465" y="547"/>
                  </a:lnTo>
                  <a:lnTo>
                    <a:pt x="1446" y="553"/>
                  </a:lnTo>
                  <a:lnTo>
                    <a:pt x="1433" y="559"/>
                  </a:lnTo>
                  <a:lnTo>
                    <a:pt x="1427" y="566"/>
                  </a:lnTo>
                  <a:lnTo>
                    <a:pt x="1433" y="592"/>
                  </a:lnTo>
                  <a:lnTo>
                    <a:pt x="1446" y="598"/>
                  </a:lnTo>
                  <a:lnTo>
                    <a:pt x="1472" y="598"/>
                  </a:lnTo>
                  <a:lnTo>
                    <a:pt x="1504" y="585"/>
                  </a:lnTo>
                  <a:lnTo>
                    <a:pt x="1510" y="572"/>
                  </a:lnTo>
                  <a:lnTo>
                    <a:pt x="1510" y="559"/>
                  </a:lnTo>
                  <a:lnTo>
                    <a:pt x="1491" y="547"/>
                  </a:lnTo>
                  <a:lnTo>
                    <a:pt x="1465" y="547"/>
                  </a:lnTo>
                  <a:lnTo>
                    <a:pt x="360" y="257"/>
                  </a:lnTo>
                  <a:lnTo>
                    <a:pt x="1453" y="816"/>
                  </a:lnTo>
                  <a:lnTo>
                    <a:pt x="1433" y="810"/>
                  </a:lnTo>
                  <a:lnTo>
                    <a:pt x="1420" y="816"/>
                  </a:lnTo>
                  <a:lnTo>
                    <a:pt x="1414" y="829"/>
                  </a:lnTo>
                  <a:lnTo>
                    <a:pt x="1414" y="836"/>
                  </a:lnTo>
                  <a:lnTo>
                    <a:pt x="1427" y="842"/>
                  </a:lnTo>
                  <a:lnTo>
                    <a:pt x="1446" y="842"/>
                  </a:lnTo>
                  <a:lnTo>
                    <a:pt x="1465" y="829"/>
                  </a:lnTo>
                  <a:lnTo>
                    <a:pt x="1465" y="823"/>
                  </a:lnTo>
                  <a:lnTo>
                    <a:pt x="1453" y="816"/>
                  </a:lnTo>
                  <a:lnTo>
                    <a:pt x="360" y="257"/>
                  </a:lnTo>
                  <a:lnTo>
                    <a:pt x="1613" y="855"/>
                  </a:lnTo>
                  <a:lnTo>
                    <a:pt x="1600" y="861"/>
                  </a:lnTo>
                  <a:lnTo>
                    <a:pt x="1594" y="874"/>
                  </a:lnTo>
                  <a:lnTo>
                    <a:pt x="1594" y="894"/>
                  </a:lnTo>
                  <a:lnTo>
                    <a:pt x="1600" y="900"/>
                  </a:lnTo>
                  <a:lnTo>
                    <a:pt x="1613" y="900"/>
                  </a:lnTo>
                  <a:lnTo>
                    <a:pt x="1633" y="900"/>
                  </a:lnTo>
                  <a:lnTo>
                    <a:pt x="1639" y="887"/>
                  </a:lnTo>
                  <a:lnTo>
                    <a:pt x="1645" y="868"/>
                  </a:lnTo>
                  <a:lnTo>
                    <a:pt x="1645" y="855"/>
                  </a:lnTo>
                  <a:lnTo>
                    <a:pt x="1639" y="849"/>
                  </a:lnTo>
                  <a:lnTo>
                    <a:pt x="1613" y="855"/>
                  </a:lnTo>
                  <a:lnTo>
                    <a:pt x="360" y="257"/>
                  </a:lnTo>
                  <a:lnTo>
                    <a:pt x="1980" y="816"/>
                  </a:lnTo>
                  <a:lnTo>
                    <a:pt x="1967" y="810"/>
                  </a:lnTo>
                  <a:lnTo>
                    <a:pt x="1960" y="804"/>
                  </a:lnTo>
                  <a:lnTo>
                    <a:pt x="1948" y="804"/>
                  </a:lnTo>
                  <a:lnTo>
                    <a:pt x="1941" y="804"/>
                  </a:lnTo>
                  <a:lnTo>
                    <a:pt x="1928" y="810"/>
                  </a:lnTo>
                  <a:lnTo>
                    <a:pt x="1922" y="823"/>
                  </a:lnTo>
                  <a:lnTo>
                    <a:pt x="1928" y="842"/>
                  </a:lnTo>
                  <a:lnTo>
                    <a:pt x="1935" y="849"/>
                  </a:lnTo>
                  <a:lnTo>
                    <a:pt x="1948" y="849"/>
                  </a:lnTo>
                  <a:lnTo>
                    <a:pt x="1973" y="842"/>
                  </a:lnTo>
                  <a:lnTo>
                    <a:pt x="1980" y="829"/>
                  </a:lnTo>
                  <a:lnTo>
                    <a:pt x="1980" y="816"/>
                  </a:lnTo>
                  <a:lnTo>
                    <a:pt x="360" y="257"/>
                  </a:lnTo>
                  <a:lnTo>
                    <a:pt x="1819" y="1061"/>
                  </a:lnTo>
                  <a:lnTo>
                    <a:pt x="1793" y="1074"/>
                  </a:lnTo>
                  <a:lnTo>
                    <a:pt x="1768" y="1099"/>
                  </a:lnTo>
                  <a:lnTo>
                    <a:pt x="1768" y="1112"/>
                  </a:lnTo>
                  <a:lnTo>
                    <a:pt x="1780" y="1125"/>
                  </a:lnTo>
                  <a:lnTo>
                    <a:pt x="1806" y="1131"/>
                  </a:lnTo>
                  <a:lnTo>
                    <a:pt x="1838" y="1138"/>
                  </a:lnTo>
                  <a:lnTo>
                    <a:pt x="1858" y="1138"/>
                  </a:lnTo>
                  <a:lnTo>
                    <a:pt x="1877" y="1125"/>
                  </a:lnTo>
                  <a:lnTo>
                    <a:pt x="1896" y="1106"/>
                  </a:lnTo>
                  <a:lnTo>
                    <a:pt x="1883" y="1080"/>
                  </a:lnTo>
                  <a:lnTo>
                    <a:pt x="1864" y="1061"/>
                  </a:lnTo>
                  <a:lnTo>
                    <a:pt x="1851" y="1061"/>
                  </a:lnTo>
                  <a:lnTo>
                    <a:pt x="1819" y="1061"/>
                  </a:lnTo>
                  <a:lnTo>
                    <a:pt x="360" y="257"/>
                  </a:lnTo>
                  <a:lnTo>
                    <a:pt x="2108" y="977"/>
                  </a:lnTo>
                  <a:lnTo>
                    <a:pt x="2102" y="971"/>
                  </a:lnTo>
                  <a:lnTo>
                    <a:pt x="2083" y="964"/>
                  </a:lnTo>
                  <a:lnTo>
                    <a:pt x="2044" y="958"/>
                  </a:lnTo>
                  <a:lnTo>
                    <a:pt x="2018" y="964"/>
                  </a:lnTo>
                  <a:lnTo>
                    <a:pt x="2005" y="971"/>
                  </a:lnTo>
                  <a:lnTo>
                    <a:pt x="2005" y="977"/>
                  </a:lnTo>
                  <a:lnTo>
                    <a:pt x="1999" y="1009"/>
                  </a:lnTo>
                  <a:lnTo>
                    <a:pt x="1986" y="1022"/>
                  </a:lnTo>
                  <a:lnTo>
                    <a:pt x="1980" y="1035"/>
                  </a:lnTo>
                  <a:lnTo>
                    <a:pt x="1967" y="1048"/>
                  </a:lnTo>
                  <a:lnTo>
                    <a:pt x="1967" y="1054"/>
                  </a:lnTo>
                  <a:lnTo>
                    <a:pt x="1973" y="1061"/>
                  </a:lnTo>
                  <a:lnTo>
                    <a:pt x="2031" y="1080"/>
                  </a:lnTo>
                  <a:lnTo>
                    <a:pt x="2057" y="1093"/>
                  </a:lnTo>
                  <a:lnTo>
                    <a:pt x="2076" y="1093"/>
                  </a:lnTo>
                  <a:lnTo>
                    <a:pt x="2102" y="1080"/>
                  </a:lnTo>
                  <a:lnTo>
                    <a:pt x="2134" y="1061"/>
                  </a:lnTo>
                  <a:lnTo>
                    <a:pt x="2147" y="1054"/>
                  </a:lnTo>
                  <a:lnTo>
                    <a:pt x="2153" y="1041"/>
                  </a:lnTo>
                  <a:lnTo>
                    <a:pt x="2153" y="1029"/>
                  </a:lnTo>
                  <a:lnTo>
                    <a:pt x="2134" y="1009"/>
                  </a:lnTo>
                  <a:lnTo>
                    <a:pt x="2108" y="977"/>
                  </a:lnTo>
                  <a:lnTo>
                    <a:pt x="360" y="257"/>
                  </a:lnTo>
                  <a:lnTo>
                    <a:pt x="1144" y="1003"/>
                  </a:lnTo>
                  <a:lnTo>
                    <a:pt x="1138" y="1009"/>
                  </a:lnTo>
                  <a:lnTo>
                    <a:pt x="1131" y="1022"/>
                  </a:lnTo>
                  <a:lnTo>
                    <a:pt x="1138" y="1029"/>
                  </a:lnTo>
                  <a:lnTo>
                    <a:pt x="1150" y="1029"/>
                  </a:lnTo>
                  <a:lnTo>
                    <a:pt x="1157" y="1022"/>
                  </a:lnTo>
                  <a:lnTo>
                    <a:pt x="1157" y="1016"/>
                  </a:lnTo>
                  <a:lnTo>
                    <a:pt x="1150" y="1009"/>
                  </a:lnTo>
                  <a:lnTo>
                    <a:pt x="1144" y="1003"/>
                  </a:lnTo>
                  <a:lnTo>
                    <a:pt x="360" y="257"/>
                  </a:lnTo>
                  <a:lnTo>
                    <a:pt x="2790" y="386"/>
                  </a:lnTo>
                  <a:lnTo>
                    <a:pt x="2777" y="386"/>
                  </a:lnTo>
                  <a:lnTo>
                    <a:pt x="2777" y="399"/>
                  </a:lnTo>
                  <a:lnTo>
                    <a:pt x="2770" y="418"/>
                  </a:lnTo>
                  <a:lnTo>
                    <a:pt x="2732" y="437"/>
                  </a:lnTo>
                  <a:lnTo>
                    <a:pt x="2680" y="457"/>
                  </a:lnTo>
                  <a:lnTo>
                    <a:pt x="2629" y="476"/>
                  </a:lnTo>
                  <a:lnTo>
                    <a:pt x="2584" y="508"/>
                  </a:lnTo>
                  <a:lnTo>
                    <a:pt x="2552" y="534"/>
                  </a:lnTo>
                  <a:lnTo>
                    <a:pt x="2520" y="547"/>
                  </a:lnTo>
                  <a:lnTo>
                    <a:pt x="2488" y="553"/>
                  </a:lnTo>
                  <a:lnTo>
                    <a:pt x="2462" y="572"/>
                  </a:lnTo>
                  <a:lnTo>
                    <a:pt x="2346" y="656"/>
                  </a:lnTo>
                  <a:lnTo>
                    <a:pt x="2320" y="669"/>
                  </a:lnTo>
                  <a:lnTo>
                    <a:pt x="2295" y="675"/>
                  </a:lnTo>
                  <a:lnTo>
                    <a:pt x="2275" y="694"/>
                  </a:lnTo>
                  <a:lnTo>
                    <a:pt x="2263" y="694"/>
                  </a:lnTo>
                  <a:lnTo>
                    <a:pt x="2237" y="688"/>
                  </a:lnTo>
                  <a:lnTo>
                    <a:pt x="2192" y="675"/>
                  </a:lnTo>
                  <a:lnTo>
                    <a:pt x="2160" y="694"/>
                  </a:lnTo>
                  <a:lnTo>
                    <a:pt x="2128" y="707"/>
                  </a:lnTo>
                  <a:lnTo>
                    <a:pt x="2121" y="714"/>
                  </a:lnTo>
                  <a:lnTo>
                    <a:pt x="2115" y="720"/>
                  </a:lnTo>
                  <a:lnTo>
                    <a:pt x="2115" y="739"/>
                  </a:lnTo>
                  <a:lnTo>
                    <a:pt x="2128" y="791"/>
                  </a:lnTo>
                  <a:lnTo>
                    <a:pt x="2140" y="816"/>
                  </a:lnTo>
                  <a:lnTo>
                    <a:pt x="2147" y="836"/>
                  </a:lnTo>
                  <a:lnTo>
                    <a:pt x="2185" y="861"/>
                  </a:lnTo>
                  <a:lnTo>
                    <a:pt x="2218" y="868"/>
                  </a:lnTo>
                  <a:lnTo>
                    <a:pt x="2237" y="868"/>
                  </a:lnTo>
                  <a:lnTo>
                    <a:pt x="2269" y="861"/>
                  </a:lnTo>
                  <a:lnTo>
                    <a:pt x="2288" y="849"/>
                  </a:lnTo>
                  <a:lnTo>
                    <a:pt x="2314" y="842"/>
                  </a:lnTo>
                  <a:lnTo>
                    <a:pt x="2327" y="836"/>
                  </a:lnTo>
                  <a:lnTo>
                    <a:pt x="2333" y="823"/>
                  </a:lnTo>
                  <a:lnTo>
                    <a:pt x="2333" y="797"/>
                  </a:lnTo>
                  <a:lnTo>
                    <a:pt x="2333" y="771"/>
                  </a:lnTo>
                  <a:lnTo>
                    <a:pt x="2346" y="765"/>
                  </a:lnTo>
                  <a:lnTo>
                    <a:pt x="2365" y="752"/>
                  </a:lnTo>
                  <a:lnTo>
                    <a:pt x="2378" y="739"/>
                  </a:lnTo>
                  <a:lnTo>
                    <a:pt x="2385" y="726"/>
                  </a:lnTo>
                  <a:lnTo>
                    <a:pt x="2417" y="688"/>
                  </a:lnTo>
                  <a:lnTo>
                    <a:pt x="2443" y="656"/>
                  </a:lnTo>
                  <a:lnTo>
                    <a:pt x="2500" y="624"/>
                  </a:lnTo>
                  <a:lnTo>
                    <a:pt x="2558" y="585"/>
                  </a:lnTo>
                  <a:lnTo>
                    <a:pt x="2603" y="553"/>
                  </a:lnTo>
                  <a:lnTo>
                    <a:pt x="2661" y="521"/>
                  </a:lnTo>
                  <a:lnTo>
                    <a:pt x="2745" y="463"/>
                  </a:lnTo>
                  <a:lnTo>
                    <a:pt x="2770" y="444"/>
                  </a:lnTo>
                  <a:lnTo>
                    <a:pt x="2790" y="437"/>
                  </a:lnTo>
                  <a:lnTo>
                    <a:pt x="2809" y="437"/>
                  </a:lnTo>
                  <a:lnTo>
                    <a:pt x="2815" y="437"/>
                  </a:lnTo>
                  <a:lnTo>
                    <a:pt x="2815" y="431"/>
                  </a:lnTo>
                  <a:lnTo>
                    <a:pt x="2815" y="399"/>
                  </a:lnTo>
                  <a:lnTo>
                    <a:pt x="2803" y="392"/>
                  </a:lnTo>
                  <a:lnTo>
                    <a:pt x="2790" y="386"/>
                  </a:lnTo>
                  <a:lnTo>
                    <a:pt x="360" y="257"/>
                  </a:lnTo>
                  <a:lnTo>
                    <a:pt x="3008" y="302"/>
                  </a:lnTo>
                  <a:lnTo>
                    <a:pt x="2995" y="283"/>
                  </a:lnTo>
                  <a:lnTo>
                    <a:pt x="2983" y="270"/>
                  </a:lnTo>
                  <a:lnTo>
                    <a:pt x="2963" y="270"/>
                  </a:lnTo>
                  <a:lnTo>
                    <a:pt x="2950" y="283"/>
                  </a:lnTo>
                  <a:lnTo>
                    <a:pt x="2912" y="328"/>
                  </a:lnTo>
                  <a:lnTo>
                    <a:pt x="2905" y="328"/>
                  </a:lnTo>
                  <a:lnTo>
                    <a:pt x="2899" y="322"/>
                  </a:lnTo>
                  <a:lnTo>
                    <a:pt x="2886" y="322"/>
                  </a:lnTo>
                  <a:lnTo>
                    <a:pt x="2873" y="322"/>
                  </a:lnTo>
                  <a:lnTo>
                    <a:pt x="2841" y="341"/>
                  </a:lnTo>
                  <a:lnTo>
                    <a:pt x="2835" y="354"/>
                  </a:lnTo>
                  <a:lnTo>
                    <a:pt x="2835" y="367"/>
                  </a:lnTo>
                  <a:lnTo>
                    <a:pt x="2835" y="392"/>
                  </a:lnTo>
                  <a:lnTo>
                    <a:pt x="2848" y="405"/>
                  </a:lnTo>
                  <a:lnTo>
                    <a:pt x="2860" y="418"/>
                  </a:lnTo>
                  <a:lnTo>
                    <a:pt x="2880" y="418"/>
                  </a:lnTo>
                  <a:lnTo>
                    <a:pt x="2905" y="405"/>
                  </a:lnTo>
                  <a:lnTo>
                    <a:pt x="2931" y="386"/>
                  </a:lnTo>
                  <a:lnTo>
                    <a:pt x="2931" y="360"/>
                  </a:lnTo>
                  <a:lnTo>
                    <a:pt x="2938" y="354"/>
                  </a:lnTo>
                  <a:lnTo>
                    <a:pt x="2938" y="347"/>
                  </a:lnTo>
                  <a:lnTo>
                    <a:pt x="2957" y="354"/>
                  </a:lnTo>
                  <a:lnTo>
                    <a:pt x="2963" y="360"/>
                  </a:lnTo>
                  <a:lnTo>
                    <a:pt x="2976" y="354"/>
                  </a:lnTo>
                  <a:lnTo>
                    <a:pt x="3002" y="341"/>
                  </a:lnTo>
                  <a:lnTo>
                    <a:pt x="3008" y="328"/>
                  </a:lnTo>
                  <a:lnTo>
                    <a:pt x="3008" y="302"/>
                  </a:lnTo>
                  <a:lnTo>
                    <a:pt x="360" y="257"/>
                  </a:lnTo>
                  <a:lnTo>
                    <a:pt x="2288" y="887"/>
                  </a:lnTo>
                  <a:lnTo>
                    <a:pt x="2269" y="900"/>
                  </a:lnTo>
                  <a:lnTo>
                    <a:pt x="2250" y="913"/>
                  </a:lnTo>
                  <a:lnTo>
                    <a:pt x="2250" y="932"/>
                  </a:lnTo>
                  <a:lnTo>
                    <a:pt x="2256" y="939"/>
                  </a:lnTo>
                  <a:lnTo>
                    <a:pt x="2269" y="945"/>
                  </a:lnTo>
                  <a:lnTo>
                    <a:pt x="2288" y="945"/>
                  </a:lnTo>
                  <a:lnTo>
                    <a:pt x="2320" y="939"/>
                  </a:lnTo>
                  <a:lnTo>
                    <a:pt x="2333" y="932"/>
                  </a:lnTo>
                  <a:lnTo>
                    <a:pt x="2333" y="919"/>
                  </a:lnTo>
                  <a:lnTo>
                    <a:pt x="2333" y="906"/>
                  </a:lnTo>
                  <a:lnTo>
                    <a:pt x="2327" y="894"/>
                  </a:lnTo>
                  <a:lnTo>
                    <a:pt x="2320" y="874"/>
                  </a:lnTo>
                  <a:lnTo>
                    <a:pt x="2314" y="874"/>
                  </a:lnTo>
                  <a:lnTo>
                    <a:pt x="2288" y="887"/>
                  </a:lnTo>
                  <a:lnTo>
                    <a:pt x="360" y="257"/>
                  </a:lnTo>
                  <a:lnTo>
                    <a:pt x="2449" y="823"/>
                  </a:lnTo>
                  <a:lnTo>
                    <a:pt x="2443" y="810"/>
                  </a:lnTo>
                  <a:lnTo>
                    <a:pt x="2436" y="804"/>
                  </a:lnTo>
                  <a:lnTo>
                    <a:pt x="2423" y="791"/>
                  </a:lnTo>
                  <a:lnTo>
                    <a:pt x="2398" y="791"/>
                  </a:lnTo>
                  <a:lnTo>
                    <a:pt x="2385" y="797"/>
                  </a:lnTo>
                  <a:lnTo>
                    <a:pt x="2378" y="804"/>
                  </a:lnTo>
                  <a:lnTo>
                    <a:pt x="2372" y="816"/>
                  </a:lnTo>
                  <a:lnTo>
                    <a:pt x="2365" y="829"/>
                  </a:lnTo>
                  <a:lnTo>
                    <a:pt x="2365" y="849"/>
                  </a:lnTo>
                  <a:lnTo>
                    <a:pt x="2353" y="855"/>
                  </a:lnTo>
                  <a:lnTo>
                    <a:pt x="2346" y="868"/>
                  </a:lnTo>
                  <a:lnTo>
                    <a:pt x="2340" y="874"/>
                  </a:lnTo>
                  <a:lnTo>
                    <a:pt x="2340" y="887"/>
                  </a:lnTo>
                  <a:lnTo>
                    <a:pt x="2353" y="900"/>
                  </a:lnTo>
                  <a:lnTo>
                    <a:pt x="2372" y="900"/>
                  </a:lnTo>
                  <a:lnTo>
                    <a:pt x="2385" y="900"/>
                  </a:lnTo>
                  <a:lnTo>
                    <a:pt x="2391" y="894"/>
                  </a:lnTo>
                  <a:lnTo>
                    <a:pt x="2436" y="868"/>
                  </a:lnTo>
                  <a:lnTo>
                    <a:pt x="2443" y="861"/>
                  </a:lnTo>
                  <a:lnTo>
                    <a:pt x="2449" y="849"/>
                  </a:lnTo>
                  <a:lnTo>
                    <a:pt x="2449" y="823"/>
                  </a:lnTo>
                  <a:lnTo>
                    <a:pt x="360" y="257"/>
                  </a:lnTo>
                  <a:lnTo>
                    <a:pt x="2642" y="694"/>
                  </a:lnTo>
                  <a:lnTo>
                    <a:pt x="2629" y="701"/>
                  </a:lnTo>
                  <a:lnTo>
                    <a:pt x="2623" y="714"/>
                  </a:lnTo>
                  <a:lnTo>
                    <a:pt x="2616" y="739"/>
                  </a:lnTo>
                  <a:lnTo>
                    <a:pt x="2623" y="752"/>
                  </a:lnTo>
                  <a:lnTo>
                    <a:pt x="2635" y="759"/>
                  </a:lnTo>
                  <a:lnTo>
                    <a:pt x="2661" y="752"/>
                  </a:lnTo>
                  <a:lnTo>
                    <a:pt x="2668" y="746"/>
                  </a:lnTo>
                  <a:lnTo>
                    <a:pt x="2674" y="726"/>
                  </a:lnTo>
                  <a:lnTo>
                    <a:pt x="2674" y="707"/>
                  </a:lnTo>
                  <a:lnTo>
                    <a:pt x="2668" y="694"/>
                  </a:lnTo>
                  <a:lnTo>
                    <a:pt x="2648" y="694"/>
                  </a:lnTo>
                  <a:lnTo>
                    <a:pt x="2642" y="694"/>
                  </a:lnTo>
                  <a:lnTo>
                    <a:pt x="360" y="257"/>
                  </a:lnTo>
                  <a:lnTo>
                    <a:pt x="2243" y="521"/>
                  </a:lnTo>
                  <a:lnTo>
                    <a:pt x="2237" y="508"/>
                  </a:lnTo>
                  <a:lnTo>
                    <a:pt x="2218" y="514"/>
                  </a:lnTo>
                  <a:lnTo>
                    <a:pt x="2205" y="521"/>
                  </a:lnTo>
                  <a:lnTo>
                    <a:pt x="2205" y="527"/>
                  </a:lnTo>
                  <a:lnTo>
                    <a:pt x="2205" y="534"/>
                  </a:lnTo>
                  <a:lnTo>
                    <a:pt x="2218" y="540"/>
                  </a:lnTo>
                  <a:lnTo>
                    <a:pt x="2230" y="534"/>
                  </a:lnTo>
                  <a:lnTo>
                    <a:pt x="2243" y="527"/>
                  </a:lnTo>
                  <a:lnTo>
                    <a:pt x="2243" y="521"/>
                  </a:lnTo>
                  <a:lnTo>
                    <a:pt x="360" y="257"/>
                  </a:lnTo>
                  <a:lnTo>
                    <a:pt x="2481" y="1170"/>
                  </a:lnTo>
                  <a:lnTo>
                    <a:pt x="2462" y="1164"/>
                  </a:lnTo>
                  <a:lnTo>
                    <a:pt x="2443" y="1170"/>
                  </a:lnTo>
                  <a:lnTo>
                    <a:pt x="2430" y="1183"/>
                  </a:lnTo>
                  <a:lnTo>
                    <a:pt x="2430" y="1202"/>
                  </a:lnTo>
                  <a:lnTo>
                    <a:pt x="2430" y="1209"/>
                  </a:lnTo>
                  <a:lnTo>
                    <a:pt x="2455" y="1228"/>
                  </a:lnTo>
                  <a:lnTo>
                    <a:pt x="2462" y="1228"/>
                  </a:lnTo>
                  <a:lnTo>
                    <a:pt x="2475" y="1228"/>
                  </a:lnTo>
                  <a:lnTo>
                    <a:pt x="2488" y="1215"/>
                  </a:lnTo>
                  <a:lnTo>
                    <a:pt x="2494" y="1202"/>
                  </a:lnTo>
                  <a:lnTo>
                    <a:pt x="2494" y="1183"/>
                  </a:lnTo>
                  <a:lnTo>
                    <a:pt x="2481" y="1170"/>
                  </a:lnTo>
                  <a:lnTo>
                    <a:pt x="360" y="257"/>
                  </a:lnTo>
                  <a:lnTo>
                    <a:pt x="2719" y="1009"/>
                  </a:lnTo>
                  <a:lnTo>
                    <a:pt x="2719" y="1022"/>
                  </a:lnTo>
                  <a:lnTo>
                    <a:pt x="2725" y="1035"/>
                  </a:lnTo>
                  <a:lnTo>
                    <a:pt x="2738" y="1041"/>
                  </a:lnTo>
                  <a:lnTo>
                    <a:pt x="2758" y="1041"/>
                  </a:lnTo>
                  <a:lnTo>
                    <a:pt x="2764" y="1041"/>
                  </a:lnTo>
                  <a:lnTo>
                    <a:pt x="2770" y="1029"/>
                  </a:lnTo>
                  <a:lnTo>
                    <a:pt x="2770" y="1016"/>
                  </a:lnTo>
                  <a:lnTo>
                    <a:pt x="2764" y="1003"/>
                  </a:lnTo>
                  <a:lnTo>
                    <a:pt x="2751" y="996"/>
                  </a:lnTo>
                  <a:lnTo>
                    <a:pt x="2738" y="996"/>
                  </a:lnTo>
                  <a:lnTo>
                    <a:pt x="2725" y="1003"/>
                  </a:lnTo>
                  <a:lnTo>
                    <a:pt x="2719" y="1009"/>
                  </a:lnTo>
                  <a:lnTo>
                    <a:pt x="360" y="257"/>
                  </a:lnTo>
                  <a:lnTo>
                    <a:pt x="2918" y="643"/>
                  </a:lnTo>
                  <a:lnTo>
                    <a:pt x="2905" y="649"/>
                  </a:lnTo>
                  <a:lnTo>
                    <a:pt x="2893" y="662"/>
                  </a:lnTo>
                  <a:lnTo>
                    <a:pt x="2886" y="675"/>
                  </a:lnTo>
                  <a:lnTo>
                    <a:pt x="2886" y="694"/>
                  </a:lnTo>
                  <a:lnTo>
                    <a:pt x="2905" y="714"/>
                  </a:lnTo>
                  <a:lnTo>
                    <a:pt x="2918" y="720"/>
                  </a:lnTo>
                  <a:lnTo>
                    <a:pt x="2938" y="720"/>
                  </a:lnTo>
                  <a:lnTo>
                    <a:pt x="2963" y="707"/>
                  </a:lnTo>
                  <a:lnTo>
                    <a:pt x="2970" y="694"/>
                  </a:lnTo>
                  <a:lnTo>
                    <a:pt x="2970" y="675"/>
                  </a:lnTo>
                  <a:lnTo>
                    <a:pt x="2950" y="649"/>
                  </a:lnTo>
                  <a:lnTo>
                    <a:pt x="2938" y="643"/>
                  </a:lnTo>
                  <a:lnTo>
                    <a:pt x="2918" y="643"/>
                  </a:lnTo>
                  <a:lnTo>
                    <a:pt x="360" y="257"/>
                  </a:lnTo>
                  <a:lnTo>
                    <a:pt x="3008" y="849"/>
                  </a:lnTo>
                  <a:lnTo>
                    <a:pt x="2989" y="855"/>
                  </a:lnTo>
                  <a:lnTo>
                    <a:pt x="2983" y="861"/>
                  </a:lnTo>
                  <a:lnTo>
                    <a:pt x="2983" y="874"/>
                  </a:lnTo>
                  <a:lnTo>
                    <a:pt x="2989" y="887"/>
                  </a:lnTo>
                  <a:lnTo>
                    <a:pt x="2995" y="894"/>
                  </a:lnTo>
                  <a:lnTo>
                    <a:pt x="3015" y="900"/>
                  </a:lnTo>
                  <a:lnTo>
                    <a:pt x="3034" y="894"/>
                  </a:lnTo>
                  <a:lnTo>
                    <a:pt x="3047" y="874"/>
                  </a:lnTo>
                  <a:lnTo>
                    <a:pt x="3053" y="861"/>
                  </a:lnTo>
                  <a:lnTo>
                    <a:pt x="3053" y="849"/>
                  </a:lnTo>
                  <a:lnTo>
                    <a:pt x="3047" y="842"/>
                  </a:lnTo>
                  <a:lnTo>
                    <a:pt x="3040" y="842"/>
                  </a:lnTo>
                  <a:lnTo>
                    <a:pt x="3008" y="849"/>
                  </a:lnTo>
                  <a:lnTo>
                    <a:pt x="360" y="257"/>
                  </a:lnTo>
                  <a:lnTo>
                    <a:pt x="3150" y="514"/>
                  </a:lnTo>
                  <a:lnTo>
                    <a:pt x="3137" y="534"/>
                  </a:lnTo>
                  <a:lnTo>
                    <a:pt x="3137" y="547"/>
                  </a:lnTo>
                  <a:lnTo>
                    <a:pt x="3143" y="559"/>
                  </a:lnTo>
                  <a:lnTo>
                    <a:pt x="3156" y="566"/>
                  </a:lnTo>
                  <a:lnTo>
                    <a:pt x="3169" y="566"/>
                  </a:lnTo>
                  <a:lnTo>
                    <a:pt x="3182" y="553"/>
                  </a:lnTo>
                  <a:lnTo>
                    <a:pt x="3188" y="547"/>
                  </a:lnTo>
                  <a:lnTo>
                    <a:pt x="3188" y="527"/>
                  </a:lnTo>
                  <a:lnTo>
                    <a:pt x="3182" y="521"/>
                  </a:lnTo>
                  <a:lnTo>
                    <a:pt x="3169" y="514"/>
                  </a:lnTo>
                  <a:lnTo>
                    <a:pt x="3150" y="514"/>
                  </a:lnTo>
                  <a:lnTo>
                    <a:pt x="360" y="257"/>
                  </a:lnTo>
                  <a:lnTo>
                    <a:pt x="3163" y="347"/>
                  </a:lnTo>
                  <a:lnTo>
                    <a:pt x="3169" y="341"/>
                  </a:lnTo>
                  <a:lnTo>
                    <a:pt x="3175" y="334"/>
                  </a:lnTo>
                  <a:lnTo>
                    <a:pt x="3169" y="322"/>
                  </a:lnTo>
                  <a:lnTo>
                    <a:pt x="3156" y="309"/>
                  </a:lnTo>
                  <a:lnTo>
                    <a:pt x="3150" y="309"/>
                  </a:lnTo>
                  <a:lnTo>
                    <a:pt x="3143" y="315"/>
                  </a:lnTo>
                  <a:lnTo>
                    <a:pt x="3137" y="328"/>
                  </a:lnTo>
                  <a:lnTo>
                    <a:pt x="3137" y="341"/>
                  </a:lnTo>
                  <a:lnTo>
                    <a:pt x="3150" y="347"/>
                  </a:lnTo>
                  <a:lnTo>
                    <a:pt x="3163" y="347"/>
                  </a:lnTo>
                  <a:lnTo>
                    <a:pt x="360" y="257"/>
                  </a:lnTo>
                  <a:lnTo>
                    <a:pt x="2963" y="469"/>
                  </a:lnTo>
                  <a:lnTo>
                    <a:pt x="2950" y="469"/>
                  </a:lnTo>
                  <a:lnTo>
                    <a:pt x="2950" y="489"/>
                  </a:lnTo>
                  <a:lnTo>
                    <a:pt x="2950" y="495"/>
                  </a:lnTo>
                  <a:lnTo>
                    <a:pt x="2963" y="495"/>
                  </a:lnTo>
                  <a:lnTo>
                    <a:pt x="2970" y="495"/>
                  </a:lnTo>
                  <a:lnTo>
                    <a:pt x="2970" y="476"/>
                  </a:lnTo>
                  <a:lnTo>
                    <a:pt x="2970" y="469"/>
                  </a:lnTo>
                  <a:lnTo>
                    <a:pt x="2963" y="469"/>
                  </a:lnTo>
                  <a:lnTo>
                    <a:pt x="360" y="257"/>
                  </a:lnTo>
                  <a:lnTo>
                    <a:pt x="2880" y="932"/>
                  </a:lnTo>
                  <a:lnTo>
                    <a:pt x="2873" y="939"/>
                  </a:lnTo>
                  <a:lnTo>
                    <a:pt x="2873" y="945"/>
                  </a:lnTo>
                  <a:lnTo>
                    <a:pt x="2880" y="951"/>
                  </a:lnTo>
                  <a:lnTo>
                    <a:pt x="2886" y="951"/>
                  </a:lnTo>
                  <a:lnTo>
                    <a:pt x="2899" y="945"/>
                  </a:lnTo>
                  <a:lnTo>
                    <a:pt x="2899" y="932"/>
                  </a:lnTo>
                  <a:lnTo>
                    <a:pt x="2893" y="926"/>
                  </a:lnTo>
                  <a:lnTo>
                    <a:pt x="2880" y="932"/>
                  </a:lnTo>
                  <a:lnTo>
                    <a:pt x="360" y="257"/>
                  </a:lnTo>
                  <a:lnTo>
                    <a:pt x="3619" y="270"/>
                  </a:lnTo>
                  <a:lnTo>
                    <a:pt x="3600" y="270"/>
                  </a:lnTo>
                  <a:lnTo>
                    <a:pt x="3580" y="289"/>
                  </a:lnTo>
                  <a:lnTo>
                    <a:pt x="3580" y="296"/>
                  </a:lnTo>
                  <a:lnTo>
                    <a:pt x="3580" y="302"/>
                  </a:lnTo>
                  <a:lnTo>
                    <a:pt x="3593" y="302"/>
                  </a:lnTo>
                  <a:lnTo>
                    <a:pt x="3606" y="302"/>
                  </a:lnTo>
                  <a:lnTo>
                    <a:pt x="3619" y="302"/>
                  </a:lnTo>
                  <a:lnTo>
                    <a:pt x="3625" y="296"/>
                  </a:lnTo>
                  <a:lnTo>
                    <a:pt x="3625" y="283"/>
                  </a:lnTo>
                  <a:lnTo>
                    <a:pt x="3619" y="270"/>
                  </a:lnTo>
                  <a:lnTo>
                    <a:pt x="360" y="257"/>
                  </a:lnTo>
                  <a:lnTo>
                    <a:pt x="3934" y="829"/>
                  </a:lnTo>
                  <a:lnTo>
                    <a:pt x="3915" y="836"/>
                  </a:lnTo>
                  <a:lnTo>
                    <a:pt x="3902" y="849"/>
                  </a:lnTo>
                  <a:lnTo>
                    <a:pt x="3895" y="861"/>
                  </a:lnTo>
                  <a:lnTo>
                    <a:pt x="3908" y="906"/>
                  </a:lnTo>
                  <a:lnTo>
                    <a:pt x="3921" y="919"/>
                  </a:lnTo>
                  <a:lnTo>
                    <a:pt x="3934" y="926"/>
                  </a:lnTo>
                  <a:lnTo>
                    <a:pt x="3947" y="932"/>
                  </a:lnTo>
                  <a:lnTo>
                    <a:pt x="3966" y="932"/>
                  </a:lnTo>
                  <a:lnTo>
                    <a:pt x="3985" y="926"/>
                  </a:lnTo>
                  <a:lnTo>
                    <a:pt x="4011" y="900"/>
                  </a:lnTo>
                  <a:lnTo>
                    <a:pt x="4018" y="874"/>
                  </a:lnTo>
                  <a:lnTo>
                    <a:pt x="4018" y="855"/>
                  </a:lnTo>
                  <a:lnTo>
                    <a:pt x="4005" y="836"/>
                  </a:lnTo>
                  <a:lnTo>
                    <a:pt x="3979" y="829"/>
                  </a:lnTo>
                  <a:lnTo>
                    <a:pt x="3934" y="829"/>
                  </a:lnTo>
                  <a:lnTo>
                    <a:pt x="360" y="257"/>
                  </a:lnTo>
                  <a:lnTo>
                    <a:pt x="3831" y="739"/>
                  </a:lnTo>
                  <a:lnTo>
                    <a:pt x="3818" y="733"/>
                  </a:lnTo>
                  <a:lnTo>
                    <a:pt x="3812" y="746"/>
                  </a:lnTo>
                  <a:lnTo>
                    <a:pt x="3818" y="771"/>
                  </a:lnTo>
                  <a:lnTo>
                    <a:pt x="3831" y="797"/>
                  </a:lnTo>
                  <a:lnTo>
                    <a:pt x="3838" y="804"/>
                  </a:lnTo>
                  <a:lnTo>
                    <a:pt x="3844" y="797"/>
                  </a:lnTo>
                  <a:lnTo>
                    <a:pt x="3844" y="765"/>
                  </a:lnTo>
                  <a:lnTo>
                    <a:pt x="3844" y="752"/>
                  </a:lnTo>
                  <a:lnTo>
                    <a:pt x="3831" y="739"/>
                  </a:lnTo>
                  <a:lnTo>
                    <a:pt x="360" y="257"/>
                  </a:lnTo>
                  <a:lnTo>
                    <a:pt x="4249" y="752"/>
                  </a:lnTo>
                  <a:lnTo>
                    <a:pt x="4243" y="765"/>
                  </a:lnTo>
                  <a:lnTo>
                    <a:pt x="4243" y="771"/>
                  </a:lnTo>
                  <a:lnTo>
                    <a:pt x="4223" y="771"/>
                  </a:lnTo>
                  <a:lnTo>
                    <a:pt x="4210" y="778"/>
                  </a:lnTo>
                  <a:lnTo>
                    <a:pt x="4198" y="791"/>
                  </a:lnTo>
                  <a:lnTo>
                    <a:pt x="4185" y="791"/>
                  </a:lnTo>
                  <a:lnTo>
                    <a:pt x="4165" y="791"/>
                  </a:lnTo>
                  <a:lnTo>
                    <a:pt x="4146" y="797"/>
                  </a:lnTo>
                  <a:lnTo>
                    <a:pt x="4140" y="804"/>
                  </a:lnTo>
                  <a:lnTo>
                    <a:pt x="4127" y="804"/>
                  </a:lnTo>
                  <a:lnTo>
                    <a:pt x="4101" y="804"/>
                  </a:lnTo>
                  <a:lnTo>
                    <a:pt x="4082" y="810"/>
                  </a:lnTo>
                  <a:lnTo>
                    <a:pt x="4063" y="829"/>
                  </a:lnTo>
                  <a:lnTo>
                    <a:pt x="4063" y="836"/>
                  </a:lnTo>
                  <a:lnTo>
                    <a:pt x="4069" y="849"/>
                  </a:lnTo>
                  <a:lnTo>
                    <a:pt x="4082" y="861"/>
                  </a:lnTo>
                  <a:lnTo>
                    <a:pt x="4101" y="868"/>
                  </a:lnTo>
                  <a:lnTo>
                    <a:pt x="4120" y="855"/>
                  </a:lnTo>
                  <a:lnTo>
                    <a:pt x="4133" y="842"/>
                  </a:lnTo>
                  <a:lnTo>
                    <a:pt x="4153" y="836"/>
                  </a:lnTo>
                  <a:lnTo>
                    <a:pt x="4198" y="823"/>
                  </a:lnTo>
                  <a:lnTo>
                    <a:pt x="4236" y="797"/>
                  </a:lnTo>
                  <a:lnTo>
                    <a:pt x="4249" y="797"/>
                  </a:lnTo>
                  <a:lnTo>
                    <a:pt x="4255" y="797"/>
                  </a:lnTo>
                  <a:lnTo>
                    <a:pt x="4281" y="797"/>
                  </a:lnTo>
                  <a:lnTo>
                    <a:pt x="4294" y="778"/>
                  </a:lnTo>
                  <a:lnTo>
                    <a:pt x="4294" y="765"/>
                  </a:lnTo>
                  <a:lnTo>
                    <a:pt x="4281" y="746"/>
                  </a:lnTo>
                  <a:lnTo>
                    <a:pt x="4268" y="746"/>
                  </a:lnTo>
                  <a:lnTo>
                    <a:pt x="4255" y="746"/>
                  </a:lnTo>
                  <a:lnTo>
                    <a:pt x="4249" y="752"/>
                  </a:lnTo>
                  <a:lnTo>
                    <a:pt x="360" y="257"/>
                  </a:lnTo>
                  <a:lnTo>
                    <a:pt x="4313" y="739"/>
                  </a:lnTo>
                  <a:lnTo>
                    <a:pt x="4313" y="746"/>
                  </a:lnTo>
                  <a:lnTo>
                    <a:pt x="4313" y="752"/>
                  </a:lnTo>
                  <a:lnTo>
                    <a:pt x="4326" y="752"/>
                  </a:lnTo>
                  <a:lnTo>
                    <a:pt x="4333" y="746"/>
                  </a:lnTo>
                  <a:lnTo>
                    <a:pt x="4326" y="739"/>
                  </a:lnTo>
                  <a:lnTo>
                    <a:pt x="4313" y="739"/>
                  </a:lnTo>
                  <a:lnTo>
                    <a:pt x="360" y="257"/>
                  </a:lnTo>
                  <a:lnTo>
                    <a:pt x="4390" y="707"/>
                  </a:lnTo>
                  <a:lnTo>
                    <a:pt x="4378" y="707"/>
                  </a:lnTo>
                  <a:lnTo>
                    <a:pt x="4371" y="714"/>
                  </a:lnTo>
                  <a:lnTo>
                    <a:pt x="4371" y="726"/>
                  </a:lnTo>
                  <a:lnTo>
                    <a:pt x="4378" y="746"/>
                  </a:lnTo>
                  <a:lnTo>
                    <a:pt x="4390" y="746"/>
                  </a:lnTo>
                  <a:lnTo>
                    <a:pt x="4397" y="739"/>
                  </a:lnTo>
                  <a:lnTo>
                    <a:pt x="4403" y="726"/>
                  </a:lnTo>
                  <a:lnTo>
                    <a:pt x="4403" y="714"/>
                  </a:lnTo>
                  <a:lnTo>
                    <a:pt x="4390" y="707"/>
                  </a:lnTo>
                  <a:lnTo>
                    <a:pt x="360" y="257"/>
                  </a:lnTo>
                  <a:lnTo>
                    <a:pt x="4513" y="649"/>
                  </a:lnTo>
                  <a:lnTo>
                    <a:pt x="4506" y="662"/>
                  </a:lnTo>
                  <a:lnTo>
                    <a:pt x="4493" y="662"/>
                  </a:lnTo>
                  <a:lnTo>
                    <a:pt x="4487" y="669"/>
                  </a:lnTo>
                  <a:lnTo>
                    <a:pt x="4480" y="675"/>
                  </a:lnTo>
                  <a:lnTo>
                    <a:pt x="4487" y="694"/>
                  </a:lnTo>
                  <a:lnTo>
                    <a:pt x="4500" y="694"/>
                  </a:lnTo>
                  <a:lnTo>
                    <a:pt x="4519" y="675"/>
                  </a:lnTo>
                  <a:lnTo>
                    <a:pt x="4532" y="675"/>
                  </a:lnTo>
                  <a:lnTo>
                    <a:pt x="4538" y="669"/>
                  </a:lnTo>
                  <a:lnTo>
                    <a:pt x="4538" y="656"/>
                  </a:lnTo>
                  <a:lnTo>
                    <a:pt x="4532" y="649"/>
                  </a:lnTo>
                  <a:lnTo>
                    <a:pt x="4525" y="643"/>
                  </a:lnTo>
                  <a:lnTo>
                    <a:pt x="4513" y="649"/>
                  </a:lnTo>
                  <a:lnTo>
                    <a:pt x="360" y="257"/>
                  </a:lnTo>
                  <a:lnTo>
                    <a:pt x="4635" y="617"/>
                  </a:lnTo>
                  <a:lnTo>
                    <a:pt x="4622" y="611"/>
                  </a:lnTo>
                  <a:lnTo>
                    <a:pt x="4615" y="617"/>
                  </a:lnTo>
                  <a:lnTo>
                    <a:pt x="4609" y="617"/>
                  </a:lnTo>
                  <a:lnTo>
                    <a:pt x="4596" y="617"/>
                  </a:lnTo>
                  <a:lnTo>
                    <a:pt x="4583" y="630"/>
                  </a:lnTo>
                  <a:lnTo>
                    <a:pt x="4577" y="637"/>
                  </a:lnTo>
                  <a:lnTo>
                    <a:pt x="4583" y="649"/>
                  </a:lnTo>
                  <a:lnTo>
                    <a:pt x="4603" y="649"/>
                  </a:lnTo>
                  <a:lnTo>
                    <a:pt x="4609" y="649"/>
                  </a:lnTo>
                  <a:lnTo>
                    <a:pt x="4609" y="643"/>
                  </a:lnTo>
                  <a:lnTo>
                    <a:pt x="4615" y="637"/>
                  </a:lnTo>
                  <a:lnTo>
                    <a:pt x="4622" y="630"/>
                  </a:lnTo>
                  <a:lnTo>
                    <a:pt x="4635" y="630"/>
                  </a:lnTo>
                  <a:lnTo>
                    <a:pt x="4635" y="624"/>
                  </a:lnTo>
                  <a:lnTo>
                    <a:pt x="4635" y="617"/>
                  </a:lnTo>
                  <a:lnTo>
                    <a:pt x="360" y="257"/>
                  </a:lnTo>
                  <a:lnTo>
                    <a:pt x="4744" y="547"/>
                  </a:lnTo>
                  <a:lnTo>
                    <a:pt x="4744" y="553"/>
                  </a:lnTo>
                  <a:lnTo>
                    <a:pt x="4744" y="566"/>
                  </a:lnTo>
                  <a:lnTo>
                    <a:pt x="4744" y="572"/>
                  </a:lnTo>
                  <a:lnTo>
                    <a:pt x="4757" y="572"/>
                  </a:lnTo>
                  <a:lnTo>
                    <a:pt x="4770" y="566"/>
                  </a:lnTo>
                  <a:lnTo>
                    <a:pt x="4783" y="559"/>
                  </a:lnTo>
                  <a:lnTo>
                    <a:pt x="4789" y="547"/>
                  </a:lnTo>
                  <a:lnTo>
                    <a:pt x="4783" y="540"/>
                  </a:lnTo>
                  <a:lnTo>
                    <a:pt x="4763" y="540"/>
                  </a:lnTo>
                  <a:lnTo>
                    <a:pt x="4744" y="547"/>
                  </a:lnTo>
                  <a:lnTo>
                    <a:pt x="360" y="257"/>
                  </a:lnTo>
                  <a:lnTo>
                    <a:pt x="3838" y="90"/>
                  </a:lnTo>
                  <a:lnTo>
                    <a:pt x="3812" y="97"/>
                  </a:lnTo>
                  <a:lnTo>
                    <a:pt x="3786" y="109"/>
                  </a:lnTo>
                  <a:lnTo>
                    <a:pt x="3760" y="129"/>
                  </a:lnTo>
                  <a:lnTo>
                    <a:pt x="3754" y="142"/>
                  </a:lnTo>
                  <a:lnTo>
                    <a:pt x="3754" y="154"/>
                  </a:lnTo>
                  <a:lnTo>
                    <a:pt x="3760" y="167"/>
                  </a:lnTo>
                  <a:lnTo>
                    <a:pt x="3767" y="187"/>
                  </a:lnTo>
                  <a:lnTo>
                    <a:pt x="3780" y="193"/>
                  </a:lnTo>
                  <a:lnTo>
                    <a:pt x="3805" y="187"/>
                  </a:lnTo>
                  <a:lnTo>
                    <a:pt x="3825" y="180"/>
                  </a:lnTo>
                  <a:lnTo>
                    <a:pt x="3838" y="161"/>
                  </a:lnTo>
                  <a:lnTo>
                    <a:pt x="3863" y="122"/>
                  </a:lnTo>
                  <a:lnTo>
                    <a:pt x="3863" y="103"/>
                  </a:lnTo>
                  <a:lnTo>
                    <a:pt x="3857" y="97"/>
                  </a:lnTo>
                  <a:lnTo>
                    <a:pt x="3838" y="90"/>
                  </a:lnTo>
                  <a:lnTo>
                    <a:pt x="360" y="257"/>
                  </a:lnTo>
                  <a:lnTo>
                    <a:pt x="4075" y="71"/>
                  </a:lnTo>
                  <a:lnTo>
                    <a:pt x="4095" y="52"/>
                  </a:lnTo>
                  <a:lnTo>
                    <a:pt x="4120" y="26"/>
                  </a:lnTo>
                  <a:lnTo>
                    <a:pt x="4120" y="13"/>
                  </a:lnTo>
                  <a:lnTo>
                    <a:pt x="4120" y="7"/>
                  </a:lnTo>
                  <a:lnTo>
                    <a:pt x="4101" y="0"/>
                  </a:lnTo>
                  <a:lnTo>
                    <a:pt x="4069" y="7"/>
                  </a:lnTo>
                  <a:lnTo>
                    <a:pt x="4037" y="19"/>
                  </a:lnTo>
                  <a:lnTo>
                    <a:pt x="4030" y="32"/>
                  </a:lnTo>
                  <a:lnTo>
                    <a:pt x="4024" y="45"/>
                  </a:lnTo>
                  <a:lnTo>
                    <a:pt x="4030" y="52"/>
                  </a:lnTo>
                  <a:lnTo>
                    <a:pt x="4043" y="71"/>
                  </a:lnTo>
                  <a:lnTo>
                    <a:pt x="4075" y="71"/>
                  </a:lnTo>
                  <a:lnTo>
                    <a:pt x="360" y="257"/>
                  </a:lnTo>
                  <a:lnTo>
                    <a:pt x="4294" y="244"/>
                  </a:lnTo>
                  <a:lnTo>
                    <a:pt x="4275" y="251"/>
                  </a:lnTo>
                  <a:lnTo>
                    <a:pt x="4268" y="264"/>
                  </a:lnTo>
                  <a:lnTo>
                    <a:pt x="4268" y="270"/>
                  </a:lnTo>
                  <a:lnTo>
                    <a:pt x="4300" y="257"/>
                  </a:lnTo>
                  <a:lnTo>
                    <a:pt x="4307" y="251"/>
                  </a:lnTo>
                  <a:lnTo>
                    <a:pt x="4294" y="244"/>
                  </a:lnTo>
                  <a:lnTo>
                    <a:pt x="360" y="257"/>
                  </a:lnTo>
                  <a:lnTo>
                    <a:pt x="4030" y="161"/>
                  </a:lnTo>
                  <a:lnTo>
                    <a:pt x="4043" y="180"/>
                  </a:lnTo>
                  <a:lnTo>
                    <a:pt x="4050" y="180"/>
                  </a:lnTo>
                  <a:lnTo>
                    <a:pt x="4063" y="180"/>
                  </a:lnTo>
                  <a:lnTo>
                    <a:pt x="4050" y="167"/>
                  </a:lnTo>
                  <a:lnTo>
                    <a:pt x="4043" y="161"/>
                  </a:lnTo>
                  <a:lnTo>
                    <a:pt x="4037" y="161"/>
                  </a:lnTo>
                  <a:lnTo>
                    <a:pt x="4030" y="161"/>
                  </a:lnTo>
                  <a:lnTo>
                    <a:pt x="360" y="257"/>
                  </a:lnTo>
                  <a:lnTo>
                    <a:pt x="4275" y="225"/>
                  </a:lnTo>
                  <a:lnTo>
                    <a:pt x="4281" y="219"/>
                  </a:lnTo>
                  <a:lnTo>
                    <a:pt x="4281" y="212"/>
                  </a:lnTo>
                  <a:lnTo>
                    <a:pt x="4275" y="212"/>
                  </a:lnTo>
                  <a:lnTo>
                    <a:pt x="4268" y="219"/>
                  </a:lnTo>
                  <a:lnTo>
                    <a:pt x="4275" y="225"/>
                  </a:lnTo>
                  <a:lnTo>
                    <a:pt x="360" y="257"/>
                  </a:lnTo>
                  <a:lnTo>
                    <a:pt x="4847" y="508"/>
                  </a:lnTo>
                  <a:lnTo>
                    <a:pt x="4840" y="514"/>
                  </a:lnTo>
                  <a:lnTo>
                    <a:pt x="4834" y="521"/>
                  </a:lnTo>
                  <a:lnTo>
                    <a:pt x="4840" y="534"/>
                  </a:lnTo>
                  <a:lnTo>
                    <a:pt x="4847" y="534"/>
                  </a:lnTo>
                  <a:lnTo>
                    <a:pt x="4860" y="534"/>
                  </a:lnTo>
                  <a:lnTo>
                    <a:pt x="4866" y="527"/>
                  </a:lnTo>
                  <a:lnTo>
                    <a:pt x="4866" y="521"/>
                  </a:lnTo>
                  <a:lnTo>
                    <a:pt x="4860" y="514"/>
                  </a:lnTo>
                  <a:lnTo>
                    <a:pt x="4847" y="508"/>
                  </a:lnTo>
                  <a:lnTo>
                    <a:pt x="360" y="257"/>
                  </a:lnTo>
                  <a:lnTo>
                    <a:pt x="5091" y="450"/>
                  </a:lnTo>
                  <a:lnTo>
                    <a:pt x="5065" y="444"/>
                  </a:lnTo>
                  <a:lnTo>
                    <a:pt x="5046" y="444"/>
                  </a:lnTo>
                  <a:lnTo>
                    <a:pt x="5033" y="450"/>
                  </a:lnTo>
                  <a:lnTo>
                    <a:pt x="5020" y="450"/>
                  </a:lnTo>
                  <a:lnTo>
                    <a:pt x="5001" y="457"/>
                  </a:lnTo>
                  <a:lnTo>
                    <a:pt x="4988" y="457"/>
                  </a:lnTo>
                  <a:lnTo>
                    <a:pt x="4975" y="469"/>
                  </a:lnTo>
                  <a:lnTo>
                    <a:pt x="4975" y="476"/>
                  </a:lnTo>
                  <a:lnTo>
                    <a:pt x="4988" y="489"/>
                  </a:lnTo>
                  <a:lnTo>
                    <a:pt x="4995" y="495"/>
                  </a:lnTo>
                  <a:lnTo>
                    <a:pt x="5008" y="495"/>
                  </a:lnTo>
                  <a:lnTo>
                    <a:pt x="5027" y="495"/>
                  </a:lnTo>
                  <a:lnTo>
                    <a:pt x="5046" y="495"/>
                  </a:lnTo>
                  <a:lnTo>
                    <a:pt x="5065" y="489"/>
                  </a:lnTo>
                  <a:lnTo>
                    <a:pt x="5078" y="476"/>
                  </a:lnTo>
                  <a:lnTo>
                    <a:pt x="5098" y="463"/>
                  </a:lnTo>
                  <a:lnTo>
                    <a:pt x="5098" y="450"/>
                  </a:lnTo>
                  <a:lnTo>
                    <a:pt x="5091" y="450"/>
                  </a:lnTo>
                  <a:lnTo>
                    <a:pt x="360" y="257"/>
                  </a:lnTo>
                  <a:lnTo>
                    <a:pt x="5117" y="315"/>
                  </a:lnTo>
                  <a:lnTo>
                    <a:pt x="5110" y="322"/>
                  </a:lnTo>
                  <a:lnTo>
                    <a:pt x="5110" y="328"/>
                  </a:lnTo>
                  <a:lnTo>
                    <a:pt x="5117" y="334"/>
                  </a:lnTo>
                  <a:lnTo>
                    <a:pt x="5123" y="334"/>
                  </a:lnTo>
                  <a:lnTo>
                    <a:pt x="5130" y="328"/>
                  </a:lnTo>
                  <a:lnTo>
                    <a:pt x="5130" y="322"/>
                  </a:lnTo>
                  <a:lnTo>
                    <a:pt x="5123" y="315"/>
                  </a:lnTo>
                  <a:lnTo>
                    <a:pt x="5117" y="315"/>
                  </a:lnTo>
                  <a:lnTo>
                    <a:pt x="360" y="257"/>
                  </a:lnTo>
                  <a:lnTo>
                    <a:pt x="5316" y="187"/>
                  </a:lnTo>
                  <a:lnTo>
                    <a:pt x="5278" y="193"/>
                  </a:lnTo>
                  <a:lnTo>
                    <a:pt x="5258" y="206"/>
                  </a:lnTo>
                  <a:lnTo>
                    <a:pt x="5258" y="232"/>
                  </a:lnTo>
                  <a:lnTo>
                    <a:pt x="5265" y="251"/>
                  </a:lnTo>
                  <a:lnTo>
                    <a:pt x="5284" y="264"/>
                  </a:lnTo>
                  <a:lnTo>
                    <a:pt x="5310" y="264"/>
                  </a:lnTo>
                  <a:lnTo>
                    <a:pt x="5323" y="264"/>
                  </a:lnTo>
                  <a:lnTo>
                    <a:pt x="5335" y="251"/>
                  </a:lnTo>
                  <a:lnTo>
                    <a:pt x="5342" y="232"/>
                  </a:lnTo>
                  <a:lnTo>
                    <a:pt x="5348" y="219"/>
                  </a:lnTo>
                  <a:lnTo>
                    <a:pt x="5342" y="199"/>
                  </a:lnTo>
                  <a:lnTo>
                    <a:pt x="5335" y="193"/>
                  </a:lnTo>
                  <a:lnTo>
                    <a:pt x="5316" y="187"/>
                  </a:lnTo>
                  <a:lnTo>
                    <a:pt x="360" y="257"/>
                  </a:lnTo>
                  <a:lnTo>
                    <a:pt x="5535" y="804"/>
                  </a:lnTo>
                  <a:lnTo>
                    <a:pt x="5528" y="816"/>
                  </a:lnTo>
                  <a:lnTo>
                    <a:pt x="5528" y="823"/>
                  </a:lnTo>
                  <a:lnTo>
                    <a:pt x="5535" y="829"/>
                  </a:lnTo>
                  <a:lnTo>
                    <a:pt x="5548" y="829"/>
                  </a:lnTo>
                  <a:lnTo>
                    <a:pt x="5554" y="823"/>
                  </a:lnTo>
                  <a:lnTo>
                    <a:pt x="5554" y="816"/>
                  </a:lnTo>
                  <a:lnTo>
                    <a:pt x="5548" y="804"/>
                  </a:lnTo>
                  <a:lnTo>
                    <a:pt x="5535" y="804"/>
                  </a:lnTo>
                  <a:lnTo>
                    <a:pt x="360" y="257"/>
                  </a:lnTo>
                  <a:lnTo>
                    <a:pt x="3452" y="1401"/>
                  </a:lnTo>
                  <a:lnTo>
                    <a:pt x="3426" y="1414"/>
                  </a:lnTo>
                  <a:lnTo>
                    <a:pt x="3413" y="1421"/>
                  </a:lnTo>
                  <a:lnTo>
                    <a:pt x="3458" y="1421"/>
                  </a:lnTo>
                  <a:lnTo>
                    <a:pt x="3465" y="1401"/>
                  </a:lnTo>
                  <a:lnTo>
                    <a:pt x="3452" y="1401"/>
                  </a:lnTo>
                  <a:lnTo>
                    <a:pt x="360" y="257"/>
                  </a:lnTo>
                  <a:lnTo>
                    <a:pt x="3773" y="1106"/>
                  </a:lnTo>
                  <a:lnTo>
                    <a:pt x="3773" y="1119"/>
                  </a:lnTo>
                  <a:lnTo>
                    <a:pt x="3780" y="1119"/>
                  </a:lnTo>
                  <a:lnTo>
                    <a:pt x="3786" y="1119"/>
                  </a:lnTo>
                  <a:lnTo>
                    <a:pt x="3786" y="1112"/>
                  </a:lnTo>
                  <a:lnTo>
                    <a:pt x="3780" y="1106"/>
                  </a:lnTo>
                  <a:lnTo>
                    <a:pt x="3773" y="1106"/>
                  </a:lnTo>
                  <a:lnTo>
                    <a:pt x="360" y="257"/>
                  </a:lnTo>
                  <a:lnTo>
                    <a:pt x="3664" y="1254"/>
                  </a:lnTo>
                  <a:lnTo>
                    <a:pt x="3658" y="1260"/>
                  </a:lnTo>
                  <a:lnTo>
                    <a:pt x="3658" y="1266"/>
                  </a:lnTo>
                  <a:lnTo>
                    <a:pt x="3664" y="1273"/>
                  </a:lnTo>
                  <a:lnTo>
                    <a:pt x="3670" y="1260"/>
                  </a:lnTo>
                  <a:lnTo>
                    <a:pt x="3664" y="1254"/>
                  </a:lnTo>
                  <a:lnTo>
                    <a:pt x="360" y="257"/>
                  </a:lnTo>
                  <a:lnTo>
                    <a:pt x="3638" y="1215"/>
                  </a:lnTo>
                  <a:lnTo>
                    <a:pt x="3651" y="1221"/>
                  </a:lnTo>
                  <a:lnTo>
                    <a:pt x="3658" y="1215"/>
                  </a:lnTo>
                  <a:lnTo>
                    <a:pt x="3651" y="1209"/>
                  </a:lnTo>
                  <a:lnTo>
                    <a:pt x="3638" y="1215"/>
                  </a:lnTo>
                  <a:lnTo>
                    <a:pt x="360" y="257"/>
                  </a:lnTo>
                  <a:lnTo>
                    <a:pt x="3478" y="1151"/>
                  </a:lnTo>
                  <a:lnTo>
                    <a:pt x="3465" y="1157"/>
                  </a:lnTo>
                  <a:lnTo>
                    <a:pt x="3471" y="1164"/>
                  </a:lnTo>
                  <a:lnTo>
                    <a:pt x="3484" y="1157"/>
                  </a:lnTo>
                  <a:lnTo>
                    <a:pt x="3478" y="1151"/>
                  </a:lnTo>
                  <a:lnTo>
                    <a:pt x="360" y="257"/>
                  </a:lnTo>
                  <a:lnTo>
                    <a:pt x="2848" y="1074"/>
                  </a:lnTo>
                  <a:lnTo>
                    <a:pt x="2854" y="1099"/>
                  </a:lnTo>
                  <a:lnTo>
                    <a:pt x="2860" y="1106"/>
                  </a:lnTo>
                  <a:lnTo>
                    <a:pt x="2854" y="1080"/>
                  </a:lnTo>
                  <a:lnTo>
                    <a:pt x="2848" y="1074"/>
                  </a:lnTo>
                  <a:lnTo>
                    <a:pt x="360" y="257"/>
                  </a:lnTo>
                  <a:lnTo>
                    <a:pt x="2314" y="161"/>
                  </a:lnTo>
                  <a:lnTo>
                    <a:pt x="2320" y="161"/>
                  </a:lnTo>
                  <a:lnTo>
                    <a:pt x="2320" y="154"/>
                  </a:lnTo>
                  <a:lnTo>
                    <a:pt x="2320" y="148"/>
                  </a:lnTo>
                  <a:lnTo>
                    <a:pt x="2314" y="142"/>
                  </a:lnTo>
                  <a:lnTo>
                    <a:pt x="2308" y="148"/>
                  </a:lnTo>
                  <a:lnTo>
                    <a:pt x="2308" y="154"/>
                  </a:lnTo>
                  <a:lnTo>
                    <a:pt x="2308" y="161"/>
                  </a:lnTo>
                  <a:lnTo>
                    <a:pt x="2314" y="161"/>
                  </a:lnTo>
                  <a:lnTo>
                    <a:pt x="360" y="2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 name="タイトル 1"/>
          <p:cNvSpPr>
            <a:spLocks noGrp="1"/>
          </p:cNvSpPr>
          <p:nvPr>
            <p:ph type="ctrTitle"/>
          </p:nvPr>
        </p:nvSpPr>
        <p:spPr>
          <a:xfrm>
            <a:off x="857224" y="2143118"/>
            <a:ext cx="7458100" cy="1357321"/>
          </a:xfrm>
        </p:spPr>
        <p:txBody>
          <a:bodyPr/>
          <a:lstStyle/>
          <a:p>
            <a:r>
              <a:rPr kumimoji="0" lang="ja-JP" altLang="en-US" smtClean="0"/>
              <a:t>マスター タイトルの書式設定</a:t>
            </a:r>
            <a:endParaRPr kumimoji="0" lang="en-US"/>
          </a:p>
        </p:txBody>
      </p:sp>
      <p:sp>
        <p:nvSpPr>
          <p:cNvPr id="8" name="サブタイトル 7"/>
          <p:cNvSpPr>
            <a:spLocks noGrp="1"/>
          </p:cNvSpPr>
          <p:nvPr>
            <p:ph type="subTitle" idx="1"/>
          </p:nvPr>
        </p:nvSpPr>
        <p:spPr>
          <a:xfrm>
            <a:off x="1428728" y="3643314"/>
            <a:ext cx="6272234" cy="857256"/>
          </a:xfrm>
        </p:spPr>
        <p:txBody>
          <a:bodyPr/>
          <a:lstStyle>
            <a:lvl1pPr marL="0" indent="0" algn="ctr">
              <a:buNone/>
              <a:defRPr sz="2800" baseline="0">
                <a:solidFill>
                  <a:schemeClr val="tx2">
                    <a:shade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4" name="日付プレースホルダー 3"/>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5" name="スライド番号プレースホルダー 4"/>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grpSp>
        <p:nvGrpSpPr>
          <p:cNvPr id="10" name="グループ化 9"/>
          <p:cNvGrpSpPr>
            <a:grpSpLocks/>
          </p:cNvGrpSpPr>
          <p:nvPr/>
        </p:nvGrpSpPr>
        <p:grpSpPr bwMode="auto">
          <a:xfrm>
            <a:off x="469930" y="3459164"/>
            <a:ext cx="8316912" cy="112712"/>
            <a:chOff x="119" y="877"/>
            <a:chExt cx="5239" cy="71"/>
          </a:xfrm>
          <a:solidFill>
            <a:schemeClr val="tx2">
              <a:shade val="50000"/>
            </a:schemeClr>
          </a:solidFill>
        </p:grpSpPr>
        <p:sp>
          <p:nvSpPr>
            <p:cNvPr id="14" name="フリーフォーム 13"/>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5" name="フリーフォーム 14"/>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5" name="スライド番号プレースホルダー 4"/>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500044"/>
            <a:ext cx="1871690" cy="5286411"/>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642910" y="500045"/>
            <a:ext cx="5834090" cy="5286411"/>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5" name="スライド番号プレースホルダー 4"/>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5" name="スライド番号プレースホルダー 4"/>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28665" y="5143515"/>
            <a:ext cx="7000923" cy="71437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28663" y="3143248"/>
            <a:ext cx="7215238" cy="1835158"/>
          </a:xfrm>
        </p:spPr>
        <p:txBody>
          <a:bodyPr anchor="b"/>
          <a:lstStyle>
            <a:lvl1pPr marL="0" indent="0">
              <a:buNone/>
              <a:defRPr sz="2000" baseline="0">
                <a:solidFill>
                  <a:schemeClr val="tx2">
                    <a:shade val="10000"/>
                  </a:schemeClr>
                </a:solidFill>
              </a:defRPr>
            </a:lvl1pPr>
            <a:lvl2pPr marL="457200" indent="0">
              <a:buNone/>
              <a:defRPr sz="1800">
                <a:solidFill>
                  <a:schemeClr val="tx2">
                    <a:shade val="10000"/>
                  </a:schemeClr>
                </a:solidFill>
              </a:defRPr>
            </a:lvl2pPr>
            <a:lvl3pPr marL="914400" indent="0">
              <a:buNone/>
              <a:defRPr sz="1600">
                <a:solidFill>
                  <a:schemeClr val="tx2">
                    <a:shade val="10000"/>
                  </a:schemeClr>
                </a:solidFill>
              </a:defRPr>
            </a:lvl3pPr>
            <a:lvl4pPr marL="1371600" indent="0">
              <a:buNone/>
              <a:defRPr sz="1400">
                <a:solidFill>
                  <a:schemeClr val="tx2">
                    <a:shade val="10000"/>
                  </a:schemeClr>
                </a:solidFill>
              </a:defRPr>
            </a:lvl4pPr>
            <a:lvl5pPr marL="1828800" indent="0">
              <a:buNone/>
              <a:defRPr sz="1400">
                <a:solidFill>
                  <a:schemeClr val="tx2">
                    <a:shade val="10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5" name="スライド番号プレースホルダー 4"/>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6" name="フッター プレースホルダー 5"/>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grpSp>
        <p:nvGrpSpPr>
          <p:cNvPr id="7" name="グループ化 6"/>
          <p:cNvGrpSpPr>
            <a:grpSpLocks/>
          </p:cNvGrpSpPr>
          <p:nvPr/>
        </p:nvGrpSpPr>
        <p:grpSpPr bwMode="auto">
          <a:xfrm flipV="1">
            <a:off x="928662" y="5072074"/>
            <a:ext cx="7358114" cy="77157"/>
            <a:chOff x="119" y="877"/>
            <a:chExt cx="5239" cy="71"/>
          </a:xfrm>
          <a:solidFill>
            <a:schemeClr val="tx2">
              <a:shade val="50000"/>
            </a:schemeClr>
          </a:solidFill>
        </p:grpSpPr>
        <p:sp>
          <p:nvSpPr>
            <p:cNvPr id="176" name="フリーフォーム 175"/>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7" name="フリーフォーム 176"/>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57224" y="571480"/>
            <a:ext cx="7500990" cy="1143008"/>
          </a:xfrm>
        </p:spPr>
        <p:txBody>
          <a:bodyPr rtlCol="0"/>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857224" y="1981200"/>
            <a:ext cx="3711600" cy="3876692"/>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981200"/>
            <a:ext cx="3710014" cy="3876692"/>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bwMode="auto">
          <a:ln w="9525" cap="flat" cmpd="sng" algn="ctr">
            <a:noFill/>
            <a:prstDash val="solid"/>
            <a:miter lim="800000"/>
            <a:headEnd type="none" w="med" len="med"/>
            <a:tailEnd type="none" w="med" len="med"/>
          </a:ln>
        </p:spPr>
        <p:txBody>
          <a:bodyPr wrap="square" lIns="91440" tIns="45720" rIns="91440" bIns="45720" compatLnSpc="1"/>
          <a:lstStyle>
            <a:lvl1pPr>
              <a:defRPr sz="120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6" name="フッター プレースホルダー 5"/>
          <p:cNvSpPr>
            <a:spLocks noGrp="1"/>
          </p:cNvSpPr>
          <p:nvPr>
            <p:ph type="ftr" sz="quarter" idx="11"/>
          </p:nvPr>
        </p:nvSpPr>
        <p:spPr/>
        <p:txBody>
          <a:bodyPr/>
          <a:lstStyle>
            <a:lvl1pPr algn="ctr">
              <a:defRPr sz="1200">
                <a:solidFill>
                  <a:schemeClr val="tx2">
                    <a:lumMod val="10000"/>
                  </a:schemeClr>
                </a:solidFill>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lgn="r" fontAlgn="auto">
              <a:spcBef>
                <a:spcPts val="0"/>
              </a:spcBef>
              <a:spcAft>
                <a:spcPts val="0"/>
              </a:spcAft>
              <a:defRPr sz="1200">
                <a:solidFill>
                  <a:schemeClr val="tx2">
                    <a:lumMod val="10000"/>
                  </a:schemeClr>
                </a:solidFill>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857224" y="1535113"/>
            <a:ext cx="3711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857224" y="2174876"/>
            <a:ext cx="3711600" cy="36830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6" y="1535113"/>
            <a:ext cx="37131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7" y="2174876"/>
            <a:ext cx="3713189" cy="36830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8" name="スライド番号プレースホルダー 7"/>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9" name="フッター プレースホルダー 8"/>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42910" y="500042"/>
            <a:ext cx="7858180" cy="857256"/>
          </a:xfrm>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4" name="スライド番号プレースホルダー 3"/>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5" name="フッター プレースホルダー 4"/>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3" name="スライド番号プレースホルダー 2"/>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4" name="フッター プレースホルダー 3"/>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grpSp>
        <p:nvGrpSpPr>
          <p:cNvPr id="8" name="グループ化 7"/>
          <p:cNvGrpSpPr>
            <a:grpSpLocks/>
          </p:cNvGrpSpPr>
          <p:nvPr/>
        </p:nvGrpSpPr>
        <p:grpSpPr bwMode="auto">
          <a:xfrm>
            <a:off x="436555" y="285728"/>
            <a:ext cx="3054350" cy="5980112"/>
            <a:chOff x="386" y="293"/>
            <a:chExt cx="1924" cy="3767"/>
          </a:xfrm>
          <a:solidFill>
            <a:srgbClr val="FFFFFF">
              <a:alpha val="77000"/>
            </a:srgbClr>
          </a:solidFill>
          <a:effectLst>
            <a:outerShdw blurRad="50800" dist="38100" dir="5400000" algn="ctr" rotWithShape="0">
              <a:srgbClr val="000000">
                <a:alpha val="30000"/>
              </a:srgbClr>
            </a:outerShdw>
          </a:effectLst>
        </p:grpSpPr>
        <p:sp>
          <p:nvSpPr>
            <p:cNvPr id="178" name="フリーフォーム 177"/>
            <p:cNvSpPr>
              <a:spLocks/>
            </p:cNvSpPr>
            <p:nvPr/>
          </p:nvSpPr>
          <p:spPr bwMode="auto">
            <a:xfrm>
              <a:off x="386" y="293"/>
              <a:ext cx="1924" cy="3767"/>
            </a:xfrm>
            <a:custGeom>
              <a:avLst/>
              <a:gdLst/>
              <a:ahLst/>
              <a:cxnLst>
                <a:cxn ang="0">
                  <a:pos x="1924" y="3016"/>
                </a:cxn>
                <a:cxn ang="0">
                  <a:pos x="1924" y="2486"/>
                </a:cxn>
                <a:cxn ang="0">
                  <a:pos x="1918" y="1849"/>
                </a:cxn>
                <a:cxn ang="0">
                  <a:pos x="1924" y="1565"/>
                </a:cxn>
                <a:cxn ang="0">
                  <a:pos x="1918" y="1376"/>
                </a:cxn>
                <a:cxn ang="0">
                  <a:pos x="1918" y="915"/>
                </a:cxn>
                <a:cxn ang="0">
                  <a:pos x="1924" y="669"/>
                </a:cxn>
                <a:cxn ang="0">
                  <a:pos x="1912" y="568"/>
                </a:cxn>
                <a:cxn ang="0">
                  <a:pos x="1918" y="272"/>
                </a:cxn>
                <a:cxn ang="0">
                  <a:pos x="1729" y="7"/>
                </a:cxn>
                <a:cxn ang="0">
                  <a:pos x="1502" y="7"/>
                </a:cxn>
                <a:cxn ang="0">
                  <a:pos x="1407" y="7"/>
                </a:cxn>
                <a:cxn ang="0">
                  <a:pos x="1237" y="7"/>
                </a:cxn>
                <a:cxn ang="0">
                  <a:pos x="997" y="7"/>
                </a:cxn>
                <a:cxn ang="0">
                  <a:pos x="738" y="7"/>
                </a:cxn>
                <a:cxn ang="0">
                  <a:pos x="518" y="19"/>
                </a:cxn>
                <a:cxn ang="0">
                  <a:pos x="486" y="26"/>
                </a:cxn>
                <a:cxn ang="0">
                  <a:pos x="429" y="19"/>
                </a:cxn>
                <a:cxn ang="0">
                  <a:pos x="215" y="7"/>
                </a:cxn>
                <a:cxn ang="0">
                  <a:pos x="7" y="70"/>
                </a:cxn>
                <a:cxn ang="0">
                  <a:pos x="13" y="436"/>
                </a:cxn>
                <a:cxn ang="0">
                  <a:pos x="13" y="745"/>
                </a:cxn>
                <a:cxn ang="0">
                  <a:pos x="13" y="922"/>
                </a:cxn>
                <a:cxn ang="0">
                  <a:pos x="13" y="1048"/>
                </a:cxn>
                <a:cxn ang="0">
                  <a:pos x="7" y="1319"/>
                </a:cxn>
                <a:cxn ang="0">
                  <a:pos x="13" y="1464"/>
                </a:cxn>
                <a:cxn ang="0">
                  <a:pos x="13" y="1603"/>
                </a:cxn>
                <a:cxn ang="0">
                  <a:pos x="7" y="1925"/>
                </a:cxn>
                <a:cxn ang="0">
                  <a:pos x="7" y="2158"/>
                </a:cxn>
                <a:cxn ang="0">
                  <a:pos x="0" y="2392"/>
                </a:cxn>
                <a:cxn ang="0">
                  <a:pos x="7" y="2764"/>
                </a:cxn>
                <a:cxn ang="0">
                  <a:pos x="13" y="2934"/>
                </a:cxn>
                <a:cxn ang="0">
                  <a:pos x="13" y="3155"/>
                </a:cxn>
                <a:cxn ang="0">
                  <a:pos x="0" y="3761"/>
                </a:cxn>
                <a:cxn ang="0">
                  <a:pos x="26" y="3761"/>
                </a:cxn>
                <a:cxn ang="0">
                  <a:pos x="246" y="3761"/>
                </a:cxn>
                <a:cxn ang="0">
                  <a:pos x="373" y="3748"/>
                </a:cxn>
                <a:cxn ang="0">
                  <a:pos x="858" y="3761"/>
                </a:cxn>
                <a:cxn ang="0">
                  <a:pos x="972" y="3761"/>
                </a:cxn>
                <a:cxn ang="0">
                  <a:pos x="1205" y="3748"/>
                </a:cxn>
                <a:cxn ang="0">
                  <a:pos x="1312" y="3761"/>
                </a:cxn>
                <a:cxn ang="0">
                  <a:pos x="1451" y="3761"/>
                </a:cxn>
                <a:cxn ang="0">
                  <a:pos x="1596" y="3761"/>
                </a:cxn>
                <a:cxn ang="0">
                  <a:pos x="1924" y="3547"/>
                </a:cxn>
              </a:cxnLst>
              <a:rect l="0" t="0" r="0" b="0"/>
              <a:pathLst>
                <a:path w="1924" h="3767">
                  <a:moveTo>
                    <a:pt x="1924" y="3547"/>
                  </a:moveTo>
                  <a:lnTo>
                    <a:pt x="1924" y="3016"/>
                  </a:lnTo>
                  <a:lnTo>
                    <a:pt x="1918" y="2695"/>
                  </a:lnTo>
                  <a:lnTo>
                    <a:pt x="1924" y="2486"/>
                  </a:lnTo>
                  <a:lnTo>
                    <a:pt x="1924" y="2367"/>
                  </a:lnTo>
                  <a:lnTo>
                    <a:pt x="1918" y="1849"/>
                  </a:lnTo>
                  <a:lnTo>
                    <a:pt x="1918" y="1710"/>
                  </a:lnTo>
                  <a:lnTo>
                    <a:pt x="1924" y="1565"/>
                  </a:lnTo>
                  <a:lnTo>
                    <a:pt x="1924" y="1471"/>
                  </a:lnTo>
                  <a:lnTo>
                    <a:pt x="1918" y="1376"/>
                  </a:lnTo>
                  <a:lnTo>
                    <a:pt x="1912" y="1142"/>
                  </a:lnTo>
                  <a:lnTo>
                    <a:pt x="1918" y="915"/>
                  </a:lnTo>
                  <a:lnTo>
                    <a:pt x="1924" y="739"/>
                  </a:lnTo>
                  <a:lnTo>
                    <a:pt x="1924" y="669"/>
                  </a:lnTo>
                  <a:lnTo>
                    <a:pt x="1918" y="619"/>
                  </a:lnTo>
                  <a:lnTo>
                    <a:pt x="1912" y="568"/>
                  </a:lnTo>
                  <a:lnTo>
                    <a:pt x="1918" y="524"/>
                  </a:lnTo>
                  <a:lnTo>
                    <a:pt x="1918" y="272"/>
                  </a:lnTo>
                  <a:lnTo>
                    <a:pt x="1918" y="7"/>
                  </a:lnTo>
                  <a:lnTo>
                    <a:pt x="1729" y="7"/>
                  </a:lnTo>
                  <a:lnTo>
                    <a:pt x="1552" y="7"/>
                  </a:lnTo>
                  <a:lnTo>
                    <a:pt x="1502" y="7"/>
                  </a:lnTo>
                  <a:lnTo>
                    <a:pt x="1458" y="0"/>
                  </a:lnTo>
                  <a:lnTo>
                    <a:pt x="1407" y="7"/>
                  </a:lnTo>
                  <a:lnTo>
                    <a:pt x="1357" y="7"/>
                  </a:lnTo>
                  <a:lnTo>
                    <a:pt x="1237" y="7"/>
                  </a:lnTo>
                  <a:lnTo>
                    <a:pt x="1104" y="7"/>
                  </a:lnTo>
                  <a:lnTo>
                    <a:pt x="997" y="7"/>
                  </a:lnTo>
                  <a:lnTo>
                    <a:pt x="909" y="0"/>
                  </a:lnTo>
                  <a:lnTo>
                    <a:pt x="738" y="7"/>
                  </a:lnTo>
                  <a:lnTo>
                    <a:pt x="562" y="13"/>
                  </a:lnTo>
                  <a:lnTo>
                    <a:pt x="518" y="19"/>
                  </a:lnTo>
                  <a:lnTo>
                    <a:pt x="492" y="26"/>
                  </a:lnTo>
                  <a:lnTo>
                    <a:pt x="486" y="26"/>
                  </a:lnTo>
                  <a:lnTo>
                    <a:pt x="467" y="26"/>
                  </a:lnTo>
                  <a:lnTo>
                    <a:pt x="429" y="19"/>
                  </a:lnTo>
                  <a:lnTo>
                    <a:pt x="354" y="13"/>
                  </a:lnTo>
                  <a:lnTo>
                    <a:pt x="215" y="7"/>
                  </a:lnTo>
                  <a:lnTo>
                    <a:pt x="7" y="7"/>
                  </a:lnTo>
                  <a:lnTo>
                    <a:pt x="7" y="70"/>
                  </a:lnTo>
                  <a:lnTo>
                    <a:pt x="13" y="259"/>
                  </a:lnTo>
                  <a:lnTo>
                    <a:pt x="13" y="436"/>
                  </a:lnTo>
                  <a:lnTo>
                    <a:pt x="13" y="650"/>
                  </a:lnTo>
                  <a:lnTo>
                    <a:pt x="13" y="745"/>
                  </a:lnTo>
                  <a:lnTo>
                    <a:pt x="13" y="827"/>
                  </a:lnTo>
                  <a:lnTo>
                    <a:pt x="13" y="922"/>
                  </a:lnTo>
                  <a:lnTo>
                    <a:pt x="13" y="972"/>
                  </a:lnTo>
                  <a:lnTo>
                    <a:pt x="13" y="1048"/>
                  </a:lnTo>
                  <a:lnTo>
                    <a:pt x="13" y="1174"/>
                  </a:lnTo>
                  <a:lnTo>
                    <a:pt x="7" y="1319"/>
                  </a:lnTo>
                  <a:lnTo>
                    <a:pt x="7" y="1395"/>
                  </a:lnTo>
                  <a:lnTo>
                    <a:pt x="13" y="1464"/>
                  </a:lnTo>
                  <a:lnTo>
                    <a:pt x="13" y="1534"/>
                  </a:lnTo>
                  <a:lnTo>
                    <a:pt x="13" y="1603"/>
                  </a:lnTo>
                  <a:lnTo>
                    <a:pt x="13" y="1773"/>
                  </a:lnTo>
                  <a:lnTo>
                    <a:pt x="7" y="1925"/>
                  </a:lnTo>
                  <a:lnTo>
                    <a:pt x="7" y="2083"/>
                  </a:lnTo>
                  <a:lnTo>
                    <a:pt x="7" y="2158"/>
                  </a:lnTo>
                  <a:lnTo>
                    <a:pt x="7" y="2234"/>
                  </a:lnTo>
                  <a:lnTo>
                    <a:pt x="0" y="2392"/>
                  </a:lnTo>
                  <a:lnTo>
                    <a:pt x="0" y="2575"/>
                  </a:lnTo>
                  <a:lnTo>
                    <a:pt x="7" y="2764"/>
                  </a:lnTo>
                  <a:lnTo>
                    <a:pt x="13" y="2903"/>
                  </a:lnTo>
                  <a:lnTo>
                    <a:pt x="13" y="2934"/>
                  </a:lnTo>
                  <a:lnTo>
                    <a:pt x="7" y="2947"/>
                  </a:lnTo>
                  <a:lnTo>
                    <a:pt x="13" y="3155"/>
                  </a:lnTo>
                  <a:lnTo>
                    <a:pt x="13" y="3490"/>
                  </a:lnTo>
                  <a:lnTo>
                    <a:pt x="0" y="3761"/>
                  </a:lnTo>
                  <a:lnTo>
                    <a:pt x="7" y="3761"/>
                  </a:lnTo>
                  <a:lnTo>
                    <a:pt x="26" y="3761"/>
                  </a:lnTo>
                  <a:lnTo>
                    <a:pt x="120" y="3761"/>
                  </a:lnTo>
                  <a:lnTo>
                    <a:pt x="246" y="3761"/>
                  </a:lnTo>
                  <a:lnTo>
                    <a:pt x="322" y="3755"/>
                  </a:lnTo>
                  <a:lnTo>
                    <a:pt x="373" y="3748"/>
                  </a:lnTo>
                  <a:lnTo>
                    <a:pt x="669" y="3748"/>
                  </a:lnTo>
                  <a:lnTo>
                    <a:pt x="858" y="3761"/>
                  </a:lnTo>
                  <a:lnTo>
                    <a:pt x="915" y="3761"/>
                  </a:lnTo>
                  <a:lnTo>
                    <a:pt x="972" y="3761"/>
                  </a:lnTo>
                  <a:lnTo>
                    <a:pt x="1117" y="3748"/>
                  </a:lnTo>
                  <a:lnTo>
                    <a:pt x="1205" y="3748"/>
                  </a:lnTo>
                  <a:lnTo>
                    <a:pt x="1287" y="3761"/>
                  </a:lnTo>
                  <a:lnTo>
                    <a:pt x="1312" y="3761"/>
                  </a:lnTo>
                  <a:lnTo>
                    <a:pt x="1369" y="3767"/>
                  </a:lnTo>
                  <a:lnTo>
                    <a:pt x="1451" y="3761"/>
                  </a:lnTo>
                  <a:lnTo>
                    <a:pt x="1527" y="3761"/>
                  </a:lnTo>
                  <a:lnTo>
                    <a:pt x="1596" y="3761"/>
                  </a:lnTo>
                  <a:lnTo>
                    <a:pt x="1805" y="3761"/>
                  </a:lnTo>
                  <a:lnTo>
                    <a:pt x="1924" y="35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9" name="フリーフォーム 178"/>
            <p:cNvSpPr>
              <a:spLocks/>
            </p:cNvSpPr>
            <p:nvPr/>
          </p:nvSpPr>
          <p:spPr bwMode="auto">
            <a:xfrm>
              <a:off x="2153" y="3827"/>
              <a:ext cx="157" cy="227"/>
            </a:xfrm>
            <a:custGeom>
              <a:avLst/>
              <a:gdLst/>
              <a:ahLst/>
              <a:cxnLst>
                <a:cxn ang="0">
                  <a:pos x="25" y="227"/>
                </a:cxn>
                <a:cxn ang="0">
                  <a:pos x="31" y="227"/>
                </a:cxn>
                <a:cxn ang="0">
                  <a:pos x="38" y="221"/>
                </a:cxn>
                <a:cxn ang="0">
                  <a:pos x="44" y="202"/>
                </a:cxn>
                <a:cxn ang="0">
                  <a:pos x="50" y="170"/>
                </a:cxn>
                <a:cxn ang="0">
                  <a:pos x="44" y="151"/>
                </a:cxn>
                <a:cxn ang="0">
                  <a:pos x="25" y="132"/>
                </a:cxn>
                <a:cxn ang="0">
                  <a:pos x="6" y="126"/>
                </a:cxn>
                <a:cxn ang="0">
                  <a:pos x="0" y="126"/>
                </a:cxn>
                <a:cxn ang="0">
                  <a:pos x="157" y="0"/>
                </a:cxn>
                <a:cxn ang="0">
                  <a:pos x="101" y="120"/>
                </a:cxn>
                <a:cxn ang="0">
                  <a:pos x="56" y="189"/>
                </a:cxn>
                <a:cxn ang="0">
                  <a:pos x="38" y="227"/>
                </a:cxn>
                <a:cxn ang="0">
                  <a:pos x="31" y="227"/>
                </a:cxn>
                <a:cxn ang="0">
                  <a:pos x="25" y="227"/>
                </a:cxn>
              </a:cxnLst>
              <a:rect l="0" t="0" r="0" b="0"/>
              <a:pathLst>
                <a:path w="157" h="227">
                  <a:moveTo>
                    <a:pt x="25" y="227"/>
                  </a:moveTo>
                  <a:lnTo>
                    <a:pt x="31" y="227"/>
                  </a:lnTo>
                  <a:lnTo>
                    <a:pt x="38" y="221"/>
                  </a:lnTo>
                  <a:lnTo>
                    <a:pt x="44" y="202"/>
                  </a:lnTo>
                  <a:lnTo>
                    <a:pt x="50" y="170"/>
                  </a:lnTo>
                  <a:lnTo>
                    <a:pt x="44" y="151"/>
                  </a:lnTo>
                  <a:lnTo>
                    <a:pt x="25" y="132"/>
                  </a:lnTo>
                  <a:lnTo>
                    <a:pt x="6" y="126"/>
                  </a:lnTo>
                  <a:lnTo>
                    <a:pt x="0" y="126"/>
                  </a:lnTo>
                  <a:lnTo>
                    <a:pt x="157" y="0"/>
                  </a:lnTo>
                  <a:lnTo>
                    <a:pt x="101" y="120"/>
                  </a:lnTo>
                  <a:lnTo>
                    <a:pt x="56" y="189"/>
                  </a:lnTo>
                  <a:lnTo>
                    <a:pt x="38" y="227"/>
                  </a:lnTo>
                  <a:lnTo>
                    <a:pt x="31" y="227"/>
                  </a:lnTo>
                  <a:lnTo>
                    <a:pt x="25" y="22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9" name="グループ化 8"/>
          <p:cNvGrpSpPr>
            <a:grpSpLocks/>
          </p:cNvGrpSpPr>
          <p:nvPr/>
        </p:nvGrpSpPr>
        <p:grpSpPr bwMode="auto">
          <a:xfrm>
            <a:off x="3571868" y="285728"/>
            <a:ext cx="5197475" cy="5980112"/>
            <a:chOff x="2361" y="293"/>
            <a:chExt cx="3274" cy="3767"/>
          </a:xfrm>
          <a:solidFill>
            <a:srgbClr val="FFFFFF">
              <a:alpha val="77000"/>
            </a:srgbClr>
          </a:solidFill>
          <a:effectLst>
            <a:outerShdw blurRad="50800" dist="38100" dir="5400000" algn="ctr" rotWithShape="0">
              <a:srgbClr val="000000">
                <a:alpha val="30000"/>
              </a:srgbClr>
            </a:outerShdw>
          </a:effectLst>
        </p:grpSpPr>
        <p:sp>
          <p:nvSpPr>
            <p:cNvPr id="182" name="フリーフォーム 181"/>
            <p:cNvSpPr>
              <a:spLocks/>
            </p:cNvSpPr>
            <p:nvPr/>
          </p:nvSpPr>
          <p:spPr bwMode="auto">
            <a:xfrm>
              <a:off x="2361" y="293"/>
              <a:ext cx="3274" cy="3767"/>
            </a:xfrm>
            <a:custGeom>
              <a:avLst/>
              <a:gdLst/>
              <a:ahLst/>
              <a:cxnLst>
                <a:cxn ang="0">
                  <a:pos x="2851" y="3761"/>
                </a:cxn>
                <a:cxn ang="0">
                  <a:pos x="2479" y="3767"/>
                </a:cxn>
                <a:cxn ang="0">
                  <a:pos x="2328" y="3761"/>
                </a:cxn>
                <a:cxn ang="0">
                  <a:pos x="2019" y="3748"/>
                </a:cxn>
                <a:cxn ang="0">
                  <a:pos x="1646" y="3761"/>
                </a:cxn>
                <a:cxn ang="0">
                  <a:pos x="1192" y="3748"/>
                </a:cxn>
                <a:cxn ang="0">
                  <a:pos x="536" y="3755"/>
                </a:cxn>
                <a:cxn ang="0">
                  <a:pos x="183" y="3761"/>
                </a:cxn>
                <a:cxn ang="0">
                  <a:pos x="12" y="3761"/>
                </a:cxn>
                <a:cxn ang="0">
                  <a:pos x="19" y="3490"/>
                </a:cxn>
                <a:cxn ang="0">
                  <a:pos x="25" y="3155"/>
                </a:cxn>
                <a:cxn ang="0">
                  <a:pos x="6" y="2947"/>
                </a:cxn>
                <a:cxn ang="0">
                  <a:pos x="19" y="2903"/>
                </a:cxn>
                <a:cxn ang="0">
                  <a:pos x="6" y="2575"/>
                </a:cxn>
                <a:cxn ang="0">
                  <a:pos x="0" y="2392"/>
                </a:cxn>
                <a:cxn ang="0">
                  <a:pos x="12" y="2158"/>
                </a:cxn>
                <a:cxn ang="0">
                  <a:pos x="6" y="1994"/>
                </a:cxn>
                <a:cxn ang="0">
                  <a:pos x="19" y="1849"/>
                </a:cxn>
                <a:cxn ang="0">
                  <a:pos x="19" y="1679"/>
                </a:cxn>
                <a:cxn ang="0">
                  <a:pos x="25" y="1534"/>
                </a:cxn>
                <a:cxn ang="0">
                  <a:pos x="12" y="1433"/>
                </a:cxn>
                <a:cxn ang="0">
                  <a:pos x="12" y="1319"/>
                </a:cxn>
                <a:cxn ang="0">
                  <a:pos x="25" y="1048"/>
                </a:cxn>
                <a:cxn ang="0">
                  <a:pos x="25" y="922"/>
                </a:cxn>
                <a:cxn ang="0">
                  <a:pos x="19" y="745"/>
                </a:cxn>
                <a:cxn ang="0">
                  <a:pos x="25" y="650"/>
                </a:cxn>
                <a:cxn ang="0">
                  <a:pos x="25" y="436"/>
                </a:cxn>
                <a:cxn ang="0">
                  <a:pos x="19" y="259"/>
                </a:cxn>
                <a:cxn ang="0">
                  <a:pos x="12" y="70"/>
                </a:cxn>
                <a:cxn ang="0">
                  <a:pos x="12" y="7"/>
                </a:cxn>
                <a:cxn ang="0">
                  <a:pos x="599" y="13"/>
                </a:cxn>
                <a:cxn ang="0">
                  <a:pos x="801" y="26"/>
                </a:cxn>
                <a:cxn ang="0">
                  <a:pos x="858" y="26"/>
                </a:cxn>
                <a:cxn ang="0">
                  <a:pos x="990" y="13"/>
                </a:cxn>
                <a:cxn ang="0">
                  <a:pos x="1609" y="0"/>
                </a:cxn>
                <a:cxn ang="0">
                  <a:pos x="1981" y="7"/>
                </a:cxn>
                <a:cxn ang="0">
                  <a:pos x="2504" y="7"/>
                </a:cxn>
                <a:cxn ang="0">
                  <a:pos x="2687" y="0"/>
                </a:cxn>
                <a:cxn ang="0">
                  <a:pos x="2877" y="7"/>
                </a:cxn>
                <a:cxn ang="0">
                  <a:pos x="3255" y="7"/>
                </a:cxn>
                <a:cxn ang="0">
                  <a:pos x="3255" y="272"/>
                </a:cxn>
                <a:cxn ang="0">
                  <a:pos x="3261" y="524"/>
                </a:cxn>
                <a:cxn ang="0">
                  <a:pos x="3249" y="600"/>
                </a:cxn>
                <a:cxn ang="0">
                  <a:pos x="3261" y="638"/>
                </a:cxn>
                <a:cxn ang="0">
                  <a:pos x="3268" y="739"/>
                </a:cxn>
                <a:cxn ang="0">
                  <a:pos x="3255" y="915"/>
                </a:cxn>
                <a:cxn ang="0">
                  <a:pos x="3249" y="1294"/>
                </a:cxn>
                <a:cxn ang="0">
                  <a:pos x="3261" y="1407"/>
                </a:cxn>
                <a:cxn ang="0">
                  <a:pos x="3268" y="1527"/>
                </a:cxn>
                <a:cxn ang="0">
                  <a:pos x="3255" y="1622"/>
                </a:cxn>
                <a:cxn ang="0">
                  <a:pos x="3261" y="1849"/>
                </a:cxn>
                <a:cxn ang="0">
                  <a:pos x="3274" y="2367"/>
                </a:cxn>
                <a:cxn ang="0">
                  <a:pos x="3268" y="2486"/>
                </a:cxn>
                <a:cxn ang="0">
                  <a:pos x="3261" y="2695"/>
                </a:cxn>
                <a:cxn ang="0">
                  <a:pos x="3261" y="3016"/>
                </a:cxn>
                <a:cxn ang="0">
                  <a:pos x="3053" y="3761"/>
                </a:cxn>
              </a:cxnLst>
              <a:rect l="0" t="0" r="0" b="0"/>
              <a:pathLst>
                <a:path w="3274" h="3767">
                  <a:moveTo>
                    <a:pt x="3053" y="3761"/>
                  </a:moveTo>
                  <a:lnTo>
                    <a:pt x="2851" y="3761"/>
                  </a:lnTo>
                  <a:lnTo>
                    <a:pt x="2643" y="3761"/>
                  </a:lnTo>
                  <a:lnTo>
                    <a:pt x="2479" y="3767"/>
                  </a:lnTo>
                  <a:lnTo>
                    <a:pt x="2384" y="3761"/>
                  </a:lnTo>
                  <a:lnTo>
                    <a:pt x="2328" y="3761"/>
                  </a:lnTo>
                  <a:lnTo>
                    <a:pt x="2183" y="3748"/>
                  </a:lnTo>
                  <a:lnTo>
                    <a:pt x="2019" y="3748"/>
                  </a:lnTo>
                  <a:lnTo>
                    <a:pt x="1754" y="3761"/>
                  </a:lnTo>
                  <a:lnTo>
                    <a:pt x="1646" y="3761"/>
                  </a:lnTo>
                  <a:lnTo>
                    <a:pt x="1545" y="3761"/>
                  </a:lnTo>
                  <a:lnTo>
                    <a:pt x="1192" y="3748"/>
                  </a:lnTo>
                  <a:lnTo>
                    <a:pt x="656" y="3748"/>
                  </a:lnTo>
                  <a:lnTo>
                    <a:pt x="536" y="3755"/>
                  </a:lnTo>
                  <a:lnTo>
                    <a:pt x="385" y="3761"/>
                  </a:lnTo>
                  <a:lnTo>
                    <a:pt x="183" y="3761"/>
                  </a:lnTo>
                  <a:lnTo>
                    <a:pt x="38" y="3761"/>
                  </a:lnTo>
                  <a:lnTo>
                    <a:pt x="12" y="3761"/>
                  </a:lnTo>
                  <a:lnTo>
                    <a:pt x="6" y="3761"/>
                  </a:lnTo>
                  <a:lnTo>
                    <a:pt x="19" y="3490"/>
                  </a:lnTo>
                  <a:lnTo>
                    <a:pt x="25" y="3275"/>
                  </a:lnTo>
                  <a:lnTo>
                    <a:pt x="25" y="3155"/>
                  </a:lnTo>
                  <a:lnTo>
                    <a:pt x="12" y="3029"/>
                  </a:lnTo>
                  <a:lnTo>
                    <a:pt x="6" y="2947"/>
                  </a:lnTo>
                  <a:lnTo>
                    <a:pt x="19" y="2934"/>
                  </a:lnTo>
                  <a:lnTo>
                    <a:pt x="19" y="2903"/>
                  </a:lnTo>
                  <a:lnTo>
                    <a:pt x="12" y="2764"/>
                  </a:lnTo>
                  <a:lnTo>
                    <a:pt x="6" y="2575"/>
                  </a:lnTo>
                  <a:lnTo>
                    <a:pt x="0" y="2493"/>
                  </a:lnTo>
                  <a:lnTo>
                    <a:pt x="0" y="2392"/>
                  </a:lnTo>
                  <a:lnTo>
                    <a:pt x="12" y="2234"/>
                  </a:lnTo>
                  <a:lnTo>
                    <a:pt x="12" y="2158"/>
                  </a:lnTo>
                  <a:lnTo>
                    <a:pt x="6" y="2083"/>
                  </a:lnTo>
                  <a:lnTo>
                    <a:pt x="6" y="1994"/>
                  </a:lnTo>
                  <a:lnTo>
                    <a:pt x="12" y="1925"/>
                  </a:lnTo>
                  <a:lnTo>
                    <a:pt x="19" y="1849"/>
                  </a:lnTo>
                  <a:lnTo>
                    <a:pt x="19" y="1773"/>
                  </a:lnTo>
                  <a:lnTo>
                    <a:pt x="19" y="1679"/>
                  </a:lnTo>
                  <a:lnTo>
                    <a:pt x="25" y="1603"/>
                  </a:lnTo>
                  <a:lnTo>
                    <a:pt x="25" y="1534"/>
                  </a:lnTo>
                  <a:lnTo>
                    <a:pt x="19" y="1464"/>
                  </a:lnTo>
                  <a:lnTo>
                    <a:pt x="12" y="1433"/>
                  </a:lnTo>
                  <a:lnTo>
                    <a:pt x="12" y="1395"/>
                  </a:lnTo>
                  <a:lnTo>
                    <a:pt x="12" y="1319"/>
                  </a:lnTo>
                  <a:lnTo>
                    <a:pt x="19" y="1174"/>
                  </a:lnTo>
                  <a:lnTo>
                    <a:pt x="25" y="1048"/>
                  </a:lnTo>
                  <a:lnTo>
                    <a:pt x="19" y="972"/>
                  </a:lnTo>
                  <a:lnTo>
                    <a:pt x="25" y="922"/>
                  </a:lnTo>
                  <a:lnTo>
                    <a:pt x="25" y="827"/>
                  </a:lnTo>
                  <a:lnTo>
                    <a:pt x="19" y="745"/>
                  </a:lnTo>
                  <a:lnTo>
                    <a:pt x="25" y="707"/>
                  </a:lnTo>
                  <a:lnTo>
                    <a:pt x="25" y="650"/>
                  </a:lnTo>
                  <a:lnTo>
                    <a:pt x="25" y="537"/>
                  </a:lnTo>
                  <a:lnTo>
                    <a:pt x="25" y="436"/>
                  </a:lnTo>
                  <a:lnTo>
                    <a:pt x="19" y="354"/>
                  </a:lnTo>
                  <a:lnTo>
                    <a:pt x="19" y="259"/>
                  </a:lnTo>
                  <a:lnTo>
                    <a:pt x="12" y="158"/>
                  </a:lnTo>
                  <a:lnTo>
                    <a:pt x="12" y="70"/>
                  </a:lnTo>
                  <a:lnTo>
                    <a:pt x="12" y="32"/>
                  </a:lnTo>
                  <a:lnTo>
                    <a:pt x="12" y="7"/>
                  </a:lnTo>
                  <a:lnTo>
                    <a:pt x="359" y="7"/>
                  </a:lnTo>
                  <a:lnTo>
                    <a:pt x="599" y="13"/>
                  </a:lnTo>
                  <a:lnTo>
                    <a:pt x="738" y="19"/>
                  </a:lnTo>
                  <a:lnTo>
                    <a:pt x="801" y="26"/>
                  </a:lnTo>
                  <a:lnTo>
                    <a:pt x="833" y="26"/>
                  </a:lnTo>
                  <a:lnTo>
                    <a:pt x="858" y="26"/>
                  </a:lnTo>
                  <a:lnTo>
                    <a:pt x="908" y="19"/>
                  </a:lnTo>
                  <a:lnTo>
                    <a:pt x="990" y="13"/>
                  </a:lnTo>
                  <a:lnTo>
                    <a:pt x="1306" y="7"/>
                  </a:lnTo>
                  <a:lnTo>
                    <a:pt x="1609" y="0"/>
                  </a:lnTo>
                  <a:lnTo>
                    <a:pt x="1785" y="7"/>
                  </a:lnTo>
                  <a:lnTo>
                    <a:pt x="1981" y="7"/>
                  </a:lnTo>
                  <a:lnTo>
                    <a:pt x="2258" y="7"/>
                  </a:lnTo>
                  <a:lnTo>
                    <a:pt x="2504" y="7"/>
                  </a:lnTo>
                  <a:lnTo>
                    <a:pt x="2605" y="7"/>
                  </a:lnTo>
                  <a:lnTo>
                    <a:pt x="2687" y="0"/>
                  </a:lnTo>
                  <a:lnTo>
                    <a:pt x="2769" y="7"/>
                  </a:lnTo>
                  <a:lnTo>
                    <a:pt x="2877" y="7"/>
                  </a:lnTo>
                  <a:lnTo>
                    <a:pt x="3053" y="7"/>
                  </a:lnTo>
                  <a:lnTo>
                    <a:pt x="3255" y="7"/>
                  </a:lnTo>
                  <a:lnTo>
                    <a:pt x="3255" y="133"/>
                  </a:lnTo>
                  <a:lnTo>
                    <a:pt x="3255" y="272"/>
                  </a:lnTo>
                  <a:lnTo>
                    <a:pt x="3261" y="398"/>
                  </a:lnTo>
                  <a:lnTo>
                    <a:pt x="3261" y="524"/>
                  </a:lnTo>
                  <a:lnTo>
                    <a:pt x="3249" y="568"/>
                  </a:lnTo>
                  <a:lnTo>
                    <a:pt x="3249" y="600"/>
                  </a:lnTo>
                  <a:lnTo>
                    <a:pt x="3255" y="619"/>
                  </a:lnTo>
                  <a:lnTo>
                    <a:pt x="3261" y="638"/>
                  </a:lnTo>
                  <a:lnTo>
                    <a:pt x="3268" y="669"/>
                  </a:lnTo>
                  <a:lnTo>
                    <a:pt x="3268" y="739"/>
                  </a:lnTo>
                  <a:lnTo>
                    <a:pt x="3261" y="821"/>
                  </a:lnTo>
                  <a:lnTo>
                    <a:pt x="3255" y="915"/>
                  </a:lnTo>
                  <a:lnTo>
                    <a:pt x="3249" y="1142"/>
                  </a:lnTo>
                  <a:lnTo>
                    <a:pt x="3249" y="1294"/>
                  </a:lnTo>
                  <a:lnTo>
                    <a:pt x="3255" y="1376"/>
                  </a:lnTo>
                  <a:lnTo>
                    <a:pt x="3261" y="1407"/>
                  </a:lnTo>
                  <a:lnTo>
                    <a:pt x="3268" y="1471"/>
                  </a:lnTo>
                  <a:lnTo>
                    <a:pt x="3268" y="1527"/>
                  </a:lnTo>
                  <a:lnTo>
                    <a:pt x="3261" y="1565"/>
                  </a:lnTo>
                  <a:lnTo>
                    <a:pt x="3255" y="1622"/>
                  </a:lnTo>
                  <a:lnTo>
                    <a:pt x="3255" y="1710"/>
                  </a:lnTo>
                  <a:lnTo>
                    <a:pt x="3261" y="1849"/>
                  </a:lnTo>
                  <a:lnTo>
                    <a:pt x="3268" y="2108"/>
                  </a:lnTo>
                  <a:lnTo>
                    <a:pt x="3274" y="2367"/>
                  </a:lnTo>
                  <a:lnTo>
                    <a:pt x="3274" y="2423"/>
                  </a:lnTo>
                  <a:lnTo>
                    <a:pt x="3268" y="2486"/>
                  </a:lnTo>
                  <a:lnTo>
                    <a:pt x="3261" y="2587"/>
                  </a:lnTo>
                  <a:lnTo>
                    <a:pt x="3261" y="2695"/>
                  </a:lnTo>
                  <a:lnTo>
                    <a:pt x="3261" y="2852"/>
                  </a:lnTo>
                  <a:lnTo>
                    <a:pt x="3261" y="3016"/>
                  </a:lnTo>
                  <a:lnTo>
                    <a:pt x="3274" y="3521"/>
                  </a:lnTo>
                  <a:lnTo>
                    <a:pt x="3053" y="376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3" name="フリーフォーム 182"/>
            <p:cNvSpPr>
              <a:spLocks/>
            </p:cNvSpPr>
            <p:nvPr/>
          </p:nvSpPr>
          <p:spPr bwMode="auto">
            <a:xfrm>
              <a:off x="5336" y="3814"/>
              <a:ext cx="299" cy="240"/>
            </a:xfrm>
            <a:custGeom>
              <a:avLst/>
              <a:gdLst/>
              <a:ahLst/>
              <a:cxnLst>
                <a:cxn ang="0">
                  <a:pos x="31" y="240"/>
                </a:cxn>
                <a:cxn ang="0">
                  <a:pos x="37" y="240"/>
                </a:cxn>
                <a:cxn ang="0">
                  <a:pos x="50" y="234"/>
                </a:cxn>
                <a:cxn ang="0">
                  <a:pos x="63" y="215"/>
                </a:cxn>
                <a:cxn ang="0">
                  <a:pos x="63" y="183"/>
                </a:cxn>
                <a:cxn ang="0">
                  <a:pos x="56" y="158"/>
                </a:cxn>
                <a:cxn ang="0">
                  <a:pos x="31" y="139"/>
                </a:cxn>
                <a:cxn ang="0">
                  <a:pos x="6" y="133"/>
                </a:cxn>
                <a:cxn ang="0">
                  <a:pos x="0" y="133"/>
                </a:cxn>
                <a:cxn ang="0">
                  <a:pos x="214" y="0"/>
                </a:cxn>
                <a:cxn ang="0">
                  <a:pos x="189" y="38"/>
                </a:cxn>
                <a:cxn ang="0">
                  <a:pos x="138" y="126"/>
                </a:cxn>
                <a:cxn ang="0">
                  <a:pos x="82" y="202"/>
                </a:cxn>
                <a:cxn ang="0">
                  <a:pos x="50" y="240"/>
                </a:cxn>
                <a:cxn ang="0">
                  <a:pos x="37" y="240"/>
                </a:cxn>
                <a:cxn ang="0">
                  <a:pos x="31" y="240"/>
                </a:cxn>
              </a:cxnLst>
              <a:rect l="0" t="0" r="0" b="0"/>
              <a:pathLst>
                <a:path w="214" h="240">
                  <a:moveTo>
                    <a:pt x="31" y="240"/>
                  </a:moveTo>
                  <a:lnTo>
                    <a:pt x="37" y="240"/>
                  </a:lnTo>
                  <a:lnTo>
                    <a:pt x="50" y="234"/>
                  </a:lnTo>
                  <a:lnTo>
                    <a:pt x="63" y="215"/>
                  </a:lnTo>
                  <a:lnTo>
                    <a:pt x="63" y="183"/>
                  </a:lnTo>
                  <a:lnTo>
                    <a:pt x="56" y="158"/>
                  </a:lnTo>
                  <a:lnTo>
                    <a:pt x="31" y="139"/>
                  </a:lnTo>
                  <a:lnTo>
                    <a:pt x="6" y="133"/>
                  </a:lnTo>
                  <a:lnTo>
                    <a:pt x="0" y="133"/>
                  </a:lnTo>
                  <a:lnTo>
                    <a:pt x="214" y="0"/>
                  </a:lnTo>
                  <a:lnTo>
                    <a:pt x="189" y="38"/>
                  </a:lnTo>
                  <a:lnTo>
                    <a:pt x="138" y="126"/>
                  </a:lnTo>
                  <a:lnTo>
                    <a:pt x="82" y="202"/>
                  </a:lnTo>
                  <a:lnTo>
                    <a:pt x="50" y="240"/>
                  </a:lnTo>
                  <a:lnTo>
                    <a:pt x="37" y="240"/>
                  </a:lnTo>
                  <a:lnTo>
                    <a:pt x="31" y="24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grpSp>
        <p:nvGrpSpPr>
          <p:cNvPr id="10" name="グループ化 9"/>
          <p:cNvGrpSpPr>
            <a:grpSpLocks/>
          </p:cNvGrpSpPr>
          <p:nvPr/>
        </p:nvGrpSpPr>
        <p:grpSpPr bwMode="auto">
          <a:xfrm>
            <a:off x="434946" y="287315"/>
            <a:ext cx="8296275" cy="5429250"/>
            <a:chOff x="390" y="294"/>
            <a:chExt cx="5226" cy="3420"/>
          </a:xfrm>
          <a:gradFill>
            <a:gsLst>
              <a:gs pos="0">
                <a:srgbClr val="800000">
                  <a:alpha val="10000"/>
                </a:srgbClr>
              </a:gs>
              <a:gs pos="15000">
                <a:srgbClr val="FF0000">
                  <a:alpha val="10000"/>
                </a:srgbClr>
              </a:gs>
              <a:gs pos="30000">
                <a:srgbClr val="FFFF00">
                  <a:alpha val="10000"/>
                </a:srgbClr>
              </a:gs>
              <a:gs pos="45000">
                <a:srgbClr val="00B050">
                  <a:alpha val="10000"/>
                </a:srgbClr>
              </a:gs>
              <a:gs pos="60000">
                <a:srgbClr val="0070C0">
                  <a:alpha val="10000"/>
                </a:srgbClr>
              </a:gs>
              <a:gs pos="80000">
                <a:srgbClr val="7030A0">
                  <a:alpha val="10000"/>
                </a:srgbClr>
              </a:gs>
              <a:gs pos="100000">
                <a:srgbClr val="FA227F">
                  <a:alpha val="10000"/>
                </a:srgbClr>
              </a:gs>
            </a:gsLst>
            <a:lin ang="18000000" scaled="1"/>
          </a:gradFill>
        </p:grpSpPr>
        <p:sp>
          <p:nvSpPr>
            <p:cNvPr id="173" name="フリーフォーム 172"/>
            <p:cNvSpPr>
              <a:spLocks/>
            </p:cNvSpPr>
            <p:nvPr/>
          </p:nvSpPr>
          <p:spPr bwMode="auto">
            <a:xfrm>
              <a:off x="390" y="963"/>
              <a:ext cx="63" cy="76"/>
            </a:xfrm>
            <a:custGeom>
              <a:avLst/>
              <a:gdLst/>
              <a:ahLst/>
              <a:cxnLst>
                <a:cxn ang="0">
                  <a:pos x="63" y="63"/>
                </a:cxn>
                <a:cxn ang="0">
                  <a:pos x="63" y="44"/>
                </a:cxn>
                <a:cxn ang="0">
                  <a:pos x="63" y="25"/>
                </a:cxn>
                <a:cxn ang="0">
                  <a:pos x="51" y="13"/>
                </a:cxn>
                <a:cxn ang="0">
                  <a:pos x="38" y="0"/>
                </a:cxn>
                <a:cxn ang="0">
                  <a:pos x="19" y="0"/>
                </a:cxn>
                <a:cxn ang="0">
                  <a:pos x="7" y="13"/>
                </a:cxn>
                <a:cxn ang="0">
                  <a:pos x="0" y="25"/>
                </a:cxn>
                <a:cxn ang="0">
                  <a:pos x="0" y="44"/>
                </a:cxn>
                <a:cxn ang="0">
                  <a:pos x="7" y="57"/>
                </a:cxn>
                <a:cxn ang="0">
                  <a:pos x="19" y="69"/>
                </a:cxn>
                <a:cxn ang="0">
                  <a:pos x="38" y="76"/>
                </a:cxn>
                <a:cxn ang="0">
                  <a:pos x="57" y="69"/>
                </a:cxn>
                <a:cxn ang="0">
                  <a:pos x="57" y="63"/>
                </a:cxn>
                <a:cxn ang="0">
                  <a:pos x="63" y="63"/>
                </a:cxn>
              </a:cxnLst>
              <a:rect l="0" t="0" r="0" b="0"/>
              <a:pathLst>
                <a:path w="63" h="76">
                  <a:moveTo>
                    <a:pt x="63" y="63"/>
                  </a:moveTo>
                  <a:lnTo>
                    <a:pt x="63" y="44"/>
                  </a:lnTo>
                  <a:lnTo>
                    <a:pt x="63" y="25"/>
                  </a:lnTo>
                  <a:lnTo>
                    <a:pt x="51" y="13"/>
                  </a:lnTo>
                  <a:lnTo>
                    <a:pt x="38" y="0"/>
                  </a:lnTo>
                  <a:lnTo>
                    <a:pt x="19" y="0"/>
                  </a:lnTo>
                  <a:lnTo>
                    <a:pt x="7" y="13"/>
                  </a:lnTo>
                  <a:lnTo>
                    <a:pt x="0" y="25"/>
                  </a:lnTo>
                  <a:lnTo>
                    <a:pt x="0" y="44"/>
                  </a:lnTo>
                  <a:lnTo>
                    <a:pt x="7" y="57"/>
                  </a:lnTo>
                  <a:lnTo>
                    <a:pt x="19" y="69"/>
                  </a:lnTo>
                  <a:lnTo>
                    <a:pt x="38" y="76"/>
                  </a:lnTo>
                  <a:lnTo>
                    <a:pt x="57" y="69"/>
                  </a:lnTo>
                  <a:lnTo>
                    <a:pt x="57" y="63"/>
                  </a:lnTo>
                  <a:lnTo>
                    <a:pt x="63" y="63"/>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4" name="フリーフォーム 173"/>
            <p:cNvSpPr>
              <a:spLocks/>
            </p:cNvSpPr>
            <p:nvPr/>
          </p:nvSpPr>
          <p:spPr bwMode="auto">
            <a:xfrm>
              <a:off x="466" y="812"/>
              <a:ext cx="95" cy="138"/>
            </a:xfrm>
            <a:custGeom>
              <a:avLst/>
              <a:gdLst/>
              <a:ahLst/>
              <a:cxnLst>
                <a:cxn ang="0">
                  <a:pos x="32" y="138"/>
                </a:cxn>
                <a:cxn ang="0">
                  <a:pos x="51" y="126"/>
                </a:cxn>
                <a:cxn ang="0">
                  <a:pos x="57" y="120"/>
                </a:cxn>
                <a:cxn ang="0">
                  <a:pos x="51" y="107"/>
                </a:cxn>
                <a:cxn ang="0">
                  <a:pos x="44" y="94"/>
                </a:cxn>
                <a:cxn ang="0">
                  <a:pos x="51" y="82"/>
                </a:cxn>
                <a:cxn ang="0">
                  <a:pos x="63" y="82"/>
                </a:cxn>
                <a:cxn ang="0">
                  <a:pos x="76" y="75"/>
                </a:cxn>
                <a:cxn ang="0">
                  <a:pos x="88" y="63"/>
                </a:cxn>
                <a:cxn ang="0">
                  <a:pos x="95" y="37"/>
                </a:cxn>
                <a:cxn ang="0">
                  <a:pos x="88" y="12"/>
                </a:cxn>
                <a:cxn ang="0">
                  <a:pos x="76" y="6"/>
                </a:cxn>
                <a:cxn ang="0">
                  <a:pos x="57" y="0"/>
                </a:cxn>
                <a:cxn ang="0">
                  <a:pos x="44" y="0"/>
                </a:cxn>
                <a:cxn ang="0">
                  <a:pos x="32" y="6"/>
                </a:cxn>
                <a:cxn ang="0">
                  <a:pos x="25" y="12"/>
                </a:cxn>
                <a:cxn ang="0">
                  <a:pos x="25" y="25"/>
                </a:cxn>
                <a:cxn ang="0">
                  <a:pos x="32" y="50"/>
                </a:cxn>
                <a:cxn ang="0">
                  <a:pos x="38" y="69"/>
                </a:cxn>
                <a:cxn ang="0">
                  <a:pos x="25" y="82"/>
                </a:cxn>
                <a:cxn ang="0">
                  <a:pos x="13" y="88"/>
                </a:cxn>
                <a:cxn ang="0">
                  <a:pos x="0" y="94"/>
                </a:cxn>
                <a:cxn ang="0">
                  <a:pos x="0" y="107"/>
                </a:cxn>
                <a:cxn ang="0">
                  <a:pos x="0" y="113"/>
                </a:cxn>
                <a:cxn ang="0">
                  <a:pos x="6" y="126"/>
                </a:cxn>
                <a:cxn ang="0">
                  <a:pos x="19" y="138"/>
                </a:cxn>
                <a:cxn ang="0">
                  <a:pos x="25" y="138"/>
                </a:cxn>
                <a:cxn ang="0">
                  <a:pos x="32" y="138"/>
                </a:cxn>
              </a:cxnLst>
              <a:rect l="0" t="0" r="0" b="0"/>
              <a:pathLst>
                <a:path w="95" h="138">
                  <a:moveTo>
                    <a:pt x="32" y="138"/>
                  </a:moveTo>
                  <a:lnTo>
                    <a:pt x="51" y="126"/>
                  </a:lnTo>
                  <a:lnTo>
                    <a:pt x="57" y="120"/>
                  </a:lnTo>
                  <a:lnTo>
                    <a:pt x="51" y="107"/>
                  </a:lnTo>
                  <a:lnTo>
                    <a:pt x="44" y="94"/>
                  </a:lnTo>
                  <a:lnTo>
                    <a:pt x="51" y="82"/>
                  </a:lnTo>
                  <a:lnTo>
                    <a:pt x="63" y="82"/>
                  </a:lnTo>
                  <a:lnTo>
                    <a:pt x="76" y="75"/>
                  </a:lnTo>
                  <a:lnTo>
                    <a:pt x="88" y="63"/>
                  </a:lnTo>
                  <a:lnTo>
                    <a:pt x="95" y="37"/>
                  </a:lnTo>
                  <a:lnTo>
                    <a:pt x="88" y="12"/>
                  </a:lnTo>
                  <a:lnTo>
                    <a:pt x="76" y="6"/>
                  </a:lnTo>
                  <a:lnTo>
                    <a:pt x="57" y="0"/>
                  </a:lnTo>
                  <a:lnTo>
                    <a:pt x="44" y="0"/>
                  </a:lnTo>
                  <a:lnTo>
                    <a:pt x="32" y="6"/>
                  </a:lnTo>
                  <a:lnTo>
                    <a:pt x="25" y="12"/>
                  </a:lnTo>
                  <a:lnTo>
                    <a:pt x="25" y="25"/>
                  </a:lnTo>
                  <a:lnTo>
                    <a:pt x="32" y="50"/>
                  </a:lnTo>
                  <a:lnTo>
                    <a:pt x="38" y="69"/>
                  </a:lnTo>
                  <a:lnTo>
                    <a:pt x="25" y="82"/>
                  </a:lnTo>
                  <a:lnTo>
                    <a:pt x="13" y="88"/>
                  </a:lnTo>
                  <a:lnTo>
                    <a:pt x="0" y="94"/>
                  </a:lnTo>
                  <a:lnTo>
                    <a:pt x="0" y="107"/>
                  </a:lnTo>
                  <a:lnTo>
                    <a:pt x="0" y="113"/>
                  </a:lnTo>
                  <a:lnTo>
                    <a:pt x="6" y="126"/>
                  </a:lnTo>
                  <a:lnTo>
                    <a:pt x="19" y="138"/>
                  </a:lnTo>
                  <a:lnTo>
                    <a:pt x="25" y="138"/>
                  </a:lnTo>
                  <a:lnTo>
                    <a:pt x="32" y="138"/>
                  </a:lnTo>
                  <a:close/>
                </a:path>
              </a:pathLst>
            </a:custGeom>
            <a:solidFill>
              <a:schemeClr val="accent2">
                <a:lumMod val="40000"/>
                <a:lumOff val="60000"/>
                <a:alpha val="28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5" name="フリーフォーム 174"/>
            <p:cNvSpPr>
              <a:spLocks/>
            </p:cNvSpPr>
            <p:nvPr/>
          </p:nvSpPr>
          <p:spPr bwMode="auto">
            <a:xfrm>
              <a:off x="504" y="1014"/>
              <a:ext cx="19" cy="25"/>
            </a:xfrm>
            <a:custGeom>
              <a:avLst/>
              <a:gdLst/>
              <a:ahLst/>
              <a:cxnLst>
                <a:cxn ang="0">
                  <a:pos x="13" y="25"/>
                </a:cxn>
                <a:cxn ang="0">
                  <a:pos x="19" y="18"/>
                </a:cxn>
                <a:cxn ang="0">
                  <a:pos x="19" y="6"/>
                </a:cxn>
                <a:cxn ang="0">
                  <a:pos x="13" y="0"/>
                </a:cxn>
                <a:cxn ang="0">
                  <a:pos x="0" y="0"/>
                </a:cxn>
                <a:cxn ang="0">
                  <a:pos x="0" y="12"/>
                </a:cxn>
                <a:cxn ang="0">
                  <a:pos x="0" y="18"/>
                </a:cxn>
                <a:cxn ang="0">
                  <a:pos x="6" y="25"/>
                </a:cxn>
                <a:cxn ang="0">
                  <a:pos x="6" y="25"/>
                </a:cxn>
                <a:cxn ang="0">
                  <a:pos x="13" y="25"/>
                </a:cxn>
              </a:cxnLst>
              <a:rect l="0" t="0" r="0" b="0"/>
              <a:pathLst>
                <a:path w="19" h="25">
                  <a:moveTo>
                    <a:pt x="13" y="25"/>
                  </a:moveTo>
                  <a:lnTo>
                    <a:pt x="19" y="18"/>
                  </a:lnTo>
                  <a:lnTo>
                    <a:pt x="19" y="6"/>
                  </a:lnTo>
                  <a:lnTo>
                    <a:pt x="13" y="0"/>
                  </a:lnTo>
                  <a:lnTo>
                    <a:pt x="0" y="0"/>
                  </a:lnTo>
                  <a:lnTo>
                    <a:pt x="0" y="12"/>
                  </a:lnTo>
                  <a:lnTo>
                    <a:pt x="0" y="18"/>
                  </a:lnTo>
                  <a:lnTo>
                    <a:pt x="6" y="25"/>
                  </a:lnTo>
                  <a:lnTo>
                    <a:pt x="6" y="25"/>
                  </a:lnTo>
                  <a:lnTo>
                    <a:pt x="13" y="25"/>
                  </a:lnTo>
                  <a:close/>
                </a:path>
              </a:pathLst>
            </a:custGeom>
            <a:solidFill>
              <a:schemeClr val="accent2">
                <a:lumMod val="40000"/>
                <a:lumOff val="60000"/>
                <a:alpha val="2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6" name="フリーフォーム 175"/>
            <p:cNvSpPr>
              <a:spLocks/>
            </p:cNvSpPr>
            <p:nvPr/>
          </p:nvSpPr>
          <p:spPr bwMode="auto">
            <a:xfrm>
              <a:off x="586" y="755"/>
              <a:ext cx="44" cy="50"/>
            </a:xfrm>
            <a:custGeom>
              <a:avLst/>
              <a:gdLst/>
              <a:ahLst/>
              <a:cxnLst>
                <a:cxn ang="0">
                  <a:pos x="38" y="50"/>
                </a:cxn>
                <a:cxn ang="0">
                  <a:pos x="44" y="31"/>
                </a:cxn>
                <a:cxn ang="0">
                  <a:pos x="44" y="19"/>
                </a:cxn>
                <a:cxn ang="0">
                  <a:pos x="44" y="6"/>
                </a:cxn>
                <a:cxn ang="0">
                  <a:pos x="32" y="0"/>
                </a:cxn>
                <a:cxn ang="0">
                  <a:pos x="19" y="0"/>
                </a:cxn>
                <a:cxn ang="0">
                  <a:pos x="6" y="6"/>
                </a:cxn>
                <a:cxn ang="0">
                  <a:pos x="0" y="12"/>
                </a:cxn>
                <a:cxn ang="0">
                  <a:pos x="0" y="25"/>
                </a:cxn>
                <a:cxn ang="0">
                  <a:pos x="19" y="50"/>
                </a:cxn>
                <a:cxn ang="0">
                  <a:pos x="25" y="50"/>
                </a:cxn>
                <a:cxn ang="0">
                  <a:pos x="32" y="50"/>
                </a:cxn>
                <a:cxn ang="0">
                  <a:pos x="38" y="50"/>
                </a:cxn>
              </a:cxnLst>
              <a:rect l="0" t="0" r="0" b="0"/>
              <a:pathLst>
                <a:path w="44" h="50">
                  <a:moveTo>
                    <a:pt x="38" y="50"/>
                  </a:moveTo>
                  <a:lnTo>
                    <a:pt x="44" y="31"/>
                  </a:lnTo>
                  <a:lnTo>
                    <a:pt x="44" y="19"/>
                  </a:lnTo>
                  <a:lnTo>
                    <a:pt x="44" y="6"/>
                  </a:lnTo>
                  <a:lnTo>
                    <a:pt x="32" y="0"/>
                  </a:lnTo>
                  <a:lnTo>
                    <a:pt x="19" y="0"/>
                  </a:lnTo>
                  <a:lnTo>
                    <a:pt x="6" y="6"/>
                  </a:lnTo>
                  <a:lnTo>
                    <a:pt x="0" y="12"/>
                  </a:lnTo>
                  <a:lnTo>
                    <a:pt x="0" y="25"/>
                  </a:lnTo>
                  <a:lnTo>
                    <a:pt x="19" y="50"/>
                  </a:lnTo>
                  <a:lnTo>
                    <a:pt x="25" y="50"/>
                  </a:lnTo>
                  <a:lnTo>
                    <a:pt x="32" y="50"/>
                  </a:lnTo>
                  <a:lnTo>
                    <a:pt x="38" y="50"/>
                  </a:lnTo>
                  <a:close/>
                </a:path>
              </a:pathLst>
            </a:custGeom>
            <a:solidFill>
              <a:schemeClr val="accent2">
                <a:lumMod val="40000"/>
                <a:lumOff val="60000"/>
                <a:alpha val="2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7" name="フリーフォーム 176"/>
            <p:cNvSpPr>
              <a:spLocks/>
            </p:cNvSpPr>
            <p:nvPr/>
          </p:nvSpPr>
          <p:spPr bwMode="auto">
            <a:xfrm>
              <a:off x="535" y="641"/>
              <a:ext cx="26" cy="38"/>
            </a:xfrm>
            <a:custGeom>
              <a:avLst/>
              <a:gdLst/>
              <a:ahLst/>
              <a:cxnLst>
                <a:cxn ang="0">
                  <a:pos x="19" y="38"/>
                </a:cxn>
                <a:cxn ang="0">
                  <a:pos x="26" y="26"/>
                </a:cxn>
                <a:cxn ang="0">
                  <a:pos x="19" y="7"/>
                </a:cxn>
                <a:cxn ang="0">
                  <a:pos x="7" y="0"/>
                </a:cxn>
                <a:cxn ang="0">
                  <a:pos x="0" y="7"/>
                </a:cxn>
                <a:cxn ang="0">
                  <a:pos x="0" y="19"/>
                </a:cxn>
                <a:cxn ang="0">
                  <a:pos x="7" y="38"/>
                </a:cxn>
                <a:cxn ang="0">
                  <a:pos x="13" y="38"/>
                </a:cxn>
                <a:cxn ang="0">
                  <a:pos x="13" y="38"/>
                </a:cxn>
                <a:cxn ang="0">
                  <a:pos x="19" y="38"/>
                </a:cxn>
              </a:cxnLst>
              <a:rect l="0" t="0" r="0" b="0"/>
              <a:pathLst>
                <a:path w="26" h="38">
                  <a:moveTo>
                    <a:pt x="19" y="38"/>
                  </a:moveTo>
                  <a:lnTo>
                    <a:pt x="26" y="26"/>
                  </a:lnTo>
                  <a:lnTo>
                    <a:pt x="19" y="7"/>
                  </a:lnTo>
                  <a:lnTo>
                    <a:pt x="7" y="0"/>
                  </a:lnTo>
                  <a:lnTo>
                    <a:pt x="0" y="7"/>
                  </a:lnTo>
                  <a:lnTo>
                    <a:pt x="0" y="19"/>
                  </a:lnTo>
                  <a:lnTo>
                    <a:pt x="7" y="38"/>
                  </a:lnTo>
                  <a:lnTo>
                    <a:pt x="13" y="38"/>
                  </a:lnTo>
                  <a:lnTo>
                    <a:pt x="13" y="38"/>
                  </a:lnTo>
                  <a:lnTo>
                    <a:pt x="19" y="38"/>
                  </a:lnTo>
                  <a:close/>
                </a:path>
              </a:pathLst>
            </a:custGeom>
            <a:solidFill>
              <a:schemeClr val="accent2">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0" name="フリーフォーム 179"/>
            <p:cNvSpPr>
              <a:spLocks/>
            </p:cNvSpPr>
            <p:nvPr/>
          </p:nvSpPr>
          <p:spPr bwMode="auto">
            <a:xfrm>
              <a:off x="580" y="503"/>
              <a:ext cx="50" cy="25"/>
            </a:xfrm>
            <a:custGeom>
              <a:avLst/>
              <a:gdLst/>
              <a:ahLst/>
              <a:cxnLst>
                <a:cxn ang="0">
                  <a:pos x="6" y="25"/>
                </a:cxn>
                <a:cxn ang="0">
                  <a:pos x="19" y="25"/>
                </a:cxn>
                <a:cxn ang="0">
                  <a:pos x="31" y="12"/>
                </a:cxn>
                <a:cxn ang="0">
                  <a:pos x="50" y="0"/>
                </a:cxn>
                <a:cxn ang="0">
                  <a:pos x="38" y="0"/>
                </a:cxn>
                <a:cxn ang="0">
                  <a:pos x="19" y="6"/>
                </a:cxn>
                <a:cxn ang="0">
                  <a:pos x="0" y="18"/>
                </a:cxn>
                <a:cxn ang="0">
                  <a:pos x="0" y="25"/>
                </a:cxn>
                <a:cxn ang="0">
                  <a:pos x="6" y="25"/>
                </a:cxn>
              </a:cxnLst>
              <a:rect l="0" t="0" r="0" b="0"/>
              <a:pathLst>
                <a:path w="50" h="25">
                  <a:moveTo>
                    <a:pt x="6" y="25"/>
                  </a:moveTo>
                  <a:lnTo>
                    <a:pt x="19" y="25"/>
                  </a:lnTo>
                  <a:lnTo>
                    <a:pt x="31" y="12"/>
                  </a:lnTo>
                  <a:lnTo>
                    <a:pt x="50" y="0"/>
                  </a:lnTo>
                  <a:lnTo>
                    <a:pt x="38" y="0"/>
                  </a:lnTo>
                  <a:lnTo>
                    <a:pt x="19" y="6"/>
                  </a:lnTo>
                  <a:lnTo>
                    <a:pt x="0" y="18"/>
                  </a:lnTo>
                  <a:lnTo>
                    <a:pt x="0" y="25"/>
                  </a:lnTo>
                  <a:lnTo>
                    <a:pt x="6" y="25"/>
                  </a:lnTo>
                  <a:close/>
                </a:path>
              </a:pathLst>
            </a:custGeom>
            <a:solidFill>
              <a:schemeClr val="accent2">
                <a:lumMod val="40000"/>
                <a:lumOff val="60000"/>
                <a:alpha val="1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1" name="フリーフォーム 180"/>
            <p:cNvSpPr>
              <a:spLocks/>
            </p:cNvSpPr>
            <p:nvPr/>
          </p:nvSpPr>
          <p:spPr bwMode="auto">
            <a:xfrm>
              <a:off x="1369" y="515"/>
              <a:ext cx="75" cy="76"/>
            </a:xfrm>
            <a:custGeom>
              <a:avLst/>
              <a:gdLst/>
              <a:ahLst/>
              <a:cxnLst>
                <a:cxn ang="0">
                  <a:pos x="63" y="70"/>
                </a:cxn>
                <a:cxn ang="0">
                  <a:pos x="69" y="63"/>
                </a:cxn>
                <a:cxn ang="0">
                  <a:pos x="75" y="44"/>
                </a:cxn>
                <a:cxn ang="0">
                  <a:pos x="69" y="19"/>
                </a:cxn>
                <a:cxn ang="0">
                  <a:pos x="56" y="0"/>
                </a:cxn>
                <a:cxn ang="0">
                  <a:pos x="44" y="0"/>
                </a:cxn>
                <a:cxn ang="0">
                  <a:pos x="31" y="0"/>
                </a:cxn>
                <a:cxn ang="0">
                  <a:pos x="6" y="13"/>
                </a:cxn>
                <a:cxn ang="0">
                  <a:pos x="0" y="25"/>
                </a:cxn>
                <a:cxn ang="0">
                  <a:pos x="6" y="44"/>
                </a:cxn>
                <a:cxn ang="0">
                  <a:pos x="18" y="70"/>
                </a:cxn>
                <a:cxn ang="0">
                  <a:pos x="25" y="76"/>
                </a:cxn>
                <a:cxn ang="0">
                  <a:pos x="37" y="76"/>
                </a:cxn>
                <a:cxn ang="0">
                  <a:pos x="56" y="70"/>
                </a:cxn>
                <a:cxn ang="0">
                  <a:pos x="63" y="70"/>
                </a:cxn>
              </a:cxnLst>
              <a:rect l="0" t="0" r="0" b="0"/>
              <a:pathLst>
                <a:path w="75" h="76">
                  <a:moveTo>
                    <a:pt x="63" y="70"/>
                  </a:moveTo>
                  <a:lnTo>
                    <a:pt x="69" y="63"/>
                  </a:lnTo>
                  <a:lnTo>
                    <a:pt x="75" y="44"/>
                  </a:lnTo>
                  <a:lnTo>
                    <a:pt x="69" y="19"/>
                  </a:lnTo>
                  <a:lnTo>
                    <a:pt x="56" y="0"/>
                  </a:lnTo>
                  <a:lnTo>
                    <a:pt x="44" y="0"/>
                  </a:lnTo>
                  <a:lnTo>
                    <a:pt x="31" y="0"/>
                  </a:lnTo>
                  <a:lnTo>
                    <a:pt x="6" y="13"/>
                  </a:lnTo>
                  <a:lnTo>
                    <a:pt x="0" y="25"/>
                  </a:lnTo>
                  <a:lnTo>
                    <a:pt x="6" y="44"/>
                  </a:lnTo>
                  <a:lnTo>
                    <a:pt x="18" y="70"/>
                  </a:lnTo>
                  <a:lnTo>
                    <a:pt x="25" y="76"/>
                  </a:lnTo>
                  <a:lnTo>
                    <a:pt x="37" y="76"/>
                  </a:lnTo>
                  <a:lnTo>
                    <a:pt x="56" y="70"/>
                  </a:lnTo>
                  <a:lnTo>
                    <a:pt x="63" y="70"/>
                  </a:lnTo>
                  <a:close/>
                </a:path>
              </a:pathLst>
            </a:custGeom>
            <a:solidFill>
              <a:schemeClr val="accent2">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4" name="フリーフォーム 183"/>
            <p:cNvSpPr>
              <a:spLocks/>
            </p:cNvSpPr>
            <p:nvPr/>
          </p:nvSpPr>
          <p:spPr bwMode="auto">
            <a:xfrm>
              <a:off x="1653" y="906"/>
              <a:ext cx="88" cy="133"/>
            </a:xfrm>
            <a:custGeom>
              <a:avLst/>
              <a:gdLst/>
              <a:ahLst/>
              <a:cxnLst>
                <a:cxn ang="0">
                  <a:pos x="63" y="120"/>
                </a:cxn>
                <a:cxn ang="0">
                  <a:pos x="82" y="95"/>
                </a:cxn>
                <a:cxn ang="0">
                  <a:pos x="88" y="76"/>
                </a:cxn>
                <a:cxn ang="0">
                  <a:pos x="82" y="57"/>
                </a:cxn>
                <a:cxn ang="0">
                  <a:pos x="75" y="38"/>
                </a:cxn>
                <a:cxn ang="0">
                  <a:pos x="63" y="19"/>
                </a:cxn>
                <a:cxn ang="0">
                  <a:pos x="37" y="7"/>
                </a:cxn>
                <a:cxn ang="0">
                  <a:pos x="31" y="0"/>
                </a:cxn>
                <a:cxn ang="0">
                  <a:pos x="25" y="7"/>
                </a:cxn>
                <a:cxn ang="0">
                  <a:pos x="6" y="26"/>
                </a:cxn>
                <a:cxn ang="0">
                  <a:pos x="0" y="44"/>
                </a:cxn>
                <a:cxn ang="0">
                  <a:pos x="0" y="70"/>
                </a:cxn>
                <a:cxn ang="0">
                  <a:pos x="12" y="108"/>
                </a:cxn>
                <a:cxn ang="0">
                  <a:pos x="31" y="126"/>
                </a:cxn>
                <a:cxn ang="0">
                  <a:pos x="37" y="133"/>
                </a:cxn>
                <a:cxn ang="0">
                  <a:pos x="44" y="133"/>
                </a:cxn>
                <a:cxn ang="0">
                  <a:pos x="56" y="120"/>
                </a:cxn>
                <a:cxn ang="0">
                  <a:pos x="63" y="120"/>
                </a:cxn>
              </a:cxnLst>
              <a:rect l="0" t="0" r="0" b="0"/>
              <a:pathLst>
                <a:path w="88" h="133">
                  <a:moveTo>
                    <a:pt x="63" y="120"/>
                  </a:moveTo>
                  <a:lnTo>
                    <a:pt x="82" y="95"/>
                  </a:lnTo>
                  <a:lnTo>
                    <a:pt x="88" y="76"/>
                  </a:lnTo>
                  <a:lnTo>
                    <a:pt x="82" y="57"/>
                  </a:lnTo>
                  <a:lnTo>
                    <a:pt x="75" y="38"/>
                  </a:lnTo>
                  <a:lnTo>
                    <a:pt x="63" y="19"/>
                  </a:lnTo>
                  <a:lnTo>
                    <a:pt x="37" y="7"/>
                  </a:lnTo>
                  <a:lnTo>
                    <a:pt x="31" y="0"/>
                  </a:lnTo>
                  <a:lnTo>
                    <a:pt x="25" y="7"/>
                  </a:lnTo>
                  <a:lnTo>
                    <a:pt x="6" y="26"/>
                  </a:lnTo>
                  <a:lnTo>
                    <a:pt x="0" y="44"/>
                  </a:lnTo>
                  <a:lnTo>
                    <a:pt x="0" y="70"/>
                  </a:lnTo>
                  <a:lnTo>
                    <a:pt x="12" y="108"/>
                  </a:lnTo>
                  <a:lnTo>
                    <a:pt x="31" y="126"/>
                  </a:lnTo>
                  <a:lnTo>
                    <a:pt x="37" y="133"/>
                  </a:lnTo>
                  <a:lnTo>
                    <a:pt x="44" y="133"/>
                  </a:lnTo>
                  <a:lnTo>
                    <a:pt x="56" y="120"/>
                  </a:lnTo>
                  <a:lnTo>
                    <a:pt x="63" y="120"/>
                  </a:lnTo>
                  <a:close/>
                </a:path>
              </a:pathLst>
            </a:custGeom>
            <a:solidFill>
              <a:schemeClr val="accent2">
                <a:lumMod val="40000"/>
                <a:lumOff val="60000"/>
                <a:alpha val="2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5" name="フリーフォーム 184"/>
            <p:cNvSpPr>
              <a:spLocks/>
            </p:cNvSpPr>
            <p:nvPr/>
          </p:nvSpPr>
          <p:spPr bwMode="auto">
            <a:xfrm>
              <a:off x="1425" y="433"/>
              <a:ext cx="26" cy="44"/>
            </a:xfrm>
            <a:custGeom>
              <a:avLst/>
              <a:gdLst/>
              <a:ahLst/>
              <a:cxnLst>
                <a:cxn ang="0">
                  <a:pos x="13" y="44"/>
                </a:cxn>
                <a:cxn ang="0">
                  <a:pos x="26" y="25"/>
                </a:cxn>
                <a:cxn ang="0">
                  <a:pos x="26" y="0"/>
                </a:cxn>
                <a:cxn ang="0">
                  <a:pos x="19" y="0"/>
                </a:cxn>
                <a:cxn ang="0">
                  <a:pos x="13" y="6"/>
                </a:cxn>
                <a:cxn ang="0">
                  <a:pos x="0" y="25"/>
                </a:cxn>
                <a:cxn ang="0">
                  <a:pos x="7" y="44"/>
                </a:cxn>
                <a:cxn ang="0">
                  <a:pos x="7" y="44"/>
                </a:cxn>
                <a:cxn ang="0">
                  <a:pos x="13" y="44"/>
                </a:cxn>
              </a:cxnLst>
              <a:rect l="0" t="0" r="0" b="0"/>
              <a:pathLst>
                <a:path w="26" h="44">
                  <a:moveTo>
                    <a:pt x="13" y="44"/>
                  </a:moveTo>
                  <a:lnTo>
                    <a:pt x="26" y="25"/>
                  </a:lnTo>
                  <a:lnTo>
                    <a:pt x="26" y="0"/>
                  </a:lnTo>
                  <a:lnTo>
                    <a:pt x="19" y="0"/>
                  </a:lnTo>
                  <a:lnTo>
                    <a:pt x="13" y="6"/>
                  </a:lnTo>
                  <a:lnTo>
                    <a:pt x="0" y="25"/>
                  </a:lnTo>
                  <a:lnTo>
                    <a:pt x="7" y="44"/>
                  </a:lnTo>
                  <a:lnTo>
                    <a:pt x="7" y="44"/>
                  </a:lnTo>
                  <a:lnTo>
                    <a:pt x="13" y="44"/>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86" name="フリーフォーム 185"/>
            <p:cNvSpPr>
              <a:spLocks/>
            </p:cNvSpPr>
            <p:nvPr/>
          </p:nvSpPr>
          <p:spPr bwMode="auto">
            <a:xfrm>
              <a:off x="1457" y="578"/>
              <a:ext cx="19" cy="19"/>
            </a:xfrm>
            <a:custGeom>
              <a:avLst/>
              <a:gdLst/>
              <a:ahLst/>
              <a:cxnLst>
                <a:cxn ang="0">
                  <a:pos x="6" y="19"/>
                </a:cxn>
                <a:cxn ang="0">
                  <a:pos x="13" y="13"/>
                </a:cxn>
                <a:cxn ang="0">
                  <a:pos x="19" y="7"/>
                </a:cxn>
                <a:cxn ang="0">
                  <a:pos x="13" y="0"/>
                </a:cxn>
                <a:cxn ang="0">
                  <a:pos x="6" y="0"/>
                </a:cxn>
                <a:cxn ang="0">
                  <a:pos x="0" y="7"/>
                </a:cxn>
                <a:cxn ang="0">
                  <a:pos x="6" y="13"/>
                </a:cxn>
                <a:cxn ang="0">
                  <a:pos x="6" y="13"/>
                </a:cxn>
                <a:cxn ang="0">
                  <a:pos x="6" y="19"/>
                </a:cxn>
              </a:cxnLst>
              <a:rect l="0" t="0" r="0" b="0"/>
              <a:pathLst>
                <a:path w="19" h="19">
                  <a:moveTo>
                    <a:pt x="6" y="19"/>
                  </a:moveTo>
                  <a:lnTo>
                    <a:pt x="13" y="13"/>
                  </a:lnTo>
                  <a:lnTo>
                    <a:pt x="19" y="7"/>
                  </a:lnTo>
                  <a:lnTo>
                    <a:pt x="13" y="0"/>
                  </a:lnTo>
                  <a:lnTo>
                    <a:pt x="6" y="0"/>
                  </a:lnTo>
                  <a:lnTo>
                    <a:pt x="0" y="7"/>
                  </a:lnTo>
                  <a:lnTo>
                    <a:pt x="6" y="13"/>
                  </a:lnTo>
                  <a:lnTo>
                    <a:pt x="6" y="13"/>
                  </a:lnTo>
                  <a:lnTo>
                    <a:pt x="6" y="19"/>
                  </a:lnTo>
                  <a:close/>
                </a:path>
              </a:pathLst>
            </a:custGeom>
            <a:solidFill>
              <a:schemeClr val="accent2">
                <a:lumMod val="40000"/>
                <a:lumOff val="60000"/>
                <a:alpha val="3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4" name="フリーフォーム 343"/>
            <p:cNvSpPr>
              <a:spLocks/>
            </p:cNvSpPr>
            <p:nvPr/>
          </p:nvSpPr>
          <p:spPr bwMode="auto">
            <a:xfrm>
              <a:off x="1861" y="875"/>
              <a:ext cx="50" cy="69"/>
            </a:xfrm>
            <a:custGeom>
              <a:avLst/>
              <a:gdLst/>
              <a:ahLst/>
              <a:cxnLst>
                <a:cxn ang="0">
                  <a:pos x="25" y="69"/>
                </a:cxn>
                <a:cxn ang="0">
                  <a:pos x="38" y="63"/>
                </a:cxn>
                <a:cxn ang="0">
                  <a:pos x="50" y="50"/>
                </a:cxn>
                <a:cxn ang="0">
                  <a:pos x="50" y="38"/>
                </a:cxn>
                <a:cxn ang="0">
                  <a:pos x="44" y="19"/>
                </a:cxn>
                <a:cxn ang="0">
                  <a:pos x="31" y="6"/>
                </a:cxn>
                <a:cxn ang="0">
                  <a:pos x="25" y="0"/>
                </a:cxn>
                <a:cxn ang="0">
                  <a:pos x="6" y="6"/>
                </a:cxn>
                <a:cxn ang="0">
                  <a:pos x="0" y="25"/>
                </a:cxn>
                <a:cxn ang="0">
                  <a:pos x="0" y="50"/>
                </a:cxn>
                <a:cxn ang="0">
                  <a:pos x="6" y="69"/>
                </a:cxn>
                <a:cxn ang="0">
                  <a:pos x="19" y="69"/>
                </a:cxn>
                <a:cxn ang="0">
                  <a:pos x="25" y="69"/>
                </a:cxn>
              </a:cxnLst>
              <a:rect l="0" t="0" r="0" b="0"/>
              <a:pathLst>
                <a:path w="50" h="69">
                  <a:moveTo>
                    <a:pt x="25" y="69"/>
                  </a:moveTo>
                  <a:lnTo>
                    <a:pt x="38" y="63"/>
                  </a:lnTo>
                  <a:lnTo>
                    <a:pt x="50" y="50"/>
                  </a:lnTo>
                  <a:lnTo>
                    <a:pt x="50" y="38"/>
                  </a:lnTo>
                  <a:lnTo>
                    <a:pt x="44" y="19"/>
                  </a:lnTo>
                  <a:lnTo>
                    <a:pt x="31" y="6"/>
                  </a:lnTo>
                  <a:lnTo>
                    <a:pt x="25" y="0"/>
                  </a:lnTo>
                  <a:lnTo>
                    <a:pt x="6" y="6"/>
                  </a:lnTo>
                  <a:lnTo>
                    <a:pt x="0" y="25"/>
                  </a:lnTo>
                  <a:lnTo>
                    <a:pt x="0" y="50"/>
                  </a:lnTo>
                  <a:lnTo>
                    <a:pt x="6" y="69"/>
                  </a:lnTo>
                  <a:lnTo>
                    <a:pt x="19" y="69"/>
                  </a:lnTo>
                  <a:lnTo>
                    <a:pt x="25" y="69"/>
                  </a:lnTo>
                  <a:close/>
                </a:path>
              </a:pathLst>
            </a:custGeom>
            <a:solidFill>
              <a:schemeClr val="accent2">
                <a:lumMod val="40000"/>
                <a:lumOff val="60000"/>
                <a:alpha val="4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5" name="フリーフォーム 344"/>
            <p:cNvSpPr>
              <a:spLocks/>
            </p:cNvSpPr>
            <p:nvPr/>
          </p:nvSpPr>
          <p:spPr bwMode="auto">
            <a:xfrm>
              <a:off x="1829" y="1026"/>
              <a:ext cx="26" cy="38"/>
            </a:xfrm>
            <a:custGeom>
              <a:avLst/>
              <a:gdLst/>
              <a:ahLst/>
              <a:cxnLst>
                <a:cxn ang="0">
                  <a:pos x="13" y="38"/>
                </a:cxn>
                <a:cxn ang="0">
                  <a:pos x="26" y="32"/>
                </a:cxn>
                <a:cxn ang="0">
                  <a:pos x="19" y="13"/>
                </a:cxn>
                <a:cxn ang="0">
                  <a:pos x="7" y="0"/>
                </a:cxn>
                <a:cxn ang="0">
                  <a:pos x="0" y="0"/>
                </a:cxn>
                <a:cxn ang="0">
                  <a:pos x="0" y="6"/>
                </a:cxn>
                <a:cxn ang="0">
                  <a:pos x="0" y="25"/>
                </a:cxn>
                <a:cxn ang="0">
                  <a:pos x="7" y="38"/>
                </a:cxn>
                <a:cxn ang="0">
                  <a:pos x="13" y="38"/>
                </a:cxn>
              </a:cxnLst>
              <a:rect l="0" t="0" r="0" b="0"/>
              <a:pathLst>
                <a:path w="26" h="38">
                  <a:moveTo>
                    <a:pt x="13" y="38"/>
                  </a:moveTo>
                  <a:lnTo>
                    <a:pt x="26" y="32"/>
                  </a:lnTo>
                  <a:lnTo>
                    <a:pt x="19" y="13"/>
                  </a:lnTo>
                  <a:lnTo>
                    <a:pt x="7" y="0"/>
                  </a:lnTo>
                  <a:lnTo>
                    <a:pt x="0" y="0"/>
                  </a:lnTo>
                  <a:lnTo>
                    <a:pt x="0" y="6"/>
                  </a:lnTo>
                  <a:lnTo>
                    <a:pt x="0" y="25"/>
                  </a:lnTo>
                  <a:lnTo>
                    <a:pt x="7" y="38"/>
                  </a:lnTo>
                  <a:lnTo>
                    <a:pt x="13" y="38"/>
                  </a:lnTo>
                  <a:close/>
                </a:path>
              </a:pathLst>
            </a:cu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6" name="フリーフォーム 345"/>
            <p:cNvSpPr>
              <a:spLocks/>
            </p:cNvSpPr>
            <p:nvPr/>
          </p:nvSpPr>
          <p:spPr bwMode="auto">
            <a:xfrm>
              <a:off x="1798" y="1039"/>
              <a:ext cx="12" cy="19"/>
            </a:xfrm>
            <a:custGeom>
              <a:avLst/>
              <a:gdLst/>
              <a:ahLst/>
              <a:cxnLst>
                <a:cxn ang="0">
                  <a:pos x="12" y="19"/>
                </a:cxn>
                <a:cxn ang="0">
                  <a:pos x="12" y="6"/>
                </a:cxn>
                <a:cxn ang="0">
                  <a:pos x="12" y="0"/>
                </a:cxn>
                <a:cxn ang="0">
                  <a:pos x="0" y="0"/>
                </a:cxn>
                <a:cxn ang="0">
                  <a:pos x="0" y="6"/>
                </a:cxn>
                <a:cxn ang="0">
                  <a:pos x="0" y="12"/>
                </a:cxn>
                <a:cxn ang="0">
                  <a:pos x="6" y="19"/>
                </a:cxn>
                <a:cxn ang="0">
                  <a:pos x="12" y="19"/>
                </a:cxn>
              </a:cxnLst>
              <a:rect l="0" t="0" r="0" b="0"/>
              <a:pathLst>
                <a:path w="12" h="19">
                  <a:moveTo>
                    <a:pt x="12" y="19"/>
                  </a:moveTo>
                  <a:lnTo>
                    <a:pt x="12" y="6"/>
                  </a:lnTo>
                  <a:lnTo>
                    <a:pt x="12" y="0"/>
                  </a:lnTo>
                  <a:lnTo>
                    <a:pt x="0" y="0"/>
                  </a:lnTo>
                  <a:lnTo>
                    <a:pt x="0" y="6"/>
                  </a:lnTo>
                  <a:lnTo>
                    <a:pt x="0" y="12"/>
                  </a:lnTo>
                  <a:lnTo>
                    <a:pt x="6" y="19"/>
                  </a:lnTo>
                  <a:lnTo>
                    <a:pt x="12" y="19"/>
                  </a:lnTo>
                  <a:close/>
                </a:path>
              </a:pathLst>
            </a:custGeom>
            <a:solidFill>
              <a:schemeClr val="accent2">
                <a:lumMod val="40000"/>
                <a:lumOff val="60000"/>
                <a:alpha val="59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7" name="フリーフォーム 346"/>
            <p:cNvSpPr>
              <a:spLocks/>
            </p:cNvSpPr>
            <p:nvPr/>
          </p:nvSpPr>
          <p:spPr bwMode="auto">
            <a:xfrm>
              <a:off x="1766" y="1032"/>
              <a:ext cx="13" cy="13"/>
            </a:xfrm>
            <a:custGeom>
              <a:avLst/>
              <a:gdLst/>
              <a:ahLst/>
              <a:cxnLst>
                <a:cxn ang="0">
                  <a:pos x="6" y="13"/>
                </a:cxn>
                <a:cxn ang="0">
                  <a:pos x="13" y="13"/>
                </a:cxn>
                <a:cxn ang="0">
                  <a:pos x="6" y="0"/>
                </a:cxn>
                <a:cxn ang="0">
                  <a:pos x="0" y="0"/>
                </a:cxn>
                <a:cxn ang="0">
                  <a:pos x="0" y="7"/>
                </a:cxn>
                <a:cxn ang="0">
                  <a:pos x="0" y="13"/>
                </a:cxn>
                <a:cxn ang="0">
                  <a:pos x="6" y="13"/>
                </a:cxn>
              </a:cxnLst>
              <a:rect l="0" t="0" r="0" b="0"/>
              <a:pathLst>
                <a:path w="13" h="13">
                  <a:moveTo>
                    <a:pt x="6" y="13"/>
                  </a:moveTo>
                  <a:lnTo>
                    <a:pt x="13" y="13"/>
                  </a:lnTo>
                  <a:lnTo>
                    <a:pt x="6" y="0"/>
                  </a:lnTo>
                  <a:lnTo>
                    <a:pt x="0" y="0"/>
                  </a:lnTo>
                  <a:lnTo>
                    <a:pt x="0" y="7"/>
                  </a:lnTo>
                  <a:lnTo>
                    <a:pt x="0" y="13"/>
                  </a:lnTo>
                  <a:lnTo>
                    <a:pt x="6" y="13"/>
                  </a:lnTo>
                  <a:close/>
                </a:path>
              </a:pathLst>
            </a:custGeom>
            <a:solidFill>
              <a:schemeClr val="accent2">
                <a:lumMod val="40000"/>
                <a:lumOff val="60000"/>
                <a:alpha val="7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8" name="フリーフォーム 347"/>
            <p:cNvSpPr>
              <a:spLocks/>
            </p:cNvSpPr>
            <p:nvPr/>
          </p:nvSpPr>
          <p:spPr bwMode="auto">
            <a:xfrm>
              <a:off x="1785" y="1077"/>
              <a:ext cx="13" cy="12"/>
            </a:xfrm>
            <a:custGeom>
              <a:avLst/>
              <a:gdLst/>
              <a:ahLst/>
              <a:cxnLst>
                <a:cxn ang="0">
                  <a:pos x="6" y="12"/>
                </a:cxn>
                <a:cxn ang="0">
                  <a:pos x="13" y="6"/>
                </a:cxn>
                <a:cxn ang="0">
                  <a:pos x="6" y="0"/>
                </a:cxn>
                <a:cxn ang="0">
                  <a:pos x="0" y="0"/>
                </a:cxn>
                <a:cxn ang="0">
                  <a:pos x="0" y="6"/>
                </a:cxn>
                <a:cxn ang="0">
                  <a:pos x="0" y="12"/>
                </a:cxn>
                <a:cxn ang="0">
                  <a:pos x="6" y="12"/>
                </a:cxn>
              </a:cxnLst>
              <a:rect l="0" t="0" r="0" b="0"/>
              <a:pathLst>
                <a:path w="13" h="12">
                  <a:moveTo>
                    <a:pt x="6" y="12"/>
                  </a:moveTo>
                  <a:lnTo>
                    <a:pt x="13" y="6"/>
                  </a:lnTo>
                  <a:lnTo>
                    <a:pt x="6" y="0"/>
                  </a:lnTo>
                  <a:lnTo>
                    <a:pt x="0" y="0"/>
                  </a:lnTo>
                  <a:lnTo>
                    <a:pt x="0" y="6"/>
                  </a:lnTo>
                  <a:lnTo>
                    <a:pt x="0" y="12"/>
                  </a:lnTo>
                  <a:lnTo>
                    <a:pt x="6" y="12"/>
                  </a:lnTo>
                  <a:close/>
                </a:path>
              </a:pathLst>
            </a:custGeom>
            <a:solidFill>
              <a:schemeClr val="accent2">
                <a:lumMod val="40000"/>
                <a:lumOff val="60000"/>
                <a:alpha val="5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9" name="フリーフォーム 348"/>
            <p:cNvSpPr>
              <a:spLocks/>
            </p:cNvSpPr>
            <p:nvPr/>
          </p:nvSpPr>
          <p:spPr bwMode="auto">
            <a:xfrm>
              <a:off x="1387" y="1152"/>
              <a:ext cx="139" cy="101"/>
            </a:xfrm>
            <a:custGeom>
              <a:avLst/>
              <a:gdLst/>
              <a:ahLst/>
              <a:cxnLst>
                <a:cxn ang="0">
                  <a:pos x="120" y="76"/>
                </a:cxn>
                <a:cxn ang="0">
                  <a:pos x="139" y="70"/>
                </a:cxn>
                <a:cxn ang="0">
                  <a:pos x="139" y="63"/>
                </a:cxn>
                <a:cxn ang="0">
                  <a:pos x="139" y="57"/>
                </a:cxn>
                <a:cxn ang="0">
                  <a:pos x="133" y="51"/>
                </a:cxn>
                <a:cxn ang="0">
                  <a:pos x="127" y="44"/>
                </a:cxn>
                <a:cxn ang="0">
                  <a:pos x="108" y="38"/>
                </a:cxn>
                <a:cxn ang="0">
                  <a:pos x="89" y="26"/>
                </a:cxn>
                <a:cxn ang="0">
                  <a:pos x="76" y="13"/>
                </a:cxn>
                <a:cxn ang="0">
                  <a:pos x="64" y="0"/>
                </a:cxn>
                <a:cxn ang="0">
                  <a:pos x="45" y="0"/>
                </a:cxn>
                <a:cxn ang="0">
                  <a:pos x="19" y="13"/>
                </a:cxn>
                <a:cxn ang="0">
                  <a:pos x="7" y="19"/>
                </a:cxn>
                <a:cxn ang="0">
                  <a:pos x="0" y="32"/>
                </a:cxn>
                <a:cxn ang="0">
                  <a:pos x="7" y="44"/>
                </a:cxn>
                <a:cxn ang="0">
                  <a:pos x="13" y="57"/>
                </a:cxn>
                <a:cxn ang="0">
                  <a:pos x="32" y="70"/>
                </a:cxn>
                <a:cxn ang="0">
                  <a:pos x="38" y="82"/>
                </a:cxn>
                <a:cxn ang="0">
                  <a:pos x="32" y="95"/>
                </a:cxn>
                <a:cxn ang="0">
                  <a:pos x="38" y="101"/>
                </a:cxn>
                <a:cxn ang="0">
                  <a:pos x="51" y="95"/>
                </a:cxn>
                <a:cxn ang="0">
                  <a:pos x="57" y="89"/>
                </a:cxn>
                <a:cxn ang="0">
                  <a:pos x="70" y="89"/>
                </a:cxn>
                <a:cxn ang="0">
                  <a:pos x="114" y="76"/>
                </a:cxn>
                <a:cxn ang="0">
                  <a:pos x="120" y="76"/>
                </a:cxn>
              </a:cxnLst>
              <a:rect l="0" t="0" r="0" b="0"/>
              <a:pathLst>
                <a:path w="139" h="101">
                  <a:moveTo>
                    <a:pt x="120" y="76"/>
                  </a:moveTo>
                  <a:lnTo>
                    <a:pt x="139" y="70"/>
                  </a:lnTo>
                  <a:lnTo>
                    <a:pt x="139" y="63"/>
                  </a:lnTo>
                  <a:lnTo>
                    <a:pt x="139" y="57"/>
                  </a:lnTo>
                  <a:lnTo>
                    <a:pt x="133" y="51"/>
                  </a:lnTo>
                  <a:lnTo>
                    <a:pt x="127" y="44"/>
                  </a:lnTo>
                  <a:lnTo>
                    <a:pt x="108" y="38"/>
                  </a:lnTo>
                  <a:lnTo>
                    <a:pt x="89" y="26"/>
                  </a:lnTo>
                  <a:lnTo>
                    <a:pt x="76" y="13"/>
                  </a:lnTo>
                  <a:lnTo>
                    <a:pt x="64" y="0"/>
                  </a:lnTo>
                  <a:lnTo>
                    <a:pt x="45" y="0"/>
                  </a:lnTo>
                  <a:lnTo>
                    <a:pt x="19" y="13"/>
                  </a:lnTo>
                  <a:lnTo>
                    <a:pt x="7" y="19"/>
                  </a:lnTo>
                  <a:lnTo>
                    <a:pt x="0" y="32"/>
                  </a:lnTo>
                  <a:lnTo>
                    <a:pt x="7" y="44"/>
                  </a:lnTo>
                  <a:lnTo>
                    <a:pt x="13" y="57"/>
                  </a:lnTo>
                  <a:lnTo>
                    <a:pt x="32" y="70"/>
                  </a:lnTo>
                  <a:lnTo>
                    <a:pt x="38" y="82"/>
                  </a:lnTo>
                  <a:lnTo>
                    <a:pt x="32" y="95"/>
                  </a:lnTo>
                  <a:lnTo>
                    <a:pt x="38" y="101"/>
                  </a:lnTo>
                  <a:lnTo>
                    <a:pt x="51" y="95"/>
                  </a:lnTo>
                  <a:lnTo>
                    <a:pt x="57" y="89"/>
                  </a:lnTo>
                  <a:lnTo>
                    <a:pt x="70" y="89"/>
                  </a:lnTo>
                  <a:lnTo>
                    <a:pt x="114" y="76"/>
                  </a:lnTo>
                  <a:lnTo>
                    <a:pt x="120" y="76"/>
                  </a:lnTo>
                  <a:close/>
                </a:path>
              </a:pathLst>
            </a:custGeom>
            <a:solidFill>
              <a:schemeClr val="accent2">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0" name="フリーフォーム 349"/>
            <p:cNvSpPr>
              <a:spLocks/>
            </p:cNvSpPr>
            <p:nvPr/>
          </p:nvSpPr>
          <p:spPr bwMode="auto">
            <a:xfrm>
              <a:off x="1482" y="1392"/>
              <a:ext cx="95" cy="63"/>
            </a:xfrm>
            <a:custGeom>
              <a:avLst/>
              <a:gdLst/>
              <a:ahLst/>
              <a:cxnLst>
                <a:cxn ang="0">
                  <a:pos x="57" y="63"/>
                </a:cxn>
                <a:cxn ang="0">
                  <a:pos x="70" y="63"/>
                </a:cxn>
                <a:cxn ang="0">
                  <a:pos x="89" y="51"/>
                </a:cxn>
                <a:cxn ang="0">
                  <a:pos x="95" y="38"/>
                </a:cxn>
                <a:cxn ang="0">
                  <a:pos x="95" y="25"/>
                </a:cxn>
                <a:cxn ang="0">
                  <a:pos x="89" y="19"/>
                </a:cxn>
                <a:cxn ang="0">
                  <a:pos x="76" y="6"/>
                </a:cxn>
                <a:cxn ang="0">
                  <a:pos x="57" y="0"/>
                </a:cxn>
                <a:cxn ang="0">
                  <a:pos x="44" y="0"/>
                </a:cxn>
                <a:cxn ang="0">
                  <a:pos x="25" y="0"/>
                </a:cxn>
                <a:cxn ang="0">
                  <a:pos x="13" y="13"/>
                </a:cxn>
                <a:cxn ang="0">
                  <a:pos x="6" y="25"/>
                </a:cxn>
                <a:cxn ang="0">
                  <a:pos x="0" y="38"/>
                </a:cxn>
                <a:cxn ang="0">
                  <a:pos x="6" y="51"/>
                </a:cxn>
                <a:cxn ang="0">
                  <a:pos x="19" y="57"/>
                </a:cxn>
                <a:cxn ang="0">
                  <a:pos x="38" y="63"/>
                </a:cxn>
                <a:cxn ang="0">
                  <a:pos x="51" y="63"/>
                </a:cxn>
                <a:cxn ang="0">
                  <a:pos x="57" y="63"/>
                </a:cxn>
              </a:cxnLst>
              <a:rect l="0" t="0" r="0" b="0"/>
              <a:pathLst>
                <a:path w="95" h="63">
                  <a:moveTo>
                    <a:pt x="57" y="63"/>
                  </a:moveTo>
                  <a:lnTo>
                    <a:pt x="70" y="63"/>
                  </a:lnTo>
                  <a:lnTo>
                    <a:pt x="89" y="51"/>
                  </a:lnTo>
                  <a:lnTo>
                    <a:pt x="95" y="38"/>
                  </a:lnTo>
                  <a:lnTo>
                    <a:pt x="95" y="25"/>
                  </a:lnTo>
                  <a:lnTo>
                    <a:pt x="89" y="19"/>
                  </a:lnTo>
                  <a:lnTo>
                    <a:pt x="76" y="6"/>
                  </a:lnTo>
                  <a:lnTo>
                    <a:pt x="57" y="0"/>
                  </a:lnTo>
                  <a:lnTo>
                    <a:pt x="44" y="0"/>
                  </a:lnTo>
                  <a:lnTo>
                    <a:pt x="25" y="0"/>
                  </a:lnTo>
                  <a:lnTo>
                    <a:pt x="13" y="13"/>
                  </a:lnTo>
                  <a:lnTo>
                    <a:pt x="6" y="25"/>
                  </a:lnTo>
                  <a:lnTo>
                    <a:pt x="0" y="38"/>
                  </a:lnTo>
                  <a:lnTo>
                    <a:pt x="6" y="51"/>
                  </a:lnTo>
                  <a:lnTo>
                    <a:pt x="19" y="57"/>
                  </a:lnTo>
                  <a:lnTo>
                    <a:pt x="38" y="63"/>
                  </a:lnTo>
                  <a:lnTo>
                    <a:pt x="51" y="63"/>
                  </a:lnTo>
                  <a:lnTo>
                    <a:pt x="57" y="63"/>
                  </a:lnTo>
                  <a:close/>
                </a:path>
              </a:pathLst>
            </a:custGeom>
            <a:solidFill>
              <a:schemeClr val="accent2">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1" name="フリーフォーム 350"/>
            <p:cNvSpPr>
              <a:spLocks/>
            </p:cNvSpPr>
            <p:nvPr/>
          </p:nvSpPr>
          <p:spPr bwMode="auto">
            <a:xfrm>
              <a:off x="1002" y="1222"/>
              <a:ext cx="76" cy="157"/>
            </a:xfrm>
            <a:custGeom>
              <a:avLst/>
              <a:gdLst/>
              <a:ahLst/>
              <a:cxnLst>
                <a:cxn ang="0">
                  <a:pos x="45" y="157"/>
                </a:cxn>
                <a:cxn ang="0">
                  <a:pos x="64" y="132"/>
                </a:cxn>
                <a:cxn ang="0">
                  <a:pos x="76" y="107"/>
                </a:cxn>
                <a:cxn ang="0">
                  <a:pos x="70" y="82"/>
                </a:cxn>
                <a:cxn ang="0">
                  <a:pos x="64" y="56"/>
                </a:cxn>
                <a:cxn ang="0">
                  <a:pos x="51" y="44"/>
                </a:cxn>
                <a:cxn ang="0">
                  <a:pos x="45" y="25"/>
                </a:cxn>
                <a:cxn ang="0">
                  <a:pos x="38" y="6"/>
                </a:cxn>
                <a:cxn ang="0">
                  <a:pos x="26" y="0"/>
                </a:cxn>
                <a:cxn ang="0">
                  <a:pos x="19" y="0"/>
                </a:cxn>
                <a:cxn ang="0">
                  <a:pos x="13" y="19"/>
                </a:cxn>
                <a:cxn ang="0">
                  <a:pos x="7" y="38"/>
                </a:cxn>
                <a:cxn ang="0">
                  <a:pos x="7" y="63"/>
                </a:cxn>
                <a:cxn ang="0">
                  <a:pos x="0" y="94"/>
                </a:cxn>
                <a:cxn ang="0">
                  <a:pos x="0" y="120"/>
                </a:cxn>
                <a:cxn ang="0">
                  <a:pos x="7" y="139"/>
                </a:cxn>
                <a:cxn ang="0">
                  <a:pos x="26" y="157"/>
                </a:cxn>
                <a:cxn ang="0">
                  <a:pos x="38" y="157"/>
                </a:cxn>
                <a:cxn ang="0">
                  <a:pos x="38" y="157"/>
                </a:cxn>
                <a:cxn ang="0">
                  <a:pos x="45" y="157"/>
                </a:cxn>
              </a:cxnLst>
              <a:rect l="0" t="0" r="0" b="0"/>
              <a:pathLst>
                <a:path w="76" h="157">
                  <a:moveTo>
                    <a:pt x="45" y="157"/>
                  </a:moveTo>
                  <a:lnTo>
                    <a:pt x="64" y="132"/>
                  </a:lnTo>
                  <a:lnTo>
                    <a:pt x="76" y="107"/>
                  </a:lnTo>
                  <a:lnTo>
                    <a:pt x="70" y="82"/>
                  </a:lnTo>
                  <a:lnTo>
                    <a:pt x="64" y="56"/>
                  </a:lnTo>
                  <a:lnTo>
                    <a:pt x="51" y="44"/>
                  </a:lnTo>
                  <a:lnTo>
                    <a:pt x="45" y="25"/>
                  </a:lnTo>
                  <a:lnTo>
                    <a:pt x="38" y="6"/>
                  </a:lnTo>
                  <a:lnTo>
                    <a:pt x="26" y="0"/>
                  </a:lnTo>
                  <a:lnTo>
                    <a:pt x="19" y="0"/>
                  </a:lnTo>
                  <a:lnTo>
                    <a:pt x="13" y="19"/>
                  </a:lnTo>
                  <a:lnTo>
                    <a:pt x="7" y="38"/>
                  </a:lnTo>
                  <a:lnTo>
                    <a:pt x="7" y="63"/>
                  </a:lnTo>
                  <a:lnTo>
                    <a:pt x="0" y="94"/>
                  </a:lnTo>
                  <a:lnTo>
                    <a:pt x="0" y="120"/>
                  </a:lnTo>
                  <a:lnTo>
                    <a:pt x="7" y="139"/>
                  </a:lnTo>
                  <a:lnTo>
                    <a:pt x="26" y="157"/>
                  </a:lnTo>
                  <a:lnTo>
                    <a:pt x="38" y="157"/>
                  </a:lnTo>
                  <a:lnTo>
                    <a:pt x="38" y="157"/>
                  </a:lnTo>
                  <a:lnTo>
                    <a:pt x="45" y="157"/>
                  </a:lnTo>
                  <a:close/>
                </a:path>
              </a:pathLst>
            </a:custGeom>
            <a:solidFill>
              <a:schemeClr val="accent2">
                <a:lumMod val="40000"/>
                <a:lumOff val="60000"/>
                <a:alpha val="3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2" name="フリーフォーム 351"/>
            <p:cNvSpPr>
              <a:spLocks/>
            </p:cNvSpPr>
            <p:nvPr/>
          </p:nvSpPr>
          <p:spPr bwMode="auto">
            <a:xfrm>
              <a:off x="1141" y="1102"/>
              <a:ext cx="51" cy="69"/>
            </a:xfrm>
            <a:custGeom>
              <a:avLst/>
              <a:gdLst/>
              <a:ahLst/>
              <a:cxnLst>
                <a:cxn ang="0">
                  <a:pos x="19" y="69"/>
                </a:cxn>
                <a:cxn ang="0">
                  <a:pos x="38" y="44"/>
                </a:cxn>
                <a:cxn ang="0">
                  <a:pos x="51" y="25"/>
                </a:cxn>
                <a:cxn ang="0">
                  <a:pos x="45" y="6"/>
                </a:cxn>
                <a:cxn ang="0">
                  <a:pos x="45" y="0"/>
                </a:cxn>
                <a:cxn ang="0">
                  <a:pos x="38" y="0"/>
                </a:cxn>
                <a:cxn ang="0">
                  <a:pos x="13" y="19"/>
                </a:cxn>
                <a:cxn ang="0">
                  <a:pos x="0" y="44"/>
                </a:cxn>
                <a:cxn ang="0">
                  <a:pos x="0" y="69"/>
                </a:cxn>
                <a:cxn ang="0">
                  <a:pos x="7" y="69"/>
                </a:cxn>
                <a:cxn ang="0">
                  <a:pos x="13" y="69"/>
                </a:cxn>
                <a:cxn ang="0">
                  <a:pos x="19" y="69"/>
                </a:cxn>
              </a:cxnLst>
              <a:rect l="0" t="0" r="0" b="0"/>
              <a:pathLst>
                <a:path w="51" h="69">
                  <a:moveTo>
                    <a:pt x="19" y="69"/>
                  </a:moveTo>
                  <a:lnTo>
                    <a:pt x="38" y="44"/>
                  </a:lnTo>
                  <a:lnTo>
                    <a:pt x="51" y="25"/>
                  </a:lnTo>
                  <a:lnTo>
                    <a:pt x="45" y="6"/>
                  </a:lnTo>
                  <a:lnTo>
                    <a:pt x="45" y="0"/>
                  </a:lnTo>
                  <a:lnTo>
                    <a:pt x="38" y="0"/>
                  </a:lnTo>
                  <a:lnTo>
                    <a:pt x="13" y="19"/>
                  </a:lnTo>
                  <a:lnTo>
                    <a:pt x="0" y="44"/>
                  </a:lnTo>
                  <a:lnTo>
                    <a:pt x="0" y="69"/>
                  </a:lnTo>
                  <a:lnTo>
                    <a:pt x="7" y="69"/>
                  </a:lnTo>
                  <a:lnTo>
                    <a:pt x="13" y="69"/>
                  </a:lnTo>
                  <a:lnTo>
                    <a:pt x="19" y="69"/>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3" name="フリーフォーム 352"/>
            <p:cNvSpPr>
              <a:spLocks/>
            </p:cNvSpPr>
            <p:nvPr/>
          </p:nvSpPr>
          <p:spPr bwMode="auto">
            <a:xfrm>
              <a:off x="775" y="1121"/>
              <a:ext cx="171" cy="88"/>
            </a:xfrm>
            <a:custGeom>
              <a:avLst/>
              <a:gdLst/>
              <a:ahLst/>
              <a:cxnLst>
                <a:cxn ang="0">
                  <a:pos x="133" y="69"/>
                </a:cxn>
                <a:cxn ang="0">
                  <a:pos x="145" y="50"/>
                </a:cxn>
                <a:cxn ang="0">
                  <a:pos x="152" y="44"/>
                </a:cxn>
                <a:cxn ang="0">
                  <a:pos x="164" y="38"/>
                </a:cxn>
                <a:cxn ang="0">
                  <a:pos x="171" y="19"/>
                </a:cxn>
                <a:cxn ang="0">
                  <a:pos x="164" y="0"/>
                </a:cxn>
                <a:cxn ang="0">
                  <a:pos x="158" y="0"/>
                </a:cxn>
                <a:cxn ang="0">
                  <a:pos x="152" y="0"/>
                </a:cxn>
                <a:cxn ang="0">
                  <a:pos x="133" y="12"/>
                </a:cxn>
                <a:cxn ang="0">
                  <a:pos x="120" y="6"/>
                </a:cxn>
                <a:cxn ang="0">
                  <a:pos x="101" y="12"/>
                </a:cxn>
                <a:cxn ang="0">
                  <a:pos x="95" y="19"/>
                </a:cxn>
                <a:cxn ang="0">
                  <a:pos x="89" y="19"/>
                </a:cxn>
                <a:cxn ang="0">
                  <a:pos x="82" y="12"/>
                </a:cxn>
                <a:cxn ang="0">
                  <a:pos x="70" y="6"/>
                </a:cxn>
                <a:cxn ang="0">
                  <a:pos x="32" y="6"/>
                </a:cxn>
                <a:cxn ang="0">
                  <a:pos x="13" y="19"/>
                </a:cxn>
                <a:cxn ang="0">
                  <a:pos x="7" y="31"/>
                </a:cxn>
                <a:cxn ang="0">
                  <a:pos x="0" y="44"/>
                </a:cxn>
                <a:cxn ang="0">
                  <a:pos x="13" y="69"/>
                </a:cxn>
                <a:cxn ang="0">
                  <a:pos x="26" y="88"/>
                </a:cxn>
                <a:cxn ang="0">
                  <a:pos x="51" y="88"/>
                </a:cxn>
                <a:cxn ang="0">
                  <a:pos x="70" y="82"/>
                </a:cxn>
                <a:cxn ang="0">
                  <a:pos x="89" y="69"/>
                </a:cxn>
                <a:cxn ang="0">
                  <a:pos x="95" y="57"/>
                </a:cxn>
                <a:cxn ang="0">
                  <a:pos x="101" y="50"/>
                </a:cxn>
                <a:cxn ang="0">
                  <a:pos x="108" y="63"/>
                </a:cxn>
                <a:cxn ang="0">
                  <a:pos x="120" y="69"/>
                </a:cxn>
                <a:cxn ang="0">
                  <a:pos x="127" y="69"/>
                </a:cxn>
                <a:cxn ang="0">
                  <a:pos x="133" y="69"/>
                </a:cxn>
              </a:cxnLst>
              <a:rect l="0" t="0" r="0" b="0"/>
              <a:pathLst>
                <a:path w="171" h="88">
                  <a:moveTo>
                    <a:pt x="133" y="69"/>
                  </a:moveTo>
                  <a:lnTo>
                    <a:pt x="145" y="50"/>
                  </a:lnTo>
                  <a:lnTo>
                    <a:pt x="152" y="44"/>
                  </a:lnTo>
                  <a:lnTo>
                    <a:pt x="164" y="38"/>
                  </a:lnTo>
                  <a:lnTo>
                    <a:pt x="171" y="19"/>
                  </a:lnTo>
                  <a:lnTo>
                    <a:pt x="164" y="0"/>
                  </a:lnTo>
                  <a:lnTo>
                    <a:pt x="158" y="0"/>
                  </a:lnTo>
                  <a:lnTo>
                    <a:pt x="152" y="0"/>
                  </a:lnTo>
                  <a:lnTo>
                    <a:pt x="133" y="12"/>
                  </a:lnTo>
                  <a:lnTo>
                    <a:pt x="120" y="6"/>
                  </a:lnTo>
                  <a:lnTo>
                    <a:pt x="101" y="12"/>
                  </a:lnTo>
                  <a:lnTo>
                    <a:pt x="95" y="19"/>
                  </a:lnTo>
                  <a:lnTo>
                    <a:pt x="89" y="19"/>
                  </a:lnTo>
                  <a:lnTo>
                    <a:pt x="82" y="12"/>
                  </a:lnTo>
                  <a:lnTo>
                    <a:pt x="70" y="6"/>
                  </a:lnTo>
                  <a:lnTo>
                    <a:pt x="32" y="6"/>
                  </a:lnTo>
                  <a:lnTo>
                    <a:pt x="13" y="19"/>
                  </a:lnTo>
                  <a:lnTo>
                    <a:pt x="7" y="31"/>
                  </a:lnTo>
                  <a:lnTo>
                    <a:pt x="0" y="44"/>
                  </a:lnTo>
                  <a:lnTo>
                    <a:pt x="13" y="69"/>
                  </a:lnTo>
                  <a:lnTo>
                    <a:pt x="26" y="88"/>
                  </a:lnTo>
                  <a:lnTo>
                    <a:pt x="51" y="88"/>
                  </a:lnTo>
                  <a:lnTo>
                    <a:pt x="70" y="82"/>
                  </a:lnTo>
                  <a:lnTo>
                    <a:pt x="89" y="69"/>
                  </a:lnTo>
                  <a:lnTo>
                    <a:pt x="95" y="57"/>
                  </a:lnTo>
                  <a:lnTo>
                    <a:pt x="101" y="50"/>
                  </a:lnTo>
                  <a:lnTo>
                    <a:pt x="108" y="63"/>
                  </a:lnTo>
                  <a:lnTo>
                    <a:pt x="120" y="69"/>
                  </a:lnTo>
                  <a:lnTo>
                    <a:pt x="127" y="69"/>
                  </a:lnTo>
                  <a:lnTo>
                    <a:pt x="133" y="69"/>
                  </a:lnTo>
                  <a:close/>
                </a:path>
              </a:pathLst>
            </a:custGeom>
            <a:solidFill>
              <a:schemeClr val="accent2">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4" name="フリーフォーム 353"/>
            <p:cNvSpPr>
              <a:spLocks/>
            </p:cNvSpPr>
            <p:nvPr/>
          </p:nvSpPr>
          <p:spPr bwMode="auto">
            <a:xfrm>
              <a:off x="725" y="1966"/>
              <a:ext cx="101" cy="107"/>
            </a:xfrm>
            <a:custGeom>
              <a:avLst/>
              <a:gdLst/>
              <a:ahLst/>
              <a:cxnLst>
                <a:cxn ang="0">
                  <a:pos x="88" y="88"/>
                </a:cxn>
                <a:cxn ang="0">
                  <a:pos x="94" y="70"/>
                </a:cxn>
                <a:cxn ang="0">
                  <a:pos x="101" y="57"/>
                </a:cxn>
                <a:cxn ang="0">
                  <a:pos x="101" y="38"/>
                </a:cxn>
                <a:cxn ang="0">
                  <a:pos x="88" y="19"/>
                </a:cxn>
                <a:cxn ang="0">
                  <a:pos x="76" y="6"/>
                </a:cxn>
                <a:cxn ang="0">
                  <a:pos x="57" y="0"/>
                </a:cxn>
                <a:cxn ang="0">
                  <a:pos x="38" y="0"/>
                </a:cxn>
                <a:cxn ang="0">
                  <a:pos x="25" y="6"/>
                </a:cxn>
                <a:cxn ang="0">
                  <a:pos x="6" y="19"/>
                </a:cxn>
                <a:cxn ang="0">
                  <a:pos x="0" y="38"/>
                </a:cxn>
                <a:cxn ang="0">
                  <a:pos x="0" y="57"/>
                </a:cxn>
                <a:cxn ang="0">
                  <a:pos x="6" y="70"/>
                </a:cxn>
                <a:cxn ang="0">
                  <a:pos x="31" y="95"/>
                </a:cxn>
                <a:cxn ang="0">
                  <a:pos x="57" y="107"/>
                </a:cxn>
                <a:cxn ang="0">
                  <a:pos x="69" y="101"/>
                </a:cxn>
                <a:cxn ang="0">
                  <a:pos x="82" y="88"/>
                </a:cxn>
                <a:cxn ang="0">
                  <a:pos x="88" y="88"/>
                </a:cxn>
              </a:cxnLst>
              <a:rect l="0" t="0" r="0" b="0"/>
              <a:pathLst>
                <a:path w="101" h="107">
                  <a:moveTo>
                    <a:pt x="88" y="88"/>
                  </a:moveTo>
                  <a:lnTo>
                    <a:pt x="94" y="70"/>
                  </a:lnTo>
                  <a:lnTo>
                    <a:pt x="101" y="57"/>
                  </a:lnTo>
                  <a:lnTo>
                    <a:pt x="101" y="38"/>
                  </a:lnTo>
                  <a:lnTo>
                    <a:pt x="88" y="19"/>
                  </a:lnTo>
                  <a:lnTo>
                    <a:pt x="76" y="6"/>
                  </a:lnTo>
                  <a:lnTo>
                    <a:pt x="57" y="0"/>
                  </a:lnTo>
                  <a:lnTo>
                    <a:pt x="38" y="0"/>
                  </a:lnTo>
                  <a:lnTo>
                    <a:pt x="25" y="6"/>
                  </a:lnTo>
                  <a:lnTo>
                    <a:pt x="6" y="19"/>
                  </a:lnTo>
                  <a:lnTo>
                    <a:pt x="0" y="38"/>
                  </a:lnTo>
                  <a:lnTo>
                    <a:pt x="0" y="57"/>
                  </a:lnTo>
                  <a:lnTo>
                    <a:pt x="6" y="70"/>
                  </a:lnTo>
                  <a:lnTo>
                    <a:pt x="31" y="95"/>
                  </a:lnTo>
                  <a:lnTo>
                    <a:pt x="57" y="107"/>
                  </a:lnTo>
                  <a:lnTo>
                    <a:pt x="69" y="101"/>
                  </a:lnTo>
                  <a:lnTo>
                    <a:pt x="82" y="88"/>
                  </a:lnTo>
                  <a:lnTo>
                    <a:pt x="88" y="88"/>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5" name="フリーフォーム 354"/>
            <p:cNvSpPr>
              <a:spLocks/>
            </p:cNvSpPr>
            <p:nvPr/>
          </p:nvSpPr>
          <p:spPr bwMode="auto">
            <a:xfrm>
              <a:off x="807" y="2162"/>
              <a:ext cx="107" cy="126"/>
            </a:xfrm>
            <a:custGeom>
              <a:avLst/>
              <a:gdLst/>
              <a:ahLst/>
              <a:cxnLst>
                <a:cxn ang="0">
                  <a:pos x="88" y="126"/>
                </a:cxn>
                <a:cxn ang="0">
                  <a:pos x="95" y="107"/>
                </a:cxn>
                <a:cxn ang="0">
                  <a:pos x="95" y="88"/>
                </a:cxn>
                <a:cxn ang="0">
                  <a:pos x="107" y="63"/>
                </a:cxn>
                <a:cxn ang="0">
                  <a:pos x="107" y="44"/>
                </a:cxn>
                <a:cxn ang="0">
                  <a:pos x="107" y="25"/>
                </a:cxn>
                <a:cxn ang="0">
                  <a:pos x="95" y="12"/>
                </a:cxn>
                <a:cxn ang="0">
                  <a:pos x="76" y="0"/>
                </a:cxn>
                <a:cxn ang="0">
                  <a:pos x="57" y="0"/>
                </a:cxn>
                <a:cxn ang="0">
                  <a:pos x="38" y="0"/>
                </a:cxn>
                <a:cxn ang="0">
                  <a:pos x="25" y="6"/>
                </a:cxn>
                <a:cxn ang="0">
                  <a:pos x="12" y="19"/>
                </a:cxn>
                <a:cxn ang="0">
                  <a:pos x="6" y="25"/>
                </a:cxn>
                <a:cxn ang="0">
                  <a:pos x="0" y="50"/>
                </a:cxn>
                <a:cxn ang="0">
                  <a:pos x="6" y="75"/>
                </a:cxn>
                <a:cxn ang="0">
                  <a:pos x="19" y="88"/>
                </a:cxn>
                <a:cxn ang="0">
                  <a:pos x="38" y="94"/>
                </a:cxn>
                <a:cxn ang="0">
                  <a:pos x="50" y="107"/>
                </a:cxn>
                <a:cxn ang="0">
                  <a:pos x="57" y="120"/>
                </a:cxn>
                <a:cxn ang="0">
                  <a:pos x="69" y="126"/>
                </a:cxn>
                <a:cxn ang="0">
                  <a:pos x="76" y="126"/>
                </a:cxn>
                <a:cxn ang="0">
                  <a:pos x="82" y="126"/>
                </a:cxn>
                <a:cxn ang="0">
                  <a:pos x="88" y="126"/>
                </a:cxn>
              </a:cxnLst>
              <a:rect l="0" t="0" r="0" b="0"/>
              <a:pathLst>
                <a:path w="107" h="126">
                  <a:moveTo>
                    <a:pt x="88" y="126"/>
                  </a:moveTo>
                  <a:lnTo>
                    <a:pt x="95" y="107"/>
                  </a:lnTo>
                  <a:lnTo>
                    <a:pt x="95" y="88"/>
                  </a:lnTo>
                  <a:lnTo>
                    <a:pt x="107" y="63"/>
                  </a:lnTo>
                  <a:lnTo>
                    <a:pt x="107" y="44"/>
                  </a:lnTo>
                  <a:lnTo>
                    <a:pt x="107" y="25"/>
                  </a:lnTo>
                  <a:lnTo>
                    <a:pt x="95" y="12"/>
                  </a:lnTo>
                  <a:lnTo>
                    <a:pt x="76" y="0"/>
                  </a:lnTo>
                  <a:lnTo>
                    <a:pt x="57" y="0"/>
                  </a:lnTo>
                  <a:lnTo>
                    <a:pt x="38" y="0"/>
                  </a:lnTo>
                  <a:lnTo>
                    <a:pt x="25" y="6"/>
                  </a:lnTo>
                  <a:lnTo>
                    <a:pt x="12" y="19"/>
                  </a:lnTo>
                  <a:lnTo>
                    <a:pt x="6" y="25"/>
                  </a:lnTo>
                  <a:lnTo>
                    <a:pt x="0" y="50"/>
                  </a:lnTo>
                  <a:lnTo>
                    <a:pt x="6" y="75"/>
                  </a:lnTo>
                  <a:lnTo>
                    <a:pt x="19" y="88"/>
                  </a:lnTo>
                  <a:lnTo>
                    <a:pt x="38" y="94"/>
                  </a:lnTo>
                  <a:lnTo>
                    <a:pt x="50" y="107"/>
                  </a:lnTo>
                  <a:lnTo>
                    <a:pt x="57" y="120"/>
                  </a:lnTo>
                  <a:lnTo>
                    <a:pt x="69" y="126"/>
                  </a:lnTo>
                  <a:lnTo>
                    <a:pt x="76" y="126"/>
                  </a:lnTo>
                  <a:lnTo>
                    <a:pt x="82" y="126"/>
                  </a:lnTo>
                  <a:lnTo>
                    <a:pt x="88" y="126"/>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6" name="フリーフォーム 355"/>
            <p:cNvSpPr>
              <a:spLocks/>
            </p:cNvSpPr>
            <p:nvPr/>
          </p:nvSpPr>
          <p:spPr bwMode="auto">
            <a:xfrm>
              <a:off x="864" y="2490"/>
              <a:ext cx="94" cy="82"/>
            </a:xfrm>
            <a:custGeom>
              <a:avLst/>
              <a:gdLst/>
              <a:ahLst/>
              <a:cxnLst>
                <a:cxn ang="0">
                  <a:pos x="94" y="38"/>
                </a:cxn>
                <a:cxn ang="0">
                  <a:pos x="88" y="25"/>
                </a:cxn>
                <a:cxn ang="0">
                  <a:pos x="75" y="12"/>
                </a:cxn>
                <a:cxn ang="0">
                  <a:pos x="50" y="0"/>
                </a:cxn>
                <a:cxn ang="0">
                  <a:pos x="25" y="6"/>
                </a:cxn>
                <a:cxn ang="0">
                  <a:pos x="12" y="19"/>
                </a:cxn>
                <a:cxn ang="0">
                  <a:pos x="0" y="31"/>
                </a:cxn>
                <a:cxn ang="0">
                  <a:pos x="0" y="50"/>
                </a:cxn>
                <a:cxn ang="0">
                  <a:pos x="12" y="69"/>
                </a:cxn>
                <a:cxn ang="0">
                  <a:pos x="25" y="75"/>
                </a:cxn>
                <a:cxn ang="0">
                  <a:pos x="38" y="82"/>
                </a:cxn>
                <a:cxn ang="0">
                  <a:pos x="56" y="82"/>
                </a:cxn>
                <a:cxn ang="0">
                  <a:pos x="69" y="75"/>
                </a:cxn>
                <a:cxn ang="0">
                  <a:pos x="82" y="69"/>
                </a:cxn>
                <a:cxn ang="0">
                  <a:pos x="88" y="50"/>
                </a:cxn>
                <a:cxn ang="0">
                  <a:pos x="88" y="38"/>
                </a:cxn>
                <a:cxn ang="0">
                  <a:pos x="94" y="38"/>
                </a:cxn>
              </a:cxnLst>
              <a:rect l="0" t="0" r="0" b="0"/>
              <a:pathLst>
                <a:path w="94" h="82">
                  <a:moveTo>
                    <a:pt x="94" y="38"/>
                  </a:moveTo>
                  <a:lnTo>
                    <a:pt x="88" y="25"/>
                  </a:lnTo>
                  <a:lnTo>
                    <a:pt x="75" y="12"/>
                  </a:lnTo>
                  <a:lnTo>
                    <a:pt x="50" y="0"/>
                  </a:lnTo>
                  <a:lnTo>
                    <a:pt x="25" y="6"/>
                  </a:lnTo>
                  <a:lnTo>
                    <a:pt x="12" y="19"/>
                  </a:lnTo>
                  <a:lnTo>
                    <a:pt x="0" y="31"/>
                  </a:lnTo>
                  <a:lnTo>
                    <a:pt x="0" y="50"/>
                  </a:lnTo>
                  <a:lnTo>
                    <a:pt x="12" y="69"/>
                  </a:lnTo>
                  <a:lnTo>
                    <a:pt x="25" y="75"/>
                  </a:lnTo>
                  <a:lnTo>
                    <a:pt x="38" y="82"/>
                  </a:lnTo>
                  <a:lnTo>
                    <a:pt x="56" y="82"/>
                  </a:lnTo>
                  <a:lnTo>
                    <a:pt x="69" y="75"/>
                  </a:lnTo>
                  <a:lnTo>
                    <a:pt x="82" y="69"/>
                  </a:lnTo>
                  <a:lnTo>
                    <a:pt x="88" y="50"/>
                  </a:lnTo>
                  <a:lnTo>
                    <a:pt x="88" y="38"/>
                  </a:lnTo>
                  <a:lnTo>
                    <a:pt x="94" y="38"/>
                  </a:lnTo>
                  <a:close/>
                </a:path>
              </a:pathLst>
            </a:custGeom>
            <a:solidFill>
              <a:schemeClr val="accent2">
                <a:lumMod val="40000"/>
                <a:lumOff val="60000"/>
                <a:alpha val="2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7" name="フリーフォーム 356"/>
            <p:cNvSpPr>
              <a:spLocks/>
            </p:cNvSpPr>
            <p:nvPr/>
          </p:nvSpPr>
          <p:spPr bwMode="auto">
            <a:xfrm>
              <a:off x="958" y="2092"/>
              <a:ext cx="51" cy="63"/>
            </a:xfrm>
            <a:custGeom>
              <a:avLst/>
              <a:gdLst/>
              <a:ahLst/>
              <a:cxnLst>
                <a:cxn ang="0">
                  <a:pos x="38" y="63"/>
                </a:cxn>
                <a:cxn ang="0">
                  <a:pos x="44" y="57"/>
                </a:cxn>
                <a:cxn ang="0">
                  <a:pos x="51" y="44"/>
                </a:cxn>
                <a:cxn ang="0">
                  <a:pos x="51" y="19"/>
                </a:cxn>
                <a:cxn ang="0">
                  <a:pos x="32" y="7"/>
                </a:cxn>
                <a:cxn ang="0">
                  <a:pos x="26" y="0"/>
                </a:cxn>
                <a:cxn ang="0">
                  <a:pos x="13" y="7"/>
                </a:cxn>
                <a:cxn ang="0">
                  <a:pos x="0" y="26"/>
                </a:cxn>
                <a:cxn ang="0">
                  <a:pos x="0" y="38"/>
                </a:cxn>
                <a:cxn ang="0">
                  <a:pos x="0" y="51"/>
                </a:cxn>
                <a:cxn ang="0">
                  <a:pos x="7" y="57"/>
                </a:cxn>
                <a:cxn ang="0">
                  <a:pos x="19" y="63"/>
                </a:cxn>
                <a:cxn ang="0">
                  <a:pos x="32" y="63"/>
                </a:cxn>
                <a:cxn ang="0">
                  <a:pos x="38" y="63"/>
                </a:cxn>
              </a:cxnLst>
              <a:rect l="0" t="0" r="0" b="0"/>
              <a:pathLst>
                <a:path w="51" h="63">
                  <a:moveTo>
                    <a:pt x="38" y="63"/>
                  </a:moveTo>
                  <a:lnTo>
                    <a:pt x="44" y="57"/>
                  </a:lnTo>
                  <a:lnTo>
                    <a:pt x="51" y="44"/>
                  </a:lnTo>
                  <a:lnTo>
                    <a:pt x="51" y="19"/>
                  </a:lnTo>
                  <a:lnTo>
                    <a:pt x="32" y="7"/>
                  </a:lnTo>
                  <a:lnTo>
                    <a:pt x="26" y="0"/>
                  </a:lnTo>
                  <a:lnTo>
                    <a:pt x="13" y="7"/>
                  </a:lnTo>
                  <a:lnTo>
                    <a:pt x="0" y="26"/>
                  </a:lnTo>
                  <a:lnTo>
                    <a:pt x="0" y="38"/>
                  </a:lnTo>
                  <a:lnTo>
                    <a:pt x="0" y="51"/>
                  </a:lnTo>
                  <a:lnTo>
                    <a:pt x="7" y="57"/>
                  </a:lnTo>
                  <a:lnTo>
                    <a:pt x="19" y="63"/>
                  </a:lnTo>
                  <a:lnTo>
                    <a:pt x="32" y="63"/>
                  </a:lnTo>
                  <a:lnTo>
                    <a:pt x="38" y="63"/>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8" name="フリーフォーム 357"/>
            <p:cNvSpPr>
              <a:spLocks/>
            </p:cNvSpPr>
            <p:nvPr/>
          </p:nvSpPr>
          <p:spPr bwMode="auto">
            <a:xfrm>
              <a:off x="649" y="2073"/>
              <a:ext cx="69" cy="82"/>
            </a:xfrm>
            <a:custGeom>
              <a:avLst/>
              <a:gdLst/>
              <a:ahLst/>
              <a:cxnLst>
                <a:cxn ang="0">
                  <a:pos x="57" y="82"/>
                </a:cxn>
                <a:cxn ang="0">
                  <a:pos x="69" y="76"/>
                </a:cxn>
                <a:cxn ang="0">
                  <a:pos x="69" y="57"/>
                </a:cxn>
                <a:cxn ang="0">
                  <a:pos x="63" y="51"/>
                </a:cxn>
                <a:cxn ang="0">
                  <a:pos x="51" y="45"/>
                </a:cxn>
                <a:cxn ang="0">
                  <a:pos x="51" y="32"/>
                </a:cxn>
                <a:cxn ang="0">
                  <a:pos x="44" y="19"/>
                </a:cxn>
                <a:cxn ang="0">
                  <a:pos x="38" y="7"/>
                </a:cxn>
                <a:cxn ang="0">
                  <a:pos x="25" y="0"/>
                </a:cxn>
                <a:cxn ang="0">
                  <a:pos x="6" y="7"/>
                </a:cxn>
                <a:cxn ang="0">
                  <a:pos x="0" y="13"/>
                </a:cxn>
                <a:cxn ang="0">
                  <a:pos x="0" y="26"/>
                </a:cxn>
                <a:cxn ang="0">
                  <a:pos x="13" y="45"/>
                </a:cxn>
                <a:cxn ang="0">
                  <a:pos x="25" y="51"/>
                </a:cxn>
                <a:cxn ang="0">
                  <a:pos x="38" y="51"/>
                </a:cxn>
                <a:cxn ang="0">
                  <a:pos x="38" y="57"/>
                </a:cxn>
                <a:cxn ang="0">
                  <a:pos x="51" y="76"/>
                </a:cxn>
                <a:cxn ang="0">
                  <a:pos x="51" y="82"/>
                </a:cxn>
                <a:cxn ang="0">
                  <a:pos x="57" y="82"/>
                </a:cxn>
              </a:cxnLst>
              <a:rect l="0" t="0" r="0" b="0"/>
              <a:pathLst>
                <a:path w="69" h="82">
                  <a:moveTo>
                    <a:pt x="57" y="82"/>
                  </a:moveTo>
                  <a:lnTo>
                    <a:pt x="69" y="76"/>
                  </a:lnTo>
                  <a:lnTo>
                    <a:pt x="69" y="57"/>
                  </a:lnTo>
                  <a:lnTo>
                    <a:pt x="63" y="51"/>
                  </a:lnTo>
                  <a:lnTo>
                    <a:pt x="51" y="45"/>
                  </a:lnTo>
                  <a:lnTo>
                    <a:pt x="51" y="32"/>
                  </a:lnTo>
                  <a:lnTo>
                    <a:pt x="44" y="19"/>
                  </a:lnTo>
                  <a:lnTo>
                    <a:pt x="38" y="7"/>
                  </a:lnTo>
                  <a:lnTo>
                    <a:pt x="25" y="0"/>
                  </a:lnTo>
                  <a:lnTo>
                    <a:pt x="6" y="7"/>
                  </a:lnTo>
                  <a:lnTo>
                    <a:pt x="0" y="13"/>
                  </a:lnTo>
                  <a:lnTo>
                    <a:pt x="0" y="26"/>
                  </a:lnTo>
                  <a:lnTo>
                    <a:pt x="13" y="45"/>
                  </a:lnTo>
                  <a:lnTo>
                    <a:pt x="25" y="51"/>
                  </a:lnTo>
                  <a:lnTo>
                    <a:pt x="38" y="51"/>
                  </a:lnTo>
                  <a:lnTo>
                    <a:pt x="38" y="57"/>
                  </a:lnTo>
                  <a:lnTo>
                    <a:pt x="51" y="76"/>
                  </a:lnTo>
                  <a:lnTo>
                    <a:pt x="51" y="82"/>
                  </a:lnTo>
                  <a:lnTo>
                    <a:pt x="57"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9" name="フリーフォーム 358"/>
            <p:cNvSpPr>
              <a:spLocks/>
            </p:cNvSpPr>
            <p:nvPr/>
          </p:nvSpPr>
          <p:spPr bwMode="auto">
            <a:xfrm>
              <a:off x="517" y="1739"/>
              <a:ext cx="63" cy="82"/>
            </a:xfrm>
            <a:custGeom>
              <a:avLst/>
              <a:gdLst/>
              <a:ahLst/>
              <a:cxnLst>
                <a:cxn ang="0">
                  <a:pos x="31" y="82"/>
                </a:cxn>
                <a:cxn ang="0">
                  <a:pos x="44" y="82"/>
                </a:cxn>
                <a:cxn ang="0">
                  <a:pos x="56" y="69"/>
                </a:cxn>
                <a:cxn ang="0">
                  <a:pos x="63" y="57"/>
                </a:cxn>
                <a:cxn ang="0">
                  <a:pos x="63" y="32"/>
                </a:cxn>
                <a:cxn ang="0">
                  <a:pos x="56" y="13"/>
                </a:cxn>
                <a:cxn ang="0">
                  <a:pos x="44" y="6"/>
                </a:cxn>
                <a:cxn ang="0">
                  <a:pos x="25" y="0"/>
                </a:cxn>
                <a:cxn ang="0">
                  <a:pos x="12" y="6"/>
                </a:cxn>
                <a:cxn ang="0">
                  <a:pos x="6" y="13"/>
                </a:cxn>
                <a:cxn ang="0">
                  <a:pos x="0" y="25"/>
                </a:cxn>
                <a:cxn ang="0">
                  <a:pos x="0" y="44"/>
                </a:cxn>
                <a:cxn ang="0">
                  <a:pos x="6" y="63"/>
                </a:cxn>
                <a:cxn ang="0">
                  <a:pos x="18" y="76"/>
                </a:cxn>
                <a:cxn ang="0">
                  <a:pos x="25" y="82"/>
                </a:cxn>
                <a:cxn ang="0">
                  <a:pos x="31" y="82"/>
                </a:cxn>
              </a:cxnLst>
              <a:rect l="0" t="0" r="0" b="0"/>
              <a:pathLst>
                <a:path w="63" h="82">
                  <a:moveTo>
                    <a:pt x="31" y="82"/>
                  </a:moveTo>
                  <a:lnTo>
                    <a:pt x="44" y="82"/>
                  </a:lnTo>
                  <a:lnTo>
                    <a:pt x="56" y="69"/>
                  </a:lnTo>
                  <a:lnTo>
                    <a:pt x="63" y="57"/>
                  </a:lnTo>
                  <a:lnTo>
                    <a:pt x="63" y="32"/>
                  </a:lnTo>
                  <a:lnTo>
                    <a:pt x="56" y="13"/>
                  </a:lnTo>
                  <a:lnTo>
                    <a:pt x="44" y="6"/>
                  </a:lnTo>
                  <a:lnTo>
                    <a:pt x="25" y="0"/>
                  </a:lnTo>
                  <a:lnTo>
                    <a:pt x="12" y="6"/>
                  </a:lnTo>
                  <a:lnTo>
                    <a:pt x="6" y="13"/>
                  </a:lnTo>
                  <a:lnTo>
                    <a:pt x="0" y="25"/>
                  </a:lnTo>
                  <a:lnTo>
                    <a:pt x="0" y="44"/>
                  </a:lnTo>
                  <a:lnTo>
                    <a:pt x="6" y="63"/>
                  </a:lnTo>
                  <a:lnTo>
                    <a:pt x="18" y="76"/>
                  </a:lnTo>
                  <a:lnTo>
                    <a:pt x="25" y="82"/>
                  </a:lnTo>
                  <a:lnTo>
                    <a:pt x="31"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0" name="フリーフォーム 359"/>
            <p:cNvSpPr>
              <a:spLocks/>
            </p:cNvSpPr>
            <p:nvPr/>
          </p:nvSpPr>
          <p:spPr bwMode="auto">
            <a:xfrm>
              <a:off x="2448" y="2313"/>
              <a:ext cx="120" cy="120"/>
            </a:xfrm>
            <a:custGeom>
              <a:avLst/>
              <a:gdLst/>
              <a:ahLst/>
              <a:cxnLst>
                <a:cxn ang="0">
                  <a:pos x="69" y="114"/>
                </a:cxn>
                <a:cxn ang="0">
                  <a:pos x="101" y="88"/>
                </a:cxn>
                <a:cxn ang="0">
                  <a:pos x="120" y="70"/>
                </a:cxn>
                <a:cxn ang="0">
                  <a:pos x="120" y="44"/>
                </a:cxn>
                <a:cxn ang="0">
                  <a:pos x="120" y="32"/>
                </a:cxn>
                <a:cxn ang="0">
                  <a:pos x="113" y="13"/>
                </a:cxn>
                <a:cxn ang="0">
                  <a:pos x="94" y="6"/>
                </a:cxn>
                <a:cxn ang="0">
                  <a:pos x="69" y="0"/>
                </a:cxn>
                <a:cxn ang="0">
                  <a:pos x="44" y="6"/>
                </a:cxn>
                <a:cxn ang="0">
                  <a:pos x="19" y="25"/>
                </a:cxn>
                <a:cxn ang="0">
                  <a:pos x="6" y="44"/>
                </a:cxn>
                <a:cxn ang="0">
                  <a:pos x="0" y="63"/>
                </a:cxn>
                <a:cxn ang="0">
                  <a:pos x="12" y="95"/>
                </a:cxn>
                <a:cxn ang="0">
                  <a:pos x="19" y="107"/>
                </a:cxn>
                <a:cxn ang="0">
                  <a:pos x="31" y="114"/>
                </a:cxn>
                <a:cxn ang="0">
                  <a:pos x="57" y="120"/>
                </a:cxn>
                <a:cxn ang="0">
                  <a:pos x="63" y="114"/>
                </a:cxn>
                <a:cxn ang="0">
                  <a:pos x="69" y="114"/>
                </a:cxn>
              </a:cxnLst>
              <a:rect l="0" t="0" r="0" b="0"/>
              <a:pathLst>
                <a:path w="120" h="120">
                  <a:moveTo>
                    <a:pt x="69" y="114"/>
                  </a:moveTo>
                  <a:lnTo>
                    <a:pt x="101" y="88"/>
                  </a:lnTo>
                  <a:lnTo>
                    <a:pt x="120" y="70"/>
                  </a:lnTo>
                  <a:lnTo>
                    <a:pt x="120" y="44"/>
                  </a:lnTo>
                  <a:lnTo>
                    <a:pt x="120" y="32"/>
                  </a:lnTo>
                  <a:lnTo>
                    <a:pt x="113" y="13"/>
                  </a:lnTo>
                  <a:lnTo>
                    <a:pt x="94" y="6"/>
                  </a:lnTo>
                  <a:lnTo>
                    <a:pt x="69" y="0"/>
                  </a:lnTo>
                  <a:lnTo>
                    <a:pt x="44" y="6"/>
                  </a:lnTo>
                  <a:lnTo>
                    <a:pt x="19" y="25"/>
                  </a:lnTo>
                  <a:lnTo>
                    <a:pt x="6" y="44"/>
                  </a:lnTo>
                  <a:lnTo>
                    <a:pt x="0" y="63"/>
                  </a:lnTo>
                  <a:lnTo>
                    <a:pt x="12" y="95"/>
                  </a:lnTo>
                  <a:lnTo>
                    <a:pt x="19" y="107"/>
                  </a:lnTo>
                  <a:lnTo>
                    <a:pt x="31" y="114"/>
                  </a:lnTo>
                  <a:lnTo>
                    <a:pt x="57" y="120"/>
                  </a:lnTo>
                  <a:lnTo>
                    <a:pt x="63" y="114"/>
                  </a:lnTo>
                  <a:lnTo>
                    <a:pt x="69" y="114"/>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1" name="フリーフォーム 360"/>
            <p:cNvSpPr>
              <a:spLocks/>
            </p:cNvSpPr>
            <p:nvPr/>
          </p:nvSpPr>
          <p:spPr bwMode="auto">
            <a:xfrm>
              <a:off x="2637" y="2048"/>
              <a:ext cx="915" cy="360"/>
            </a:xfrm>
            <a:custGeom>
              <a:avLst/>
              <a:gdLst/>
              <a:ahLst/>
              <a:cxnLst>
                <a:cxn ang="0">
                  <a:pos x="101" y="303"/>
                </a:cxn>
                <a:cxn ang="0">
                  <a:pos x="70" y="328"/>
                </a:cxn>
                <a:cxn ang="0">
                  <a:pos x="19" y="322"/>
                </a:cxn>
                <a:cxn ang="0">
                  <a:pos x="0" y="303"/>
                </a:cxn>
                <a:cxn ang="0">
                  <a:pos x="0" y="265"/>
                </a:cxn>
                <a:cxn ang="0">
                  <a:pos x="32" y="227"/>
                </a:cxn>
                <a:cxn ang="0">
                  <a:pos x="57" y="215"/>
                </a:cxn>
                <a:cxn ang="0">
                  <a:pos x="82" y="227"/>
                </a:cxn>
                <a:cxn ang="0">
                  <a:pos x="107" y="227"/>
                </a:cxn>
                <a:cxn ang="0">
                  <a:pos x="126" y="240"/>
                </a:cxn>
                <a:cxn ang="0">
                  <a:pos x="152" y="215"/>
                </a:cxn>
                <a:cxn ang="0">
                  <a:pos x="196" y="202"/>
                </a:cxn>
                <a:cxn ang="0">
                  <a:pos x="234" y="208"/>
                </a:cxn>
                <a:cxn ang="0">
                  <a:pos x="290" y="152"/>
                </a:cxn>
                <a:cxn ang="0">
                  <a:pos x="328" y="145"/>
                </a:cxn>
                <a:cxn ang="0">
                  <a:pos x="366" y="145"/>
                </a:cxn>
                <a:cxn ang="0">
                  <a:pos x="492" y="101"/>
                </a:cxn>
                <a:cxn ang="0">
                  <a:pos x="625" y="63"/>
                </a:cxn>
                <a:cxn ang="0">
                  <a:pos x="669" y="51"/>
                </a:cxn>
                <a:cxn ang="0">
                  <a:pos x="783" y="13"/>
                </a:cxn>
                <a:cxn ang="0">
                  <a:pos x="795" y="19"/>
                </a:cxn>
                <a:cxn ang="0">
                  <a:pos x="827" y="25"/>
                </a:cxn>
                <a:cxn ang="0">
                  <a:pos x="877" y="6"/>
                </a:cxn>
                <a:cxn ang="0">
                  <a:pos x="915" y="13"/>
                </a:cxn>
                <a:cxn ang="0">
                  <a:pos x="915" y="25"/>
                </a:cxn>
                <a:cxn ang="0">
                  <a:pos x="884" y="44"/>
                </a:cxn>
                <a:cxn ang="0">
                  <a:pos x="852" y="38"/>
                </a:cxn>
                <a:cxn ang="0">
                  <a:pos x="839" y="57"/>
                </a:cxn>
                <a:cxn ang="0">
                  <a:pos x="833" y="63"/>
                </a:cxn>
                <a:cxn ang="0">
                  <a:pos x="814" y="44"/>
                </a:cxn>
                <a:cxn ang="0">
                  <a:pos x="789" y="57"/>
                </a:cxn>
                <a:cxn ang="0">
                  <a:pos x="776" y="70"/>
                </a:cxn>
                <a:cxn ang="0">
                  <a:pos x="720" y="70"/>
                </a:cxn>
                <a:cxn ang="0">
                  <a:pos x="600" y="114"/>
                </a:cxn>
                <a:cxn ang="0">
                  <a:pos x="562" y="126"/>
                </a:cxn>
                <a:cxn ang="0">
                  <a:pos x="568" y="133"/>
                </a:cxn>
                <a:cxn ang="0">
                  <a:pos x="600" y="164"/>
                </a:cxn>
                <a:cxn ang="0">
                  <a:pos x="593" y="202"/>
                </a:cxn>
                <a:cxn ang="0">
                  <a:pos x="555" y="227"/>
                </a:cxn>
                <a:cxn ang="0">
                  <a:pos x="524" y="227"/>
                </a:cxn>
                <a:cxn ang="0">
                  <a:pos x="499" y="196"/>
                </a:cxn>
                <a:cxn ang="0">
                  <a:pos x="505" y="152"/>
                </a:cxn>
                <a:cxn ang="0">
                  <a:pos x="518" y="133"/>
                </a:cxn>
                <a:cxn ang="0">
                  <a:pos x="448" y="158"/>
                </a:cxn>
                <a:cxn ang="0">
                  <a:pos x="379" y="202"/>
                </a:cxn>
                <a:cxn ang="0">
                  <a:pos x="297" y="271"/>
                </a:cxn>
                <a:cxn ang="0">
                  <a:pos x="259" y="278"/>
                </a:cxn>
                <a:cxn ang="0">
                  <a:pos x="253" y="316"/>
                </a:cxn>
                <a:cxn ang="0">
                  <a:pos x="221" y="347"/>
                </a:cxn>
                <a:cxn ang="0">
                  <a:pos x="189" y="360"/>
                </a:cxn>
                <a:cxn ang="0">
                  <a:pos x="152" y="347"/>
                </a:cxn>
                <a:cxn ang="0">
                  <a:pos x="126" y="316"/>
                </a:cxn>
                <a:cxn ang="0">
                  <a:pos x="114" y="284"/>
                </a:cxn>
              </a:cxnLst>
              <a:rect l="0" t="0" r="0" b="0"/>
              <a:pathLst>
                <a:path w="915" h="360">
                  <a:moveTo>
                    <a:pt x="114" y="284"/>
                  </a:moveTo>
                  <a:lnTo>
                    <a:pt x="101" y="303"/>
                  </a:lnTo>
                  <a:lnTo>
                    <a:pt x="82" y="322"/>
                  </a:lnTo>
                  <a:lnTo>
                    <a:pt x="70" y="328"/>
                  </a:lnTo>
                  <a:lnTo>
                    <a:pt x="32" y="328"/>
                  </a:lnTo>
                  <a:lnTo>
                    <a:pt x="19" y="322"/>
                  </a:lnTo>
                  <a:lnTo>
                    <a:pt x="6" y="316"/>
                  </a:lnTo>
                  <a:lnTo>
                    <a:pt x="0" y="303"/>
                  </a:lnTo>
                  <a:lnTo>
                    <a:pt x="0" y="284"/>
                  </a:lnTo>
                  <a:lnTo>
                    <a:pt x="0" y="265"/>
                  </a:lnTo>
                  <a:lnTo>
                    <a:pt x="13" y="253"/>
                  </a:lnTo>
                  <a:lnTo>
                    <a:pt x="32" y="227"/>
                  </a:lnTo>
                  <a:lnTo>
                    <a:pt x="44" y="215"/>
                  </a:lnTo>
                  <a:lnTo>
                    <a:pt x="57" y="215"/>
                  </a:lnTo>
                  <a:lnTo>
                    <a:pt x="70" y="221"/>
                  </a:lnTo>
                  <a:lnTo>
                    <a:pt x="82" y="227"/>
                  </a:lnTo>
                  <a:lnTo>
                    <a:pt x="101" y="227"/>
                  </a:lnTo>
                  <a:lnTo>
                    <a:pt x="107" y="227"/>
                  </a:lnTo>
                  <a:lnTo>
                    <a:pt x="114" y="234"/>
                  </a:lnTo>
                  <a:lnTo>
                    <a:pt x="126" y="240"/>
                  </a:lnTo>
                  <a:lnTo>
                    <a:pt x="133" y="240"/>
                  </a:lnTo>
                  <a:lnTo>
                    <a:pt x="152" y="215"/>
                  </a:lnTo>
                  <a:lnTo>
                    <a:pt x="171" y="202"/>
                  </a:lnTo>
                  <a:lnTo>
                    <a:pt x="196" y="202"/>
                  </a:lnTo>
                  <a:lnTo>
                    <a:pt x="221" y="202"/>
                  </a:lnTo>
                  <a:lnTo>
                    <a:pt x="234" y="208"/>
                  </a:lnTo>
                  <a:lnTo>
                    <a:pt x="265" y="183"/>
                  </a:lnTo>
                  <a:lnTo>
                    <a:pt x="290" y="152"/>
                  </a:lnTo>
                  <a:lnTo>
                    <a:pt x="309" y="145"/>
                  </a:lnTo>
                  <a:lnTo>
                    <a:pt x="328" y="145"/>
                  </a:lnTo>
                  <a:lnTo>
                    <a:pt x="347" y="152"/>
                  </a:lnTo>
                  <a:lnTo>
                    <a:pt x="366" y="145"/>
                  </a:lnTo>
                  <a:lnTo>
                    <a:pt x="423" y="133"/>
                  </a:lnTo>
                  <a:lnTo>
                    <a:pt x="492" y="101"/>
                  </a:lnTo>
                  <a:lnTo>
                    <a:pt x="568" y="82"/>
                  </a:lnTo>
                  <a:lnTo>
                    <a:pt x="625" y="63"/>
                  </a:lnTo>
                  <a:lnTo>
                    <a:pt x="650" y="51"/>
                  </a:lnTo>
                  <a:lnTo>
                    <a:pt x="669" y="51"/>
                  </a:lnTo>
                  <a:lnTo>
                    <a:pt x="732" y="51"/>
                  </a:lnTo>
                  <a:lnTo>
                    <a:pt x="783" y="13"/>
                  </a:lnTo>
                  <a:lnTo>
                    <a:pt x="789" y="13"/>
                  </a:lnTo>
                  <a:lnTo>
                    <a:pt x="795" y="19"/>
                  </a:lnTo>
                  <a:lnTo>
                    <a:pt x="802" y="32"/>
                  </a:lnTo>
                  <a:lnTo>
                    <a:pt x="827" y="25"/>
                  </a:lnTo>
                  <a:lnTo>
                    <a:pt x="865" y="19"/>
                  </a:lnTo>
                  <a:lnTo>
                    <a:pt x="877" y="6"/>
                  </a:lnTo>
                  <a:lnTo>
                    <a:pt x="896" y="0"/>
                  </a:lnTo>
                  <a:lnTo>
                    <a:pt x="915" y="13"/>
                  </a:lnTo>
                  <a:lnTo>
                    <a:pt x="915" y="19"/>
                  </a:lnTo>
                  <a:lnTo>
                    <a:pt x="915" y="25"/>
                  </a:lnTo>
                  <a:lnTo>
                    <a:pt x="890" y="38"/>
                  </a:lnTo>
                  <a:lnTo>
                    <a:pt x="884" y="44"/>
                  </a:lnTo>
                  <a:lnTo>
                    <a:pt x="871" y="44"/>
                  </a:lnTo>
                  <a:lnTo>
                    <a:pt x="852" y="38"/>
                  </a:lnTo>
                  <a:lnTo>
                    <a:pt x="846" y="44"/>
                  </a:lnTo>
                  <a:lnTo>
                    <a:pt x="839" y="57"/>
                  </a:lnTo>
                  <a:lnTo>
                    <a:pt x="839" y="63"/>
                  </a:lnTo>
                  <a:lnTo>
                    <a:pt x="833" y="63"/>
                  </a:lnTo>
                  <a:lnTo>
                    <a:pt x="827" y="51"/>
                  </a:lnTo>
                  <a:lnTo>
                    <a:pt x="814" y="44"/>
                  </a:lnTo>
                  <a:lnTo>
                    <a:pt x="802" y="51"/>
                  </a:lnTo>
                  <a:lnTo>
                    <a:pt x="789" y="57"/>
                  </a:lnTo>
                  <a:lnTo>
                    <a:pt x="789" y="63"/>
                  </a:lnTo>
                  <a:lnTo>
                    <a:pt x="776" y="70"/>
                  </a:lnTo>
                  <a:lnTo>
                    <a:pt x="751" y="70"/>
                  </a:lnTo>
                  <a:lnTo>
                    <a:pt x="720" y="70"/>
                  </a:lnTo>
                  <a:lnTo>
                    <a:pt x="650" y="101"/>
                  </a:lnTo>
                  <a:lnTo>
                    <a:pt x="600" y="114"/>
                  </a:lnTo>
                  <a:lnTo>
                    <a:pt x="574" y="120"/>
                  </a:lnTo>
                  <a:lnTo>
                    <a:pt x="562" y="126"/>
                  </a:lnTo>
                  <a:lnTo>
                    <a:pt x="562" y="133"/>
                  </a:lnTo>
                  <a:lnTo>
                    <a:pt x="568" y="133"/>
                  </a:lnTo>
                  <a:lnTo>
                    <a:pt x="587" y="145"/>
                  </a:lnTo>
                  <a:lnTo>
                    <a:pt x="600" y="164"/>
                  </a:lnTo>
                  <a:lnTo>
                    <a:pt x="600" y="189"/>
                  </a:lnTo>
                  <a:lnTo>
                    <a:pt x="593" y="202"/>
                  </a:lnTo>
                  <a:lnTo>
                    <a:pt x="581" y="215"/>
                  </a:lnTo>
                  <a:lnTo>
                    <a:pt x="555" y="227"/>
                  </a:lnTo>
                  <a:lnTo>
                    <a:pt x="537" y="227"/>
                  </a:lnTo>
                  <a:lnTo>
                    <a:pt x="524" y="227"/>
                  </a:lnTo>
                  <a:lnTo>
                    <a:pt x="505" y="208"/>
                  </a:lnTo>
                  <a:lnTo>
                    <a:pt x="499" y="196"/>
                  </a:lnTo>
                  <a:lnTo>
                    <a:pt x="492" y="177"/>
                  </a:lnTo>
                  <a:lnTo>
                    <a:pt x="505" y="152"/>
                  </a:lnTo>
                  <a:lnTo>
                    <a:pt x="518" y="139"/>
                  </a:lnTo>
                  <a:lnTo>
                    <a:pt x="518" y="133"/>
                  </a:lnTo>
                  <a:lnTo>
                    <a:pt x="511" y="133"/>
                  </a:lnTo>
                  <a:lnTo>
                    <a:pt x="448" y="158"/>
                  </a:lnTo>
                  <a:lnTo>
                    <a:pt x="404" y="183"/>
                  </a:lnTo>
                  <a:lnTo>
                    <a:pt x="379" y="202"/>
                  </a:lnTo>
                  <a:lnTo>
                    <a:pt x="341" y="240"/>
                  </a:lnTo>
                  <a:lnTo>
                    <a:pt x="297" y="271"/>
                  </a:lnTo>
                  <a:lnTo>
                    <a:pt x="278" y="278"/>
                  </a:lnTo>
                  <a:lnTo>
                    <a:pt x="259" y="278"/>
                  </a:lnTo>
                  <a:lnTo>
                    <a:pt x="259" y="303"/>
                  </a:lnTo>
                  <a:lnTo>
                    <a:pt x="253" y="316"/>
                  </a:lnTo>
                  <a:lnTo>
                    <a:pt x="240" y="335"/>
                  </a:lnTo>
                  <a:lnTo>
                    <a:pt x="221" y="347"/>
                  </a:lnTo>
                  <a:lnTo>
                    <a:pt x="208" y="360"/>
                  </a:lnTo>
                  <a:lnTo>
                    <a:pt x="189" y="360"/>
                  </a:lnTo>
                  <a:lnTo>
                    <a:pt x="171" y="360"/>
                  </a:lnTo>
                  <a:lnTo>
                    <a:pt x="152" y="347"/>
                  </a:lnTo>
                  <a:lnTo>
                    <a:pt x="139" y="341"/>
                  </a:lnTo>
                  <a:lnTo>
                    <a:pt x="126" y="316"/>
                  </a:lnTo>
                  <a:lnTo>
                    <a:pt x="120" y="284"/>
                  </a:lnTo>
                  <a:lnTo>
                    <a:pt x="114" y="284"/>
                  </a:lnTo>
                  <a:close/>
                </a:path>
              </a:pathLst>
            </a:custGeom>
            <a:gradFill flip="none" rotWithShape="1">
              <a:gsLst>
                <a:gs pos="0">
                  <a:schemeClr val="bg2">
                    <a:lumMod val="20000"/>
                    <a:lumOff val="80000"/>
                  </a:schemeClr>
                </a:gs>
                <a:gs pos="15000">
                  <a:schemeClr val="bg2">
                    <a:lumMod val="20000"/>
                    <a:lumOff val="80000"/>
                  </a:schemeClr>
                </a:gs>
                <a:gs pos="30000">
                  <a:schemeClr val="accent1">
                    <a:lumMod val="20000"/>
                    <a:lumOff val="80000"/>
                  </a:schemeClr>
                </a:gs>
                <a:gs pos="45000">
                  <a:schemeClr val="accent1">
                    <a:lumMod val="20000"/>
                    <a:lumOff val="80000"/>
                  </a:schemeClr>
                </a:gs>
                <a:gs pos="60000">
                  <a:schemeClr val="accent2">
                    <a:lumMod val="20000"/>
                    <a:lumOff val="80000"/>
                  </a:schemeClr>
                </a:gs>
                <a:gs pos="80000">
                  <a:schemeClr val="accent6">
                    <a:lumMod val="20000"/>
                    <a:lumOff val="80000"/>
                  </a:schemeClr>
                </a:gs>
                <a:gs pos="100000">
                  <a:schemeClr val="accent5">
                    <a:lumMod val="20000"/>
                    <a:lumOff val="80000"/>
                  </a:schemeClr>
                </a:gs>
              </a:gsLst>
              <a:lin ang="18900000" scaled="1"/>
              <a:tileRect/>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2" name="フリーフォーム 361"/>
            <p:cNvSpPr>
              <a:spLocks/>
            </p:cNvSpPr>
            <p:nvPr/>
          </p:nvSpPr>
          <p:spPr bwMode="auto">
            <a:xfrm>
              <a:off x="2637" y="2118"/>
              <a:ext cx="57" cy="63"/>
            </a:xfrm>
            <a:custGeom>
              <a:avLst/>
              <a:gdLst/>
              <a:ahLst/>
              <a:cxnLst>
                <a:cxn ang="0">
                  <a:pos x="25" y="63"/>
                </a:cxn>
                <a:cxn ang="0">
                  <a:pos x="44" y="63"/>
                </a:cxn>
                <a:cxn ang="0">
                  <a:pos x="57" y="37"/>
                </a:cxn>
                <a:cxn ang="0">
                  <a:pos x="51" y="12"/>
                </a:cxn>
                <a:cxn ang="0">
                  <a:pos x="38" y="0"/>
                </a:cxn>
                <a:cxn ang="0">
                  <a:pos x="25" y="0"/>
                </a:cxn>
                <a:cxn ang="0">
                  <a:pos x="13" y="12"/>
                </a:cxn>
                <a:cxn ang="0">
                  <a:pos x="0" y="25"/>
                </a:cxn>
                <a:cxn ang="0">
                  <a:pos x="0" y="50"/>
                </a:cxn>
                <a:cxn ang="0">
                  <a:pos x="0" y="63"/>
                </a:cxn>
                <a:cxn ang="0">
                  <a:pos x="6" y="63"/>
                </a:cxn>
                <a:cxn ang="0">
                  <a:pos x="19" y="63"/>
                </a:cxn>
                <a:cxn ang="0">
                  <a:pos x="25" y="63"/>
                </a:cxn>
              </a:cxnLst>
              <a:rect l="0" t="0" r="0" b="0"/>
              <a:pathLst>
                <a:path w="57" h="63">
                  <a:moveTo>
                    <a:pt x="25" y="63"/>
                  </a:moveTo>
                  <a:lnTo>
                    <a:pt x="44" y="63"/>
                  </a:lnTo>
                  <a:lnTo>
                    <a:pt x="57" y="37"/>
                  </a:lnTo>
                  <a:lnTo>
                    <a:pt x="51" y="12"/>
                  </a:lnTo>
                  <a:lnTo>
                    <a:pt x="38" y="0"/>
                  </a:lnTo>
                  <a:lnTo>
                    <a:pt x="25" y="0"/>
                  </a:lnTo>
                  <a:lnTo>
                    <a:pt x="13" y="12"/>
                  </a:lnTo>
                  <a:lnTo>
                    <a:pt x="0" y="25"/>
                  </a:lnTo>
                  <a:lnTo>
                    <a:pt x="0" y="50"/>
                  </a:lnTo>
                  <a:lnTo>
                    <a:pt x="0" y="63"/>
                  </a:lnTo>
                  <a:lnTo>
                    <a:pt x="6" y="63"/>
                  </a:lnTo>
                  <a:lnTo>
                    <a:pt x="19" y="63"/>
                  </a:lnTo>
                  <a:lnTo>
                    <a:pt x="25" y="63"/>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3" name="フリーフォーム 362"/>
            <p:cNvSpPr>
              <a:spLocks/>
            </p:cNvSpPr>
            <p:nvPr/>
          </p:nvSpPr>
          <p:spPr bwMode="auto">
            <a:xfrm>
              <a:off x="2808" y="2559"/>
              <a:ext cx="94" cy="82"/>
            </a:xfrm>
            <a:custGeom>
              <a:avLst/>
              <a:gdLst/>
              <a:ahLst/>
              <a:cxnLst>
                <a:cxn ang="0">
                  <a:pos x="50" y="82"/>
                </a:cxn>
                <a:cxn ang="0">
                  <a:pos x="82" y="63"/>
                </a:cxn>
                <a:cxn ang="0">
                  <a:pos x="94" y="44"/>
                </a:cxn>
                <a:cxn ang="0">
                  <a:pos x="94" y="19"/>
                </a:cxn>
                <a:cxn ang="0">
                  <a:pos x="82" y="6"/>
                </a:cxn>
                <a:cxn ang="0">
                  <a:pos x="50" y="0"/>
                </a:cxn>
                <a:cxn ang="0">
                  <a:pos x="37" y="6"/>
                </a:cxn>
                <a:cxn ang="0">
                  <a:pos x="18" y="13"/>
                </a:cxn>
                <a:cxn ang="0">
                  <a:pos x="6" y="32"/>
                </a:cxn>
                <a:cxn ang="0">
                  <a:pos x="0" y="51"/>
                </a:cxn>
                <a:cxn ang="0">
                  <a:pos x="0" y="63"/>
                </a:cxn>
                <a:cxn ang="0">
                  <a:pos x="12" y="76"/>
                </a:cxn>
                <a:cxn ang="0">
                  <a:pos x="31" y="82"/>
                </a:cxn>
                <a:cxn ang="0">
                  <a:pos x="44" y="82"/>
                </a:cxn>
                <a:cxn ang="0">
                  <a:pos x="50" y="82"/>
                </a:cxn>
              </a:cxnLst>
              <a:rect l="0" t="0" r="0" b="0"/>
              <a:pathLst>
                <a:path w="94" h="82">
                  <a:moveTo>
                    <a:pt x="50" y="82"/>
                  </a:moveTo>
                  <a:lnTo>
                    <a:pt x="82" y="63"/>
                  </a:lnTo>
                  <a:lnTo>
                    <a:pt x="94" y="44"/>
                  </a:lnTo>
                  <a:lnTo>
                    <a:pt x="94" y="19"/>
                  </a:lnTo>
                  <a:lnTo>
                    <a:pt x="82" y="6"/>
                  </a:lnTo>
                  <a:lnTo>
                    <a:pt x="50" y="0"/>
                  </a:lnTo>
                  <a:lnTo>
                    <a:pt x="37" y="6"/>
                  </a:lnTo>
                  <a:lnTo>
                    <a:pt x="18" y="13"/>
                  </a:lnTo>
                  <a:lnTo>
                    <a:pt x="6" y="32"/>
                  </a:lnTo>
                  <a:lnTo>
                    <a:pt x="0" y="51"/>
                  </a:lnTo>
                  <a:lnTo>
                    <a:pt x="0" y="63"/>
                  </a:lnTo>
                  <a:lnTo>
                    <a:pt x="12" y="76"/>
                  </a:lnTo>
                  <a:lnTo>
                    <a:pt x="31" y="82"/>
                  </a:lnTo>
                  <a:lnTo>
                    <a:pt x="44" y="82"/>
                  </a:lnTo>
                  <a:lnTo>
                    <a:pt x="50" y="82"/>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4" name="フリーフォーム 363"/>
            <p:cNvSpPr>
              <a:spLocks/>
            </p:cNvSpPr>
            <p:nvPr/>
          </p:nvSpPr>
          <p:spPr bwMode="auto">
            <a:xfrm>
              <a:off x="2934" y="2446"/>
              <a:ext cx="82" cy="101"/>
            </a:xfrm>
            <a:custGeom>
              <a:avLst/>
              <a:gdLst/>
              <a:ahLst/>
              <a:cxnLst>
                <a:cxn ang="0">
                  <a:pos x="69" y="94"/>
                </a:cxn>
                <a:cxn ang="0">
                  <a:pos x="75" y="82"/>
                </a:cxn>
                <a:cxn ang="0">
                  <a:pos x="82" y="69"/>
                </a:cxn>
                <a:cxn ang="0">
                  <a:pos x="82" y="50"/>
                </a:cxn>
                <a:cxn ang="0">
                  <a:pos x="82" y="31"/>
                </a:cxn>
                <a:cxn ang="0">
                  <a:pos x="69" y="19"/>
                </a:cxn>
                <a:cxn ang="0">
                  <a:pos x="63" y="6"/>
                </a:cxn>
                <a:cxn ang="0">
                  <a:pos x="50" y="0"/>
                </a:cxn>
                <a:cxn ang="0">
                  <a:pos x="31" y="0"/>
                </a:cxn>
                <a:cxn ang="0">
                  <a:pos x="19" y="12"/>
                </a:cxn>
                <a:cxn ang="0">
                  <a:pos x="6" y="25"/>
                </a:cxn>
                <a:cxn ang="0">
                  <a:pos x="0" y="44"/>
                </a:cxn>
                <a:cxn ang="0">
                  <a:pos x="0" y="63"/>
                </a:cxn>
                <a:cxn ang="0">
                  <a:pos x="12" y="88"/>
                </a:cxn>
                <a:cxn ang="0">
                  <a:pos x="25" y="94"/>
                </a:cxn>
                <a:cxn ang="0">
                  <a:pos x="44" y="101"/>
                </a:cxn>
                <a:cxn ang="0">
                  <a:pos x="57" y="101"/>
                </a:cxn>
                <a:cxn ang="0">
                  <a:pos x="63" y="94"/>
                </a:cxn>
                <a:cxn ang="0">
                  <a:pos x="69" y="94"/>
                </a:cxn>
              </a:cxnLst>
              <a:rect l="0" t="0" r="0" b="0"/>
              <a:pathLst>
                <a:path w="82" h="101">
                  <a:moveTo>
                    <a:pt x="69" y="94"/>
                  </a:moveTo>
                  <a:lnTo>
                    <a:pt x="75" y="82"/>
                  </a:lnTo>
                  <a:lnTo>
                    <a:pt x="82" y="69"/>
                  </a:lnTo>
                  <a:lnTo>
                    <a:pt x="82" y="50"/>
                  </a:lnTo>
                  <a:lnTo>
                    <a:pt x="82" y="31"/>
                  </a:lnTo>
                  <a:lnTo>
                    <a:pt x="69" y="19"/>
                  </a:lnTo>
                  <a:lnTo>
                    <a:pt x="63" y="6"/>
                  </a:lnTo>
                  <a:lnTo>
                    <a:pt x="50" y="0"/>
                  </a:lnTo>
                  <a:lnTo>
                    <a:pt x="31" y="0"/>
                  </a:lnTo>
                  <a:lnTo>
                    <a:pt x="19" y="12"/>
                  </a:lnTo>
                  <a:lnTo>
                    <a:pt x="6" y="25"/>
                  </a:lnTo>
                  <a:lnTo>
                    <a:pt x="0" y="44"/>
                  </a:lnTo>
                  <a:lnTo>
                    <a:pt x="0" y="63"/>
                  </a:lnTo>
                  <a:lnTo>
                    <a:pt x="12" y="88"/>
                  </a:lnTo>
                  <a:lnTo>
                    <a:pt x="25" y="94"/>
                  </a:lnTo>
                  <a:lnTo>
                    <a:pt x="44" y="101"/>
                  </a:lnTo>
                  <a:lnTo>
                    <a:pt x="57" y="101"/>
                  </a:lnTo>
                  <a:lnTo>
                    <a:pt x="63" y="94"/>
                  </a:lnTo>
                  <a:lnTo>
                    <a:pt x="69" y="9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5" name="フリーフォーム 364"/>
            <p:cNvSpPr>
              <a:spLocks/>
            </p:cNvSpPr>
            <p:nvPr/>
          </p:nvSpPr>
          <p:spPr bwMode="auto">
            <a:xfrm>
              <a:off x="2965" y="2547"/>
              <a:ext cx="158" cy="145"/>
            </a:xfrm>
            <a:custGeom>
              <a:avLst/>
              <a:gdLst/>
              <a:ahLst/>
              <a:cxnLst>
                <a:cxn ang="0">
                  <a:pos x="51" y="145"/>
                </a:cxn>
                <a:cxn ang="0">
                  <a:pos x="82" y="132"/>
                </a:cxn>
                <a:cxn ang="0">
                  <a:pos x="101" y="113"/>
                </a:cxn>
                <a:cxn ang="0">
                  <a:pos x="120" y="94"/>
                </a:cxn>
                <a:cxn ang="0">
                  <a:pos x="152" y="44"/>
                </a:cxn>
                <a:cxn ang="0">
                  <a:pos x="158" y="25"/>
                </a:cxn>
                <a:cxn ang="0">
                  <a:pos x="145" y="6"/>
                </a:cxn>
                <a:cxn ang="0">
                  <a:pos x="133" y="0"/>
                </a:cxn>
                <a:cxn ang="0">
                  <a:pos x="114" y="0"/>
                </a:cxn>
                <a:cxn ang="0">
                  <a:pos x="89" y="12"/>
                </a:cxn>
                <a:cxn ang="0">
                  <a:pos x="63" y="25"/>
                </a:cxn>
                <a:cxn ang="0">
                  <a:pos x="38" y="37"/>
                </a:cxn>
                <a:cxn ang="0">
                  <a:pos x="32" y="44"/>
                </a:cxn>
                <a:cxn ang="0">
                  <a:pos x="19" y="56"/>
                </a:cxn>
                <a:cxn ang="0">
                  <a:pos x="0" y="94"/>
                </a:cxn>
                <a:cxn ang="0">
                  <a:pos x="0" y="113"/>
                </a:cxn>
                <a:cxn ang="0">
                  <a:pos x="13" y="132"/>
                </a:cxn>
                <a:cxn ang="0">
                  <a:pos x="38" y="145"/>
                </a:cxn>
                <a:cxn ang="0">
                  <a:pos x="44" y="145"/>
                </a:cxn>
                <a:cxn ang="0">
                  <a:pos x="51" y="145"/>
                </a:cxn>
              </a:cxnLst>
              <a:rect l="0" t="0" r="0" b="0"/>
              <a:pathLst>
                <a:path w="158" h="145">
                  <a:moveTo>
                    <a:pt x="51" y="145"/>
                  </a:moveTo>
                  <a:lnTo>
                    <a:pt x="82" y="132"/>
                  </a:lnTo>
                  <a:lnTo>
                    <a:pt x="101" y="113"/>
                  </a:lnTo>
                  <a:lnTo>
                    <a:pt x="120" y="94"/>
                  </a:lnTo>
                  <a:lnTo>
                    <a:pt x="152" y="44"/>
                  </a:lnTo>
                  <a:lnTo>
                    <a:pt x="158" y="25"/>
                  </a:lnTo>
                  <a:lnTo>
                    <a:pt x="145" y="6"/>
                  </a:lnTo>
                  <a:lnTo>
                    <a:pt x="133" y="0"/>
                  </a:lnTo>
                  <a:lnTo>
                    <a:pt x="114" y="0"/>
                  </a:lnTo>
                  <a:lnTo>
                    <a:pt x="89" y="12"/>
                  </a:lnTo>
                  <a:lnTo>
                    <a:pt x="63" y="25"/>
                  </a:lnTo>
                  <a:lnTo>
                    <a:pt x="38" y="37"/>
                  </a:lnTo>
                  <a:lnTo>
                    <a:pt x="32" y="44"/>
                  </a:lnTo>
                  <a:lnTo>
                    <a:pt x="19" y="56"/>
                  </a:lnTo>
                  <a:lnTo>
                    <a:pt x="0" y="94"/>
                  </a:lnTo>
                  <a:lnTo>
                    <a:pt x="0" y="113"/>
                  </a:lnTo>
                  <a:lnTo>
                    <a:pt x="13" y="132"/>
                  </a:lnTo>
                  <a:lnTo>
                    <a:pt x="38" y="145"/>
                  </a:lnTo>
                  <a:lnTo>
                    <a:pt x="44" y="145"/>
                  </a:lnTo>
                  <a:lnTo>
                    <a:pt x="51" y="145"/>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6" name="フリーフォーム 365"/>
            <p:cNvSpPr>
              <a:spLocks/>
            </p:cNvSpPr>
            <p:nvPr/>
          </p:nvSpPr>
          <p:spPr bwMode="auto">
            <a:xfrm>
              <a:off x="3394" y="2509"/>
              <a:ext cx="165" cy="139"/>
            </a:xfrm>
            <a:custGeom>
              <a:avLst/>
              <a:gdLst/>
              <a:ahLst/>
              <a:cxnLst>
                <a:cxn ang="0">
                  <a:pos x="51" y="75"/>
                </a:cxn>
                <a:cxn ang="0">
                  <a:pos x="57" y="56"/>
                </a:cxn>
                <a:cxn ang="0">
                  <a:pos x="64" y="44"/>
                </a:cxn>
                <a:cxn ang="0">
                  <a:pos x="57" y="25"/>
                </a:cxn>
                <a:cxn ang="0">
                  <a:pos x="51" y="12"/>
                </a:cxn>
                <a:cxn ang="0">
                  <a:pos x="38" y="12"/>
                </a:cxn>
                <a:cxn ang="0">
                  <a:pos x="13" y="19"/>
                </a:cxn>
                <a:cxn ang="0">
                  <a:pos x="7" y="38"/>
                </a:cxn>
                <a:cxn ang="0">
                  <a:pos x="0" y="50"/>
                </a:cxn>
                <a:cxn ang="0">
                  <a:pos x="0" y="63"/>
                </a:cxn>
                <a:cxn ang="0">
                  <a:pos x="13" y="75"/>
                </a:cxn>
                <a:cxn ang="0">
                  <a:pos x="19" y="82"/>
                </a:cxn>
                <a:cxn ang="0">
                  <a:pos x="26" y="82"/>
                </a:cxn>
                <a:cxn ang="0">
                  <a:pos x="26" y="88"/>
                </a:cxn>
                <a:cxn ang="0">
                  <a:pos x="7" y="101"/>
                </a:cxn>
                <a:cxn ang="0">
                  <a:pos x="7" y="113"/>
                </a:cxn>
                <a:cxn ang="0">
                  <a:pos x="0" y="120"/>
                </a:cxn>
                <a:cxn ang="0">
                  <a:pos x="13" y="139"/>
                </a:cxn>
                <a:cxn ang="0">
                  <a:pos x="26" y="139"/>
                </a:cxn>
                <a:cxn ang="0">
                  <a:pos x="38" y="139"/>
                </a:cxn>
                <a:cxn ang="0">
                  <a:pos x="64" y="120"/>
                </a:cxn>
                <a:cxn ang="0">
                  <a:pos x="76" y="113"/>
                </a:cxn>
                <a:cxn ang="0">
                  <a:pos x="89" y="120"/>
                </a:cxn>
                <a:cxn ang="0">
                  <a:pos x="95" y="126"/>
                </a:cxn>
                <a:cxn ang="0">
                  <a:pos x="101" y="126"/>
                </a:cxn>
                <a:cxn ang="0">
                  <a:pos x="120" y="120"/>
                </a:cxn>
                <a:cxn ang="0">
                  <a:pos x="139" y="107"/>
                </a:cxn>
                <a:cxn ang="0">
                  <a:pos x="146" y="94"/>
                </a:cxn>
                <a:cxn ang="0">
                  <a:pos x="146" y="88"/>
                </a:cxn>
                <a:cxn ang="0">
                  <a:pos x="146" y="82"/>
                </a:cxn>
                <a:cxn ang="0">
                  <a:pos x="139" y="75"/>
                </a:cxn>
                <a:cxn ang="0">
                  <a:pos x="146" y="69"/>
                </a:cxn>
                <a:cxn ang="0">
                  <a:pos x="158" y="63"/>
                </a:cxn>
                <a:cxn ang="0">
                  <a:pos x="165" y="44"/>
                </a:cxn>
                <a:cxn ang="0">
                  <a:pos x="158" y="38"/>
                </a:cxn>
                <a:cxn ang="0">
                  <a:pos x="152" y="31"/>
                </a:cxn>
                <a:cxn ang="0">
                  <a:pos x="139" y="25"/>
                </a:cxn>
                <a:cxn ang="0">
                  <a:pos x="139" y="19"/>
                </a:cxn>
                <a:cxn ang="0">
                  <a:pos x="139" y="6"/>
                </a:cxn>
                <a:cxn ang="0">
                  <a:pos x="133" y="0"/>
                </a:cxn>
                <a:cxn ang="0">
                  <a:pos x="127" y="0"/>
                </a:cxn>
                <a:cxn ang="0">
                  <a:pos x="114" y="6"/>
                </a:cxn>
                <a:cxn ang="0">
                  <a:pos x="108" y="19"/>
                </a:cxn>
                <a:cxn ang="0">
                  <a:pos x="114" y="31"/>
                </a:cxn>
                <a:cxn ang="0">
                  <a:pos x="127" y="31"/>
                </a:cxn>
                <a:cxn ang="0">
                  <a:pos x="127" y="50"/>
                </a:cxn>
                <a:cxn ang="0">
                  <a:pos x="127" y="69"/>
                </a:cxn>
                <a:cxn ang="0">
                  <a:pos x="114" y="75"/>
                </a:cxn>
                <a:cxn ang="0">
                  <a:pos x="95" y="69"/>
                </a:cxn>
                <a:cxn ang="0">
                  <a:pos x="57" y="75"/>
                </a:cxn>
                <a:cxn ang="0">
                  <a:pos x="57" y="75"/>
                </a:cxn>
                <a:cxn ang="0">
                  <a:pos x="51" y="75"/>
                </a:cxn>
              </a:cxnLst>
              <a:rect l="0" t="0" r="0" b="0"/>
              <a:pathLst>
                <a:path w="165" h="139">
                  <a:moveTo>
                    <a:pt x="51" y="75"/>
                  </a:moveTo>
                  <a:lnTo>
                    <a:pt x="57" y="56"/>
                  </a:lnTo>
                  <a:lnTo>
                    <a:pt x="64" y="44"/>
                  </a:lnTo>
                  <a:lnTo>
                    <a:pt x="57" y="25"/>
                  </a:lnTo>
                  <a:lnTo>
                    <a:pt x="51" y="12"/>
                  </a:lnTo>
                  <a:lnTo>
                    <a:pt x="38" y="12"/>
                  </a:lnTo>
                  <a:lnTo>
                    <a:pt x="13" y="19"/>
                  </a:lnTo>
                  <a:lnTo>
                    <a:pt x="7" y="38"/>
                  </a:lnTo>
                  <a:lnTo>
                    <a:pt x="0" y="50"/>
                  </a:lnTo>
                  <a:lnTo>
                    <a:pt x="0" y="63"/>
                  </a:lnTo>
                  <a:lnTo>
                    <a:pt x="13" y="75"/>
                  </a:lnTo>
                  <a:lnTo>
                    <a:pt x="19" y="82"/>
                  </a:lnTo>
                  <a:lnTo>
                    <a:pt x="26" y="82"/>
                  </a:lnTo>
                  <a:lnTo>
                    <a:pt x="26" y="88"/>
                  </a:lnTo>
                  <a:lnTo>
                    <a:pt x="7" y="101"/>
                  </a:lnTo>
                  <a:lnTo>
                    <a:pt x="7" y="113"/>
                  </a:lnTo>
                  <a:lnTo>
                    <a:pt x="0" y="120"/>
                  </a:lnTo>
                  <a:lnTo>
                    <a:pt x="13" y="139"/>
                  </a:lnTo>
                  <a:lnTo>
                    <a:pt x="26" y="139"/>
                  </a:lnTo>
                  <a:lnTo>
                    <a:pt x="38" y="139"/>
                  </a:lnTo>
                  <a:lnTo>
                    <a:pt x="64" y="120"/>
                  </a:lnTo>
                  <a:lnTo>
                    <a:pt x="76" y="113"/>
                  </a:lnTo>
                  <a:lnTo>
                    <a:pt x="89" y="120"/>
                  </a:lnTo>
                  <a:lnTo>
                    <a:pt x="95" y="126"/>
                  </a:lnTo>
                  <a:lnTo>
                    <a:pt x="101" y="126"/>
                  </a:lnTo>
                  <a:lnTo>
                    <a:pt x="120" y="120"/>
                  </a:lnTo>
                  <a:lnTo>
                    <a:pt x="139" y="107"/>
                  </a:lnTo>
                  <a:lnTo>
                    <a:pt x="146" y="94"/>
                  </a:lnTo>
                  <a:lnTo>
                    <a:pt x="146" y="88"/>
                  </a:lnTo>
                  <a:lnTo>
                    <a:pt x="146" y="82"/>
                  </a:lnTo>
                  <a:lnTo>
                    <a:pt x="139" y="75"/>
                  </a:lnTo>
                  <a:lnTo>
                    <a:pt x="146" y="69"/>
                  </a:lnTo>
                  <a:lnTo>
                    <a:pt x="158" y="63"/>
                  </a:lnTo>
                  <a:lnTo>
                    <a:pt x="165" y="44"/>
                  </a:lnTo>
                  <a:lnTo>
                    <a:pt x="158" y="38"/>
                  </a:lnTo>
                  <a:lnTo>
                    <a:pt x="152" y="31"/>
                  </a:lnTo>
                  <a:lnTo>
                    <a:pt x="139" y="25"/>
                  </a:lnTo>
                  <a:lnTo>
                    <a:pt x="139" y="19"/>
                  </a:lnTo>
                  <a:lnTo>
                    <a:pt x="139" y="6"/>
                  </a:lnTo>
                  <a:lnTo>
                    <a:pt x="133" y="0"/>
                  </a:lnTo>
                  <a:lnTo>
                    <a:pt x="127" y="0"/>
                  </a:lnTo>
                  <a:lnTo>
                    <a:pt x="114" y="6"/>
                  </a:lnTo>
                  <a:lnTo>
                    <a:pt x="108" y="19"/>
                  </a:lnTo>
                  <a:lnTo>
                    <a:pt x="114" y="31"/>
                  </a:lnTo>
                  <a:lnTo>
                    <a:pt x="127" y="31"/>
                  </a:lnTo>
                  <a:lnTo>
                    <a:pt x="127" y="50"/>
                  </a:lnTo>
                  <a:lnTo>
                    <a:pt x="127" y="69"/>
                  </a:lnTo>
                  <a:lnTo>
                    <a:pt x="114" y="75"/>
                  </a:lnTo>
                  <a:lnTo>
                    <a:pt x="95" y="69"/>
                  </a:lnTo>
                  <a:lnTo>
                    <a:pt x="57" y="75"/>
                  </a:lnTo>
                  <a:lnTo>
                    <a:pt x="57" y="75"/>
                  </a:lnTo>
                  <a:lnTo>
                    <a:pt x="51" y="75"/>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7" name="フリーフォーム 366"/>
            <p:cNvSpPr>
              <a:spLocks/>
            </p:cNvSpPr>
            <p:nvPr/>
          </p:nvSpPr>
          <p:spPr bwMode="auto">
            <a:xfrm>
              <a:off x="3861" y="2521"/>
              <a:ext cx="83" cy="95"/>
            </a:xfrm>
            <a:custGeom>
              <a:avLst/>
              <a:gdLst/>
              <a:ahLst/>
              <a:cxnLst>
                <a:cxn ang="0">
                  <a:pos x="57" y="95"/>
                </a:cxn>
                <a:cxn ang="0">
                  <a:pos x="70" y="82"/>
                </a:cxn>
                <a:cxn ang="0">
                  <a:pos x="83" y="63"/>
                </a:cxn>
                <a:cxn ang="0">
                  <a:pos x="83" y="38"/>
                </a:cxn>
                <a:cxn ang="0">
                  <a:pos x="70" y="13"/>
                </a:cxn>
                <a:cxn ang="0">
                  <a:pos x="51" y="0"/>
                </a:cxn>
                <a:cxn ang="0">
                  <a:pos x="32" y="0"/>
                </a:cxn>
                <a:cxn ang="0">
                  <a:pos x="13" y="7"/>
                </a:cxn>
                <a:cxn ang="0">
                  <a:pos x="0" y="26"/>
                </a:cxn>
                <a:cxn ang="0">
                  <a:pos x="0" y="57"/>
                </a:cxn>
                <a:cxn ang="0">
                  <a:pos x="7" y="70"/>
                </a:cxn>
                <a:cxn ang="0">
                  <a:pos x="13" y="82"/>
                </a:cxn>
                <a:cxn ang="0">
                  <a:pos x="38" y="95"/>
                </a:cxn>
                <a:cxn ang="0">
                  <a:pos x="51" y="95"/>
                </a:cxn>
                <a:cxn ang="0">
                  <a:pos x="57" y="95"/>
                </a:cxn>
              </a:cxnLst>
              <a:rect l="0" t="0" r="0" b="0"/>
              <a:pathLst>
                <a:path w="83" h="95">
                  <a:moveTo>
                    <a:pt x="57" y="95"/>
                  </a:moveTo>
                  <a:lnTo>
                    <a:pt x="70" y="82"/>
                  </a:lnTo>
                  <a:lnTo>
                    <a:pt x="83" y="63"/>
                  </a:lnTo>
                  <a:lnTo>
                    <a:pt x="83" y="38"/>
                  </a:lnTo>
                  <a:lnTo>
                    <a:pt x="70" y="13"/>
                  </a:lnTo>
                  <a:lnTo>
                    <a:pt x="51" y="0"/>
                  </a:lnTo>
                  <a:lnTo>
                    <a:pt x="32" y="0"/>
                  </a:lnTo>
                  <a:lnTo>
                    <a:pt x="13" y="7"/>
                  </a:lnTo>
                  <a:lnTo>
                    <a:pt x="0" y="26"/>
                  </a:lnTo>
                  <a:lnTo>
                    <a:pt x="0" y="57"/>
                  </a:lnTo>
                  <a:lnTo>
                    <a:pt x="7" y="70"/>
                  </a:lnTo>
                  <a:lnTo>
                    <a:pt x="13" y="82"/>
                  </a:lnTo>
                  <a:lnTo>
                    <a:pt x="38" y="95"/>
                  </a:lnTo>
                  <a:lnTo>
                    <a:pt x="51" y="95"/>
                  </a:lnTo>
                  <a:lnTo>
                    <a:pt x="57" y="95"/>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8" name="フリーフォーム 367"/>
            <p:cNvSpPr>
              <a:spLocks/>
            </p:cNvSpPr>
            <p:nvPr/>
          </p:nvSpPr>
          <p:spPr bwMode="auto">
            <a:xfrm>
              <a:off x="3691" y="2155"/>
              <a:ext cx="82" cy="82"/>
            </a:xfrm>
            <a:custGeom>
              <a:avLst/>
              <a:gdLst/>
              <a:ahLst/>
              <a:cxnLst>
                <a:cxn ang="0">
                  <a:pos x="32" y="82"/>
                </a:cxn>
                <a:cxn ang="0">
                  <a:pos x="57" y="76"/>
                </a:cxn>
                <a:cxn ang="0">
                  <a:pos x="70" y="64"/>
                </a:cxn>
                <a:cxn ang="0">
                  <a:pos x="76" y="51"/>
                </a:cxn>
                <a:cxn ang="0">
                  <a:pos x="82" y="26"/>
                </a:cxn>
                <a:cxn ang="0">
                  <a:pos x="76" y="26"/>
                </a:cxn>
                <a:cxn ang="0">
                  <a:pos x="76" y="26"/>
                </a:cxn>
                <a:cxn ang="0">
                  <a:pos x="57" y="26"/>
                </a:cxn>
                <a:cxn ang="0">
                  <a:pos x="44" y="26"/>
                </a:cxn>
                <a:cxn ang="0">
                  <a:pos x="38" y="19"/>
                </a:cxn>
                <a:cxn ang="0">
                  <a:pos x="32" y="7"/>
                </a:cxn>
                <a:cxn ang="0">
                  <a:pos x="19" y="0"/>
                </a:cxn>
                <a:cxn ang="0">
                  <a:pos x="6" y="7"/>
                </a:cxn>
                <a:cxn ang="0">
                  <a:pos x="0" y="13"/>
                </a:cxn>
                <a:cxn ang="0">
                  <a:pos x="0" y="19"/>
                </a:cxn>
                <a:cxn ang="0">
                  <a:pos x="13" y="26"/>
                </a:cxn>
                <a:cxn ang="0">
                  <a:pos x="13" y="26"/>
                </a:cxn>
                <a:cxn ang="0">
                  <a:pos x="13" y="32"/>
                </a:cxn>
                <a:cxn ang="0">
                  <a:pos x="6" y="45"/>
                </a:cxn>
                <a:cxn ang="0">
                  <a:pos x="6" y="64"/>
                </a:cxn>
                <a:cxn ang="0">
                  <a:pos x="13" y="76"/>
                </a:cxn>
                <a:cxn ang="0">
                  <a:pos x="25" y="82"/>
                </a:cxn>
                <a:cxn ang="0">
                  <a:pos x="32" y="82"/>
                </a:cxn>
              </a:cxnLst>
              <a:rect l="0" t="0" r="0" b="0"/>
              <a:pathLst>
                <a:path w="82" h="82">
                  <a:moveTo>
                    <a:pt x="32" y="82"/>
                  </a:moveTo>
                  <a:lnTo>
                    <a:pt x="57" y="76"/>
                  </a:lnTo>
                  <a:lnTo>
                    <a:pt x="70" y="64"/>
                  </a:lnTo>
                  <a:lnTo>
                    <a:pt x="76" y="51"/>
                  </a:lnTo>
                  <a:lnTo>
                    <a:pt x="82" y="26"/>
                  </a:lnTo>
                  <a:lnTo>
                    <a:pt x="76" y="26"/>
                  </a:lnTo>
                  <a:lnTo>
                    <a:pt x="76" y="26"/>
                  </a:lnTo>
                  <a:lnTo>
                    <a:pt x="57" y="26"/>
                  </a:lnTo>
                  <a:lnTo>
                    <a:pt x="44" y="26"/>
                  </a:lnTo>
                  <a:lnTo>
                    <a:pt x="38" y="19"/>
                  </a:lnTo>
                  <a:lnTo>
                    <a:pt x="32" y="7"/>
                  </a:lnTo>
                  <a:lnTo>
                    <a:pt x="19" y="0"/>
                  </a:lnTo>
                  <a:lnTo>
                    <a:pt x="6" y="7"/>
                  </a:lnTo>
                  <a:lnTo>
                    <a:pt x="0" y="13"/>
                  </a:lnTo>
                  <a:lnTo>
                    <a:pt x="0" y="19"/>
                  </a:lnTo>
                  <a:lnTo>
                    <a:pt x="13" y="26"/>
                  </a:lnTo>
                  <a:lnTo>
                    <a:pt x="13" y="26"/>
                  </a:lnTo>
                  <a:lnTo>
                    <a:pt x="13" y="32"/>
                  </a:lnTo>
                  <a:lnTo>
                    <a:pt x="6" y="45"/>
                  </a:lnTo>
                  <a:lnTo>
                    <a:pt x="6" y="64"/>
                  </a:lnTo>
                  <a:lnTo>
                    <a:pt x="13" y="76"/>
                  </a:lnTo>
                  <a:lnTo>
                    <a:pt x="25" y="82"/>
                  </a:lnTo>
                  <a:lnTo>
                    <a:pt x="32" y="82"/>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9" name="フリーフォーム 368"/>
            <p:cNvSpPr>
              <a:spLocks/>
            </p:cNvSpPr>
            <p:nvPr/>
          </p:nvSpPr>
          <p:spPr bwMode="auto">
            <a:xfrm>
              <a:off x="3975" y="2250"/>
              <a:ext cx="511" cy="278"/>
            </a:xfrm>
            <a:custGeom>
              <a:avLst/>
              <a:gdLst/>
              <a:ahLst/>
              <a:cxnLst>
                <a:cxn ang="0">
                  <a:pos x="51" y="271"/>
                </a:cxn>
                <a:cxn ang="0">
                  <a:pos x="76" y="252"/>
                </a:cxn>
                <a:cxn ang="0">
                  <a:pos x="95" y="240"/>
                </a:cxn>
                <a:cxn ang="0">
                  <a:pos x="278" y="145"/>
                </a:cxn>
                <a:cxn ang="0">
                  <a:pos x="316" y="133"/>
                </a:cxn>
                <a:cxn ang="0">
                  <a:pos x="341" y="114"/>
                </a:cxn>
                <a:cxn ang="0">
                  <a:pos x="372" y="95"/>
                </a:cxn>
                <a:cxn ang="0">
                  <a:pos x="404" y="82"/>
                </a:cxn>
                <a:cxn ang="0">
                  <a:pos x="442" y="57"/>
                </a:cxn>
                <a:cxn ang="0">
                  <a:pos x="448" y="69"/>
                </a:cxn>
                <a:cxn ang="0">
                  <a:pos x="467" y="76"/>
                </a:cxn>
                <a:cxn ang="0">
                  <a:pos x="486" y="76"/>
                </a:cxn>
                <a:cxn ang="0">
                  <a:pos x="499" y="63"/>
                </a:cxn>
                <a:cxn ang="0">
                  <a:pos x="511" y="51"/>
                </a:cxn>
                <a:cxn ang="0">
                  <a:pos x="511" y="25"/>
                </a:cxn>
                <a:cxn ang="0">
                  <a:pos x="499" y="6"/>
                </a:cxn>
                <a:cxn ang="0">
                  <a:pos x="486" y="0"/>
                </a:cxn>
                <a:cxn ang="0">
                  <a:pos x="480" y="0"/>
                </a:cxn>
                <a:cxn ang="0">
                  <a:pos x="467" y="6"/>
                </a:cxn>
                <a:cxn ang="0">
                  <a:pos x="448" y="25"/>
                </a:cxn>
                <a:cxn ang="0">
                  <a:pos x="442" y="44"/>
                </a:cxn>
                <a:cxn ang="0">
                  <a:pos x="423" y="57"/>
                </a:cxn>
                <a:cxn ang="0">
                  <a:pos x="391" y="69"/>
                </a:cxn>
                <a:cxn ang="0">
                  <a:pos x="341" y="88"/>
                </a:cxn>
                <a:cxn ang="0">
                  <a:pos x="265" y="133"/>
                </a:cxn>
                <a:cxn ang="0">
                  <a:pos x="215" y="151"/>
                </a:cxn>
                <a:cxn ang="0">
                  <a:pos x="164" y="177"/>
                </a:cxn>
                <a:cxn ang="0">
                  <a:pos x="82" y="221"/>
                </a:cxn>
                <a:cxn ang="0">
                  <a:pos x="57" y="221"/>
                </a:cxn>
                <a:cxn ang="0">
                  <a:pos x="25" y="233"/>
                </a:cxn>
                <a:cxn ang="0">
                  <a:pos x="6" y="252"/>
                </a:cxn>
                <a:cxn ang="0">
                  <a:pos x="0" y="265"/>
                </a:cxn>
                <a:cxn ang="0">
                  <a:pos x="6" y="271"/>
                </a:cxn>
                <a:cxn ang="0">
                  <a:pos x="19" y="278"/>
                </a:cxn>
                <a:cxn ang="0">
                  <a:pos x="32" y="278"/>
                </a:cxn>
                <a:cxn ang="0">
                  <a:pos x="44" y="271"/>
                </a:cxn>
                <a:cxn ang="0">
                  <a:pos x="51" y="271"/>
                </a:cxn>
              </a:cxnLst>
              <a:rect l="0" t="0" r="0" b="0"/>
              <a:pathLst>
                <a:path w="511" h="278">
                  <a:moveTo>
                    <a:pt x="51" y="271"/>
                  </a:moveTo>
                  <a:lnTo>
                    <a:pt x="76" y="252"/>
                  </a:lnTo>
                  <a:lnTo>
                    <a:pt x="95" y="240"/>
                  </a:lnTo>
                  <a:lnTo>
                    <a:pt x="278" y="145"/>
                  </a:lnTo>
                  <a:lnTo>
                    <a:pt x="316" y="133"/>
                  </a:lnTo>
                  <a:lnTo>
                    <a:pt x="341" y="114"/>
                  </a:lnTo>
                  <a:lnTo>
                    <a:pt x="372" y="95"/>
                  </a:lnTo>
                  <a:lnTo>
                    <a:pt x="404" y="82"/>
                  </a:lnTo>
                  <a:lnTo>
                    <a:pt x="442" y="57"/>
                  </a:lnTo>
                  <a:lnTo>
                    <a:pt x="448" y="69"/>
                  </a:lnTo>
                  <a:lnTo>
                    <a:pt x="467" y="76"/>
                  </a:lnTo>
                  <a:lnTo>
                    <a:pt x="486" y="76"/>
                  </a:lnTo>
                  <a:lnTo>
                    <a:pt x="499" y="63"/>
                  </a:lnTo>
                  <a:lnTo>
                    <a:pt x="511" y="51"/>
                  </a:lnTo>
                  <a:lnTo>
                    <a:pt x="511" y="25"/>
                  </a:lnTo>
                  <a:lnTo>
                    <a:pt x="499" y="6"/>
                  </a:lnTo>
                  <a:lnTo>
                    <a:pt x="486" y="0"/>
                  </a:lnTo>
                  <a:lnTo>
                    <a:pt x="480" y="0"/>
                  </a:lnTo>
                  <a:lnTo>
                    <a:pt x="467" y="6"/>
                  </a:lnTo>
                  <a:lnTo>
                    <a:pt x="448" y="25"/>
                  </a:lnTo>
                  <a:lnTo>
                    <a:pt x="442" y="44"/>
                  </a:lnTo>
                  <a:lnTo>
                    <a:pt x="423" y="57"/>
                  </a:lnTo>
                  <a:lnTo>
                    <a:pt x="391" y="69"/>
                  </a:lnTo>
                  <a:lnTo>
                    <a:pt x="341" y="88"/>
                  </a:lnTo>
                  <a:lnTo>
                    <a:pt x="265" y="133"/>
                  </a:lnTo>
                  <a:lnTo>
                    <a:pt x="215" y="151"/>
                  </a:lnTo>
                  <a:lnTo>
                    <a:pt x="164" y="177"/>
                  </a:lnTo>
                  <a:lnTo>
                    <a:pt x="82" y="221"/>
                  </a:lnTo>
                  <a:lnTo>
                    <a:pt x="57" y="221"/>
                  </a:lnTo>
                  <a:lnTo>
                    <a:pt x="25" y="233"/>
                  </a:lnTo>
                  <a:lnTo>
                    <a:pt x="6" y="252"/>
                  </a:lnTo>
                  <a:lnTo>
                    <a:pt x="0" y="265"/>
                  </a:lnTo>
                  <a:lnTo>
                    <a:pt x="6" y="271"/>
                  </a:lnTo>
                  <a:lnTo>
                    <a:pt x="19" y="278"/>
                  </a:lnTo>
                  <a:lnTo>
                    <a:pt x="32" y="278"/>
                  </a:lnTo>
                  <a:lnTo>
                    <a:pt x="44" y="271"/>
                  </a:lnTo>
                  <a:lnTo>
                    <a:pt x="51" y="271"/>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0" name="フリーフォーム 369"/>
            <p:cNvSpPr>
              <a:spLocks/>
            </p:cNvSpPr>
            <p:nvPr/>
          </p:nvSpPr>
          <p:spPr bwMode="auto">
            <a:xfrm>
              <a:off x="3382" y="1935"/>
              <a:ext cx="31" cy="37"/>
            </a:xfrm>
            <a:custGeom>
              <a:avLst/>
              <a:gdLst/>
              <a:ahLst/>
              <a:cxnLst>
                <a:cxn ang="0">
                  <a:pos x="19" y="31"/>
                </a:cxn>
                <a:cxn ang="0">
                  <a:pos x="31" y="12"/>
                </a:cxn>
                <a:cxn ang="0">
                  <a:pos x="25" y="6"/>
                </a:cxn>
                <a:cxn ang="0">
                  <a:pos x="19" y="0"/>
                </a:cxn>
                <a:cxn ang="0">
                  <a:pos x="12" y="0"/>
                </a:cxn>
                <a:cxn ang="0">
                  <a:pos x="6" y="0"/>
                </a:cxn>
                <a:cxn ang="0">
                  <a:pos x="0" y="12"/>
                </a:cxn>
                <a:cxn ang="0">
                  <a:pos x="6" y="31"/>
                </a:cxn>
                <a:cxn ang="0">
                  <a:pos x="12" y="37"/>
                </a:cxn>
                <a:cxn ang="0">
                  <a:pos x="12" y="31"/>
                </a:cxn>
                <a:cxn ang="0">
                  <a:pos x="19" y="31"/>
                </a:cxn>
              </a:cxnLst>
              <a:rect l="0" t="0" r="0" b="0"/>
              <a:pathLst>
                <a:path w="31" h="37">
                  <a:moveTo>
                    <a:pt x="19" y="31"/>
                  </a:moveTo>
                  <a:lnTo>
                    <a:pt x="31" y="12"/>
                  </a:lnTo>
                  <a:lnTo>
                    <a:pt x="25" y="6"/>
                  </a:lnTo>
                  <a:lnTo>
                    <a:pt x="19" y="0"/>
                  </a:lnTo>
                  <a:lnTo>
                    <a:pt x="12" y="0"/>
                  </a:lnTo>
                  <a:lnTo>
                    <a:pt x="6" y="0"/>
                  </a:lnTo>
                  <a:lnTo>
                    <a:pt x="0" y="12"/>
                  </a:lnTo>
                  <a:lnTo>
                    <a:pt x="6" y="31"/>
                  </a:lnTo>
                  <a:lnTo>
                    <a:pt x="12" y="37"/>
                  </a:lnTo>
                  <a:lnTo>
                    <a:pt x="12"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1" name="フリーフォーム 370"/>
            <p:cNvSpPr>
              <a:spLocks/>
            </p:cNvSpPr>
            <p:nvPr/>
          </p:nvSpPr>
          <p:spPr bwMode="auto">
            <a:xfrm>
              <a:off x="3792" y="1998"/>
              <a:ext cx="126" cy="75"/>
            </a:xfrm>
            <a:custGeom>
              <a:avLst/>
              <a:gdLst/>
              <a:ahLst/>
              <a:cxnLst>
                <a:cxn ang="0">
                  <a:pos x="82" y="69"/>
                </a:cxn>
                <a:cxn ang="0">
                  <a:pos x="101" y="69"/>
                </a:cxn>
                <a:cxn ang="0">
                  <a:pos x="114" y="63"/>
                </a:cxn>
                <a:cxn ang="0">
                  <a:pos x="120" y="50"/>
                </a:cxn>
                <a:cxn ang="0">
                  <a:pos x="126" y="31"/>
                </a:cxn>
                <a:cxn ang="0">
                  <a:pos x="126" y="19"/>
                </a:cxn>
                <a:cxn ang="0">
                  <a:pos x="126" y="12"/>
                </a:cxn>
                <a:cxn ang="0">
                  <a:pos x="114" y="0"/>
                </a:cxn>
                <a:cxn ang="0">
                  <a:pos x="101" y="6"/>
                </a:cxn>
                <a:cxn ang="0">
                  <a:pos x="88" y="6"/>
                </a:cxn>
                <a:cxn ang="0">
                  <a:pos x="69" y="6"/>
                </a:cxn>
                <a:cxn ang="0">
                  <a:pos x="57" y="6"/>
                </a:cxn>
                <a:cxn ang="0">
                  <a:pos x="44" y="6"/>
                </a:cxn>
                <a:cxn ang="0">
                  <a:pos x="32" y="19"/>
                </a:cxn>
                <a:cxn ang="0">
                  <a:pos x="19" y="31"/>
                </a:cxn>
                <a:cxn ang="0">
                  <a:pos x="6" y="31"/>
                </a:cxn>
                <a:cxn ang="0">
                  <a:pos x="0" y="31"/>
                </a:cxn>
                <a:cxn ang="0">
                  <a:pos x="0" y="38"/>
                </a:cxn>
                <a:cxn ang="0">
                  <a:pos x="13" y="44"/>
                </a:cxn>
                <a:cxn ang="0">
                  <a:pos x="19" y="56"/>
                </a:cxn>
                <a:cxn ang="0">
                  <a:pos x="19" y="69"/>
                </a:cxn>
                <a:cxn ang="0">
                  <a:pos x="32" y="75"/>
                </a:cxn>
                <a:cxn ang="0">
                  <a:pos x="51" y="75"/>
                </a:cxn>
                <a:cxn ang="0">
                  <a:pos x="63" y="75"/>
                </a:cxn>
                <a:cxn ang="0">
                  <a:pos x="76" y="69"/>
                </a:cxn>
                <a:cxn ang="0">
                  <a:pos x="82" y="69"/>
                </a:cxn>
              </a:cxnLst>
              <a:rect l="0" t="0" r="0" b="0"/>
              <a:pathLst>
                <a:path w="126" h="75">
                  <a:moveTo>
                    <a:pt x="82" y="69"/>
                  </a:moveTo>
                  <a:lnTo>
                    <a:pt x="101" y="69"/>
                  </a:lnTo>
                  <a:lnTo>
                    <a:pt x="114" y="63"/>
                  </a:lnTo>
                  <a:lnTo>
                    <a:pt x="120" y="50"/>
                  </a:lnTo>
                  <a:lnTo>
                    <a:pt x="126" y="31"/>
                  </a:lnTo>
                  <a:lnTo>
                    <a:pt x="126" y="19"/>
                  </a:lnTo>
                  <a:lnTo>
                    <a:pt x="126" y="12"/>
                  </a:lnTo>
                  <a:lnTo>
                    <a:pt x="114" y="0"/>
                  </a:lnTo>
                  <a:lnTo>
                    <a:pt x="101" y="6"/>
                  </a:lnTo>
                  <a:lnTo>
                    <a:pt x="88" y="6"/>
                  </a:lnTo>
                  <a:lnTo>
                    <a:pt x="69" y="6"/>
                  </a:lnTo>
                  <a:lnTo>
                    <a:pt x="57" y="6"/>
                  </a:lnTo>
                  <a:lnTo>
                    <a:pt x="44" y="6"/>
                  </a:lnTo>
                  <a:lnTo>
                    <a:pt x="32" y="19"/>
                  </a:lnTo>
                  <a:lnTo>
                    <a:pt x="19" y="31"/>
                  </a:lnTo>
                  <a:lnTo>
                    <a:pt x="6" y="31"/>
                  </a:lnTo>
                  <a:lnTo>
                    <a:pt x="0" y="31"/>
                  </a:lnTo>
                  <a:lnTo>
                    <a:pt x="0" y="38"/>
                  </a:lnTo>
                  <a:lnTo>
                    <a:pt x="13" y="44"/>
                  </a:lnTo>
                  <a:lnTo>
                    <a:pt x="19" y="56"/>
                  </a:lnTo>
                  <a:lnTo>
                    <a:pt x="19" y="69"/>
                  </a:lnTo>
                  <a:lnTo>
                    <a:pt x="32" y="75"/>
                  </a:lnTo>
                  <a:lnTo>
                    <a:pt x="51" y="75"/>
                  </a:lnTo>
                  <a:lnTo>
                    <a:pt x="63" y="75"/>
                  </a:lnTo>
                  <a:lnTo>
                    <a:pt x="76" y="69"/>
                  </a:lnTo>
                  <a:lnTo>
                    <a:pt x="82" y="6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2" name="フリーフォーム 371"/>
            <p:cNvSpPr>
              <a:spLocks/>
            </p:cNvSpPr>
            <p:nvPr/>
          </p:nvSpPr>
          <p:spPr bwMode="auto">
            <a:xfrm>
              <a:off x="2650" y="1506"/>
              <a:ext cx="120" cy="69"/>
            </a:xfrm>
            <a:custGeom>
              <a:avLst/>
              <a:gdLst/>
              <a:ahLst/>
              <a:cxnLst>
                <a:cxn ang="0">
                  <a:pos x="120" y="25"/>
                </a:cxn>
                <a:cxn ang="0">
                  <a:pos x="120" y="12"/>
                </a:cxn>
                <a:cxn ang="0">
                  <a:pos x="107" y="12"/>
                </a:cxn>
                <a:cxn ang="0">
                  <a:pos x="94" y="12"/>
                </a:cxn>
                <a:cxn ang="0">
                  <a:pos x="82" y="6"/>
                </a:cxn>
                <a:cxn ang="0">
                  <a:pos x="69" y="0"/>
                </a:cxn>
                <a:cxn ang="0">
                  <a:pos x="50" y="0"/>
                </a:cxn>
                <a:cxn ang="0">
                  <a:pos x="31" y="0"/>
                </a:cxn>
                <a:cxn ang="0">
                  <a:pos x="12" y="12"/>
                </a:cxn>
                <a:cxn ang="0">
                  <a:pos x="6" y="25"/>
                </a:cxn>
                <a:cxn ang="0">
                  <a:pos x="0" y="44"/>
                </a:cxn>
                <a:cxn ang="0">
                  <a:pos x="6" y="56"/>
                </a:cxn>
                <a:cxn ang="0">
                  <a:pos x="25" y="69"/>
                </a:cxn>
                <a:cxn ang="0">
                  <a:pos x="50" y="69"/>
                </a:cxn>
                <a:cxn ang="0">
                  <a:pos x="63" y="69"/>
                </a:cxn>
                <a:cxn ang="0">
                  <a:pos x="94" y="56"/>
                </a:cxn>
                <a:cxn ang="0">
                  <a:pos x="113" y="44"/>
                </a:cxn>
                <a:cxn ang="0">
                  <a:pos x="120" y="37"/>
                </a:cxn>
                <a:cxn ang="0">
                  <a:pos x="120" y="31"/>
                </a:cxn>
                <a:cxn ang="0">
                  <a:pos x="120" y="25"/>
                </a:cxn>
              </a:cxnLst>
              <a:rect l="0" t="0" r="0" b="0"/>
              <a:pathLst>
                <a:path w="120" h="69">
                  <a:moveTo>
                    <a:pt x="120" y="25"/>
                  </a:moveTo>
                  <a:lnTo>
                    <a:pt x="120" y="12"/>
                  </a:lnTo>
                  <a:lnTo>
                    <a:pt x="107" y="12"/>
                  </a:lnTo>
                  <a:lnTo>
                    <a:pt x="94" y="12"/>
                  </a:lnTo>
                  <a:lnTo>
                    <a:pt x="82" y="6"/>
                  </a:lnTo>
                  <a:lnTo>
                    <a:pt x="69" y="0"/>
                  </a:lnTo>
                  <a:lnTo>
                    <a:pt x="50" y="0"/>
                  </a:lnTo>
                  <a:lnTo>
                    <a:pt x="31" y="0"/>
                  </a:lnTo>
                  <a:lnTo>
                    <a:pt x="12" y="12"/>
                  </a:lnTo>
                  <a:lnTo>
                    <a:pt x="6" y="25"/>
                  </a:lnTo>
                  <a:lnTo>
                    <a:pt x="0" y="44"/>
                  </a:lnTo>
                  <a:lnTo>
                    <a:pt x="6" y="56"/>
                  </a:lnTo>
                  <a:lnTo>
                    <a:pt x="25" y="69"/>
                  </a:lnTo>
                  <a:lnTo>
                    <a:pt x="50" y="69"/>
                  </a:lnTo>
                  <a:lnTo>
                    <a:pt x="63" y="69"/>
                  </a:lnTo>
                  <a:lnTo>
                    <a:pt x="94" y="56"/>
                  </a:lnTo>
                  <a:lnTo>
                    <a:pt x="113" y="44"/>
                  </a:lnTo>
                  <a:lnTo>
                    <a:pt x="120" y="37"/>
                  </a:lnTo>
                  <a:lnTo>
                    <a:pt x="120" y="31"/>
                  </a:lnTo>
                  <a:lnTo>
                    <a:pt x="120" y="2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3" name="フリーフォーム 372"/>
            <p:cNvSpPr>
              <a:spLocks/>
            </p:cNvSpPr>
            <p:nvPr/>
          </p:nvSpPr>
          <p:spPr bwMode="auto">
            <a:xfrm>
              <a:off x="2107" y="1525"/>
              <a:ext cx="50" cy="50"/>
            </a:xfrm>
            <a:custGeom>
              <a:avLst/>
              <a:gdLst/>
              <a:ahLst/>
              <a:cxnLst>
                <a:cxn ang="0">
                  <a:pos x="44" y="44"/>
                </a:cxn>
                <a:cxn ang="0">
                  <a:pos x="50" y="31"/>
                </a:cxn>
                <a:cxn ang="0">
                  <a:pos x="44" y="12"/>
                </a:cxn>
                <a:cxn ang="0">
                  <a:pos x="38" y="6"/>
                </a:cxn>
                <a:cxn ang="0">
                  <a:pos x="25" y="0"/>
                </a:cxn>
                <a:cxn ang="0">
                  <a:pos x="6" y="12"/>
                </a:cxn>
                <a:cxn ang="0">
                  <a:pos x="0" y="31"/>
                </a:cxn>
                <a:cxn ang="0">
                  <a:pos x="0" y="37"/>
                </a:cxn>
                <a:cxn ang="0">
                  <a:pos x="6" y="44"/>
                </a:cxn>
                <a:cxn ang="0">
                  <a:pos x="32" y="50"/>
                </a:cxn>
                <a:cxn ang="0">
                  <a:pos x="38" y="44"/>
                </a:cxn>
                <a:cxn ang="0">
                  <a:pos x="44" y="44"/>
                </a:cxn>
              </a:cxnLst>
              <a:rect l="0" t="0" r="0" b="0"/>
              <a:pathLst>
                <a:path w="50" h="50">
                  <a:moveTo>
                    <a:pt x="44" y="44"/>
                  </a:moveTo>
                  <a:lnTo>
                    <a:pt x="50" y="31"/>
                  </a:lnTo>
                  <a:lnTo>
                    <a:pt x="44" y="12"/>
                  </a:lnTo>
                  <a:lnTo>
                    <a:pt x="38" y="6"/>
                  </a:lnTo>
                  <a:lnTo>
                    <a:pt x="25" y="0"/>
                  </a:lnTo>
                  <a:lnTo>
                    <a:pt x="6" y="12"/>
                  </a:lnTo>
                  <a:lnTo>
                    <a:pt x="0" y="31"/>
                  </a:lnTo>
                  <a:lnTo>
                    <a:pt x="0" y="37"/>
                  </a:lnTo>
                  <a:lnTo>
                    <a:pt x="6" y="44"/>
                  </a:lnTo>
                  <a:lnTo>
                    <a:pt x="32" y="50"/>
                  </a:lnTo>
                  <a:lnTo>
                    <a:pt x="38" y="44"/>
                  </a:lnTo>
                  <a:lnTo>
                    <a:pt x="44"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4" name="フリーフォーム 373"/>
            <p:cNvSpPr>
              <a:spLocks/>
            </p:cNvSpPr>
            <p:nvPr/>
          </p:nvSpPr>
          <p:spPr bwMode="auto">
            <a:xfrm>
              <a:off x="3672" y="2023"/>
              <a:ext cx="70" cy="63"/>
            </a:xfrm>
            <a:custGeom>
              <a:avLst/>
              <a:gdLst/>
              <a:ahLst/>
              <a:cxnLst>
                <a:cxn ang="0">
                  <a:pos x="57" y="57"/>
                </a:cxn>
                <a:cxn ang="0">
                  <a:pos x="63" y="44"/>
                </a:cxn>
                <a:cxn ang="0">
                  <a:pos x="70" y="31"/>
                </a:cxn>
                <a:cxn ang="0">
                  <a:pos x="63" y="13"/>
                </a:cxn>
                <a:cxn ang="0">
                  <a:pos x="57" y="0"/>
                </a:cxn>
                <a:cxn ang="0">
                  <a:pos x="44" y="0"/>
                </a:cxn>
                <a:cxn ang="0">
                  <a:pos x="32" y="6"/>
                </a:cxn>
                <a:cxn ang="0">
                  <a:pos x="19" y="13"/>
                </a:cxn>
                <a:cxn ang="0">
                  <a:pos x="0" y="38"/>
                </a:cxn>
                <a:cxn ang="0">
                  <a:pos x="0" y="44"/>
                </a:cxn>
                <a:cxn ang="0">
                  <a:pos x="13" y="50"/>
                </a:cxn>
                <a:cxn ang="0">
                  <a:pos x="32" y="63"/>
                </a:cxn>
                <a:cxn ang="0">
                  <a:pos x="44" y="63"/>
                </a:cxn>
                <a:cxn ang="0">
                  <a:pos x="51" y="57"/>
                </a:cxn>
                <a:cxn ang="0">
                  <a:pos x="57" y="57"/>
                </a:cxn>
              </a:cxnLst>
              <a:rect l="0" t="0" r="0" b="0"/>
              <a:pathLst>
                <a:path w="70" h="63">
                  <a:moveTo>
                    <a:pt x="57" y="57"/>
                  </a:moveTo>
                  <a:lnTo>
                    <a:pt x="63" y="44"/>
                  </a:lnTo>
                  <a:lnTo>
                    <a:pt x="70" y="31"/>
                  </a:lnTo>
                  <a:lnTo>
                    <a:pt x="63" y="13"/>
                  </a:lnTo>
                  <a:lnTo>
                    <a:pt x="57" y="0"/>
                  </a:lnTo>
                  <a:lnTo>
                    <a:pt x="44" y="0"/>
                  </a:lnTo>
                  <a:lnTo>
                    <a:pt x="32" y="6"/>
                  </a:lnTo>
                  <a:lnTo>
                    <a:pt x="19" y="13"/>
                  </a:lnTo>
                  <a:lnTo>
                    <a:pt x="0" y="38"/>
                  </a:lnTo>
                  <a:lnTo>
                    <a:pt x="0" y="44"/>
                  </a:lnTo>
                  <a:lnTo>
                    <a:pt x="13" y="50"/>
                  </a:lnTo>
                  <a:lnTo>
                    <a:pt x="32" y="63"/>
                  </a:lnTo>
                  <a:lnTo>
                    <a:pt x="44" y="63"/>
                  </a:lnTo>
                  <a:lnTo>
                    <a:pt x="51" y="57"/>
                  </a:lnTo>
                  <a:lnTo>
                    <a:pt x="57"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5" name="フリーフォーム 374"/>
            <p:cNvSpPr>
              <a:spLocks/>
            </p:cNvSpPr>
            <p:nvPr/>
          </p:nvSpPr>
          <p:spPr bwMode="auto">
            <a:xfrm>
              <a:off x="3792" y="2092"/>
              <a:ext cx="44" cy="51"/>
            </a:xfrm>
            <a:custGeom>
              <a:avLst/>
              <a:gdLst/>
              <a:ahLst/>
              <a:cxnLst>
                <a:cxn ang="0">
                  <a:pos x="25" y="44"/>
                </a:cxn>
                <a:cxn ang="0">
                  <a:pos x="38" y="32"/>
                </a:cxn>
                <a:cxn ang="0">
                  <a:pos x="44" y="19"/>
                </a:cxn>
                <a:cxn ang="0">
                  <a:pos x="44" y="13"/>
                </a:cxn>
                <a:cxn ang="0">
                  <a:pos x="38" y="0"/>
                </a:cxn>
                <a:cxn ang="0">
                  <a:pos x="32" y="0"/>
                </a:cxn>
                <a:cxn ang="0">
                  <a:pos x="19" y="0"/>
                </a:cxn>
                <a:cxn ang="0">
                  <a:pos x="6" y="13"/>
                </a:cxn>
                <a:cxn ang="0">
                  <a:pos x="0" y="19"/>
                </a:cxn>
                <a:cxn ang="0">
                  <a:pos x="6" y="26"/>
                </a:cxn>
                <a:cxn ang="0">
                  <a:pos x="13" y="44"/>
                </a:cxn>
                <a:cxn ang="0">
                  <a:pos x="19" y="51"/>
                </a:cxn>
                <a:cxn ang="0">
                  <a:pos x="19" y="44"/>
                </a:cxn>
                <a:cxn ang="0">
                  <a:pos x="25" y="44"/>
                </a:cxn>
              </a:cxnLst>
              <a:rect l="0" t="0" r="0" b="0"/>
              <a:pathLst>
                <a:path w="44" h="51">
                  <a:moveTo>
                    <a:pt x="25" y="44"/>
                  </a:moveTo>
                  <a:lnTo>
                    <a:pt x="38" y="32"/>
                  </a:lnTo>
                  <a:lnTo>
                    <a:pt x="44" y="19"/>
                  </a:lnTo>
                  <a:lnTo>
                    <a:pt x="44" y="13"/>
                  </a:lnTo>
                  <a:lnTo>
                    <a:pt x="38" y="0"/>
                  </a:lnTo>
                  <a:lnTo>
                    <a:pt x="32" y="0"/>
                  </a:lnTo>
                  <a:lnTo>
                    <a:pt x="19" y="0"/>
                  </a:lnTo>
                  <a:lnTo>
                    <a:pt x="6" y="13"/>
                  </a:lnTo>
                  <a:lnTo>
                    <a:pt x="0" y="19"/>
                  </a:lnTo>
                  <a:lnTo>
                    <a:pt x="6" y="26"/>
                  </a:lnTo>
                  <a:lnTo>
                    <a:pt x="13" y="44"/>
                  </a:lnTo>
                  <a:lnTo>
                    <a:pt x="19" y="51"/>
                  </a:lnTo>
                  <a:lnTo>
                    <a:pt x="19" y="44"/>
                  </a:lnTo>
                  <a:lnTo>
                    <a:pt x="25"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6" name="フリーフォーム 375"/>
            <p:cNvSpPr>
              <a:spLocks/>
            </p:cNvSpPr>
            <p:nvPr/>
          </p:nvSpPr>
          <p:spPr bwMode="auto">
            <a:xfrm>
              <a:off x="3577" y="2200"/>
              <a:ext cx="32" cy="31"/>
            </a:xfrm>
            <a:custGeom>
              <a:avLst/>
              <a:gdLst/>
              <a:ahLst/>
              <a:cxnLst>
                <a:cxn ang="0">
                  <a:pos x="19" y="25"/>
                </a:cxn>
                <a:cxn ang="0">
                  <a:pos x="32" y="12"/>
                </a:cxn>
                <a:cxn ang="0">
                  <a:pos x="32" y="6"/>
                </a:cxn>
                <a:cxn ang="0">
                  <a:pos x="19" y="0"/>
                </a:cxn>
                <a:cxn ang="0">
                  <a:pos x="13" y="0"/>
                </a:cxn>
                <a:cxn ang="0">
                  <a:pos x="7" y="6"/>
                </a:cxn>
                <a:cxn ang="0">
                  <a:pos x="0" y="12"/>
                </a:cxn>
                <a:cxn ang="0">
                  <a:pos x="0" y="19"/>
                </a:cxn>
                <a:cxn ang="0">
                  <a:pos x="13" y="31"/>
                </a:cxn>
                <a:cxn ang="0">
                  <a:pos x="13" y="25"/>
                </a:cxn>
                <a:cxn ang="0">
                  <a:pos x="19" y="25"/>
                </a:cxn>
              </a:cxnLst>
              <a:rect l="0" t="0" r="0" b="0"/>
              <a:pathLst>
                <a:path w="32" h="31">
                  <a:moveTo>
                    <a:pt x="19" y="25"/>
                  </a:moveTo>
                  <a:lnTo>
                    <a:pt x="32" y="12"/>
                  </a:lnTo>
                  <a:lnTo>
                    <a:pt x="32" y="6"/>
                  </a:lnTo>
                  <a:lnTo>
                    <a:pt x="19" y="0"/>
                  </a:lnTo>
                  <a:lnTo>
                    <a:pt x="13" y="0"/>
                  </a:lnTo>
                  <a:lnTo>
                    <a:pt x="7" y="6"/>
                  </a:lnTo>
                  <a:lnTo>
                    <a:pt x="0" y="12"/>
                  </a:lnTo>
                  <a:lnTo>
                    <a:pt x="0" y="19"/>
                  </a:lnTo>
                  <a:lnTo>
                    <a:pt x="13" y="31"/>
                  </a:lnTo>
                  <a:lnTo>
                    <a:pt x="13" y="25"/>
                  </a:lnTo>
                  <a:lnTo>
                    <a:pt x="19" y="2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7" name="フリーフォーム 376"/>
            <p:cNvSpPr>
              <a:spLocks/>
            </p:cNvSpPr>
            <p:nvPr/>
          </p:nvSpPr>
          <p:spPr bwMode="auto">
            <a:xfrm>
              <a:off x="4152" y="2212"/>
              <a:ext cx="19" cy="32"/>
            </a:xfrm>
            <a:custGeom>
              <a:avLst/>
              <a:gdLst/>
              <a:ahLst/>
              <a:cxnLst>
                <a:cxn ang="0">
                  <a:pos x="12" y="32"/>
                </a:cxn>
                <a:cxn ang="0">
                  <a:pos x="19" y="25"/>
                </a:cxn>
                <a:cxn ang="0">
                  <a:pos x="19" y="13"/>
                </a:cxn>
                <a:cxn ang="0">
                  <a:pos x="12" y="7"/>
                </a:cxn>
                <a:cxn ang="0">
                  <a:pos x="6" y="0"/>
                </a:cxn>
                <a:cxn ang="0">
                  <a:pos x="0" y="7"/>
                </a:cxn>
                <a:cxn ang="0">
                  <a:pos x="0" y="19"/>
                </a:cxn>
                <a:cxn ang="0">
                  <a:pos x="0" y="32"/>
                </a:cxn>
                <a:cxn ang="0">
                  <a:pos x="6" y="32"/>
                </a:cxn>
                <a:cxn ang="0">
                  <a:pos x="12" y="32"/>
                </a:cxn>
              </a:cxnLst>
              <a:rect l="0" t="0" r="0" b="0"/>
              <a:pathLst>
                <a:path w="19" h="32">
                  <a:moveTo>
                    <a:pt x="12" y="32"/>
                  </a:moveTo>
                  <a:lnTo>
                    <a:pt x="19" y="25"/>
                  </a:lnTo>
                  <a:lnTo>
                    <a:pt x="19" y="13"/>
                  </a:lnTo>
                  <a:lnTo>
                    <a:pt x="12" y="7"/>
                  </a:lnTo>
                  <a:lnTo>
                    <a:pt x="6" y="0"/>
                  </a:lnTo>
                  <a:lnTo>
                    <a:pt x="0" y="7"/>
                  </a:lnTo>
                  <a:lnTo>
                    <a:pt x="0" y="19"/>
                  </a:lnTo>
                  <a:lnTo>
                    <a:pt x="0" y="32"/>
                  </a:lnTo>
                  <a:lnTo>
                    <a:pt x="6" y="32"/>
                  </a:lnTo>
                  <a:lnTo>
                    <a:pt x="12"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8" name="フリーフォーム 377"/>
            <p:cNvSpPr>
              <a:spLocks/>
            </p:cNvSpPr>
            <p:nvPr/>
          </p:nvSpPr>
          <p:spPr bwMode="auto">
            <a:xfrm>
              <a:off x="3830" y="2181"/>
              <a:ext cx="19" cy="25"/>
            </a:xfrm>
            <a:custGeom>
              <a:avLst/>
              <a:gdLst/>
              <a:ahLst/>
              <a:cxnLst>
                <a:cxn ang="0">
                  <a:pos x="19" y="19"/>
                </a:cxn>
                <a:cxn ang="0">
                  <a:pos x="19" y="6"/>
                </a:cxn>
                <a:cxn ang="0">
                  <a:pos x="13" y="0"/>
                </a:cxn>
                <a:cxn ang="0">
                  <a:pos x="6" y="0"/>
                </a:cxn>
                <a:cxn ang="0">
                  <a:pos x="0" y="0"/>
                </a:cxn>
                <a:cxn ang="0">
                  <a:pos x="6" y="19"/>
                </a:cxn>
                <a:cxn ang="0">
                  <a:pos x="13" y="25"/>
                </a:cxn>
                <a:cxn ang="0">
                  <a:pos x="13" y="19"/>
                </a:cxn>
                <a:cxn ang="0">
                  <a:pos x="19" y="19"/>
                </a:cxn>
              </a:cxnLst>
              <a:rect l="0" t="0" r="0" b="0"/>
              <a:pathLst>
                <a:path w="19" h="25">
                  <a:moveTo>
                    <a:pt x="19" y="19"/>
                  </a:moveTo>
                  <a:lnTo>
                    <a:pt x="19" y="6"/>
                  </a:lnTo>
                  <a:lnTo>
                    <a:pt x="13" y="0"/>
                  </a:lnTo>
                  <a:lnTo>
                    <a:pt x="6" y="0"/>
                  </a:lnTo>
                  <a:lnTo>
                    <a:pt x="0" y="0"/>
                  </a:lnTo>
                  <a:lnTo>
                    <a:pt x="6" y="19"/>
                  </a:lnTo>
                  <a:lnTo>
                    <a:pt x="13" y="25"/>
                  </a:lnTo>
                  <a:lnTo>
                    <a:pt x="13" y="19"/>
                  </a:lnTo>
                  <a:lnTo>
                    <a:pt x="19"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9" name="フリーフォーム 378"/>
            <p:cNvSpPr>
              <a:spLocks/>
            </p:cNvSpPr>
            <p:nvPr/>
          </p:nvSpPr>
          <p:spPr bwMode="auto">
            <a:xfrm>
              <a:off x="4215" y="2654"/>
              <a:ext cx="25" cy="31"/>
            </a:xfrm>
            <a:custGeom>
              <a:avLst/>
              <a:gdLst/>
              <a:ahLst/>
              <a:cxnLst>
                <a:cxn ang="0">
                  <a:pos x="19" y="31"/>
                </a:cxn>
                <a:cxn ang="0">
                  <a:pos x="25" y="25"/>
                </a:cxn>
                <a:cxn ang="0">
                  <a:pos x="25" y="12"/>
                </a:cxn>
                <a:cxn ang="0">
                  <a:pos x="19" y="6"/>
                </a:cxn>
                <a:cxn ang="0">
                  <a:pos x="13" y="0"/>
                </a:cxn>
                <a:cxn ang="0">
                  <a:pos x="6" y="6"/>
                </a:cxn>
                <a:cxn ang="0">
                  <a:pos x="0" y="19"/>
                </a:cxn>
                <a:cxn ang="0">
                  <a:pos x="6" y="25"/>
                </a:cxn>
                <a:cxn ang="0">
                  <a:pos x="13" y="31"/>
                </a:cxn>
                <a:cxn ang="0">
                  <a:pos x="19" y="31"/>
                </a:cxn>
              </a:cxnLst>
              <a:rect l="0" t="0" r="0" b="0"/>
              <a:pathLst>
                <a:path w="25" h="31">
                  <a:moveTo>
                    <a:pt x="19" y="31"/>
                  </a:moveTo>
                  <a:lnTo>
                    <a:pt x="25" y="25"/>
                  </a:lnTo>
                  <a:lnTo>
                    <a:pt x="25" y="12"/>
                  </a:lnTo>
                  <a:lnTo>
                    <a:pt x="19" y="6"/>
                  </a:lnTo>
                  <a:lnTo>
                    <a:pt x="13" y="0"/>
                  </a:lnTo>
                  <a:lnTo>
                    <a:pt x="6" y="6"/>
                  </a:lnTo>
                  <a:lnTo>
                    <a:pt x="0" y="19"/>
                  </a:lnTo>
                  <a:lnTo>
                    <a:pt x="6" y="25"/>
                  </a:lnTo>
                  <a:lnTo>
                    <a:pt x="13"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0" name="フリーフォーム 379"/>
            <p:cNvSpPr>
              <a:spLocks/>
            </p:cNvSpPr>
            <p:nvPr/>
          </p:nvSpPr>
          <p:spPr bwMode="auto">
            <a:xfrm>
              <a:off x="2997" y="938"/>
              <a:ext cx="113" cy="139"/>
            </a:xfrm>
            <a:custGeom>
              <a:avLst/>
              <a:gdLst/>
              <a:ahLst/>
              <a:cxnLst>
                <a:cxn ang="0">
                  <a:pos x="107" y="57"/>
                </a:cxn>
                <a:cxn ang="0">
                  <a:pos x="101" y="38"/>
                </a:cxn>
                <a:cxn ang="0">
                  <a:pos x="82" y="19"/>
                </a:cxn>
                <a:cxn ang="0">
                  <a:pos x="63" y="6"/>
                </a:cxn>
                <a:cxn ang="0">
                  <a:pos x="44" y="0"/>
                </a:cxn>
                <a:cxn ang="0">
                  <a:pos x="25" y="6"/>
                </a:cxn>
                <a:cxn ang="0">
                  <a:pos x="6" y="19"/>
                </a:cxn>
                <a:cxn ang="0">
                  <a:pos x="0" y="38"/>
                </a:cxn>
                <a:cxn ang="0">
                  <a:pos x="0" y="63"/>
                </a:cxn>
                <a:cxn ang="0">
                  <a:pos x="6" y="88"/>
                </a:cxn>
                <a:cxn ang="0">
                  <a:pos x="6" y="107"/>
                </a:cxn>
                <a:cxn ang="0">
                  <a:pos x="19" y="113"/>
                </a:cxn>
                <a:cxn ang="0">
                  <a:pos x="31" y="120"/>
                </a:cxn>
                <a:cxn ang="0">
                  <a:pos x="57" y="120"/>
                </a:cxn>
                <a:cxn ang="0">
                  <a:pos x="69" y="120"/>
                </a:cxn>
                <a:cxn ang="0">
                  <a:pos x="82" y="126"/>
                </a:cxn>
                <a:cxn ang="0">
                  <a:pos x="101" y="139"/>
                </a:cxn>
                <a:cxn ang="0">
                  <a:pos x="107" y="139"/>
                </a:cxn>
                <a:cxn ang="0">
                  <a:pos x="113" y="132"/>
                </a:cxn>
                <a:cxn ang="0">
                  <a:pos x="113" y="120"/>
                </a:cxn>
                <a:cxn ang="0">
                  <a:pos x="107" y="101"/>
                </a:cxn>
                <a:cxn ang="0">
                  <a:pos x="107" y="94"/>
                </a:cxn>
                <a:cxn ang="0">
                  <a:pos x="107" y="88"/>
                </a:cxn>
                <a:cxn ang="0">
                  <a:pos x="107" y="76"/>
                </a:cxn>
                <a:cxn ang="0">
                  <a:pos x="107" y="63"/>
                </a:cxn>
                <a:cxn ang="0">
                  <a:pos x="107" y="57"/>
                </a:cxn>
              </a:cxnLst>
              <a:rect l="0" t="0" r="0" b="0"/>
              <a:pathLst>
                <a:path w="113" h="139">
                  <a:moveTo>
                    <a:pt x="107" y="57"/>
                  </a:moveTo>
                  <a:lnTo>
                    <a:pt x="101" y="38"/>
                  </a:lnTo>
                  <a:lnTo>
                    <a:pt x="82" y="19"/>
                  </a:lnTo>
                  <a:lnTo>
                    <a:pt x="63" y="6"/>
                  </a:lnTo>
                  <a:lnTo>
                    <a:pt x="44" y="0"/>
                  </a:lnTo>
                  <a:lnTo>
                    <a:pt x="25" y="6"/>
                  </a:lnTo>
                  <a:lnTo>
                    <a:pt x="6" y="19"/>
                  </a:lnTo>
                  <a:lnTo>
                    <a:pt x="0" y="38"/>
                  </a:lnTo>
                  <a:lnTo>
                    <a:pt x="0" y="63"/>
                  </a:lnTo>
                  <a:lnTo>
                    <a:pt x="6" y="88"/>
                  </a:lnTo>
                  <a:lnTo>
                    <a:pt x="6" y="107"/>
                  </a:lnTo>
                  <a:lnTo>
                    <a:pt x="19" y="113"/>
                  </a:lnTo>
                  <a:lnTo>
                    <a:pt x="31" y="120"/>
                  </a:lnTo>
                  <a:lnTo>
                    <a:pt x="57" y="120"/>
                  </a:lnTo>
                  <a:lnTo>
                    <a:pt x="69" y="120"/>
                  </a:lnTo>
                  <a:lnTo>
                    <a:pt x="82" y="126"/>
                  </a:lnTo>
                  <a:lnTo>
                    <a:pt x="101" y="139"/>
                  </a:lnTo>
                  <a:lnTo>
                    <a:pt x="107" y="139"/>
                  </a:lnTo>
                  <a:lnTo>
                    <a:pt x="113" y="132"/>
                  </a:lnTo>
                  <a:lnTo>
                    <a:pt x="113" y="120"/>
                  </a:lnTo>
                  <a:lnTo>
                    <a:pt x="107" y="101"/>
                  </a:lnTo>
                  <a:lnTo>
                    <a:pt x="107" y="94"/>
                  </a:lnTo>
                  <a:lnTo>
                    <a:pt x="107" y="88"/>
                  </a:lnTo>
                  <a:lnTo>
                    <a:pt x="107" y="76"/>
                  </a:lnTo>
                  <a:lnTo>
                    <a:pt x="107" y="63"/>
                  </a:lnTo>
                  <a:lnTo>
                    <a:pt x="107"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1" name="フリーフォーム 380"/>
            <p:cNvSpPr>
              <a:spLocks/>
            </p:cNvSpPr>
            <p:nvPr/>
          </p:nvSpPr>
          <p:spPr bwMode="auto">
            <a:xfrm>
              <a:off x="2561" y="559"/>
              <a:ext cx="51" cy="63"/>
            </a:xfrm>
            <a:custGeom>
              <a:avLst/>
              <a:gdLst/>
              <a:ahLst/>
              <a:cxnLst>
                <a:cxn ang="0">
                  <a:pos x="45" y="57"/>
                </a:cxn>
                <a:cxn ang="0">
                  <a:pos x="51" y="44"/>
                </a:cxn>
                <a:cxn ang="0">
                  <a:pos x="51" y="32"/>
                </a:cxn>
                <a:cxn ang="0">
                  <a:pos x="51" y="19"/>
                </a:cxn>
                <a:cxn ang="0">
                  <a:pos x="38" y="7"/>
                </a:cxn>
                <a:cxn ang="0">
                  <a:pos x="26" y="0"/>
                </a:cxn>
                <a:cxn ang="0">
                  <a:pos x="13" y="0"/>
                </a:cxn>
                <a:cxn ang="0">
                  <a:pos x="0" y="13"/>
                </a:cxn>
                <a:cxn ang="0">
                  <a:pos x="0" y="38"/>
                </a:cxn>
                <a:cxn ang="0">
                  <a:pos x="13" y="51"/>
                </a:cxn>
                <a:cxn ang="0">
                  <a:pos x="32" y="63"/>
                </a:cxn>
                <a:cxn ang="0">
                  <a:pos x="38" y="63"/>
                </a:cxn>
                <a:cxn ang="0">
                  <a:pos x="38" y="57"/>
                </a:cxn>
                <a:cxn ang="0">
                  <a:pos x="45" y="57"/>
                </a:cxn>
              </a:cxnLst>
              <a:rect l="0" t="0" r="0" b="0"/>
              <a:pathLst>
                <a:path w="51" h="63">
                  <a:moveTo>
                    <a:pt x="45" y="57"/>
                  </a:moveTo>
                  <a:lnTo>
                    <a:pt x="51" y="44"/>
                  </a:lnTo>
                  <a:lnTo>
                    <a:pt x="51" y="32"/>
                  </a:lnTo>
                  <a:lnTo>
                    <a:pt x="51" y="19"/>
                  </a:lnTo>
                  <a:lnTo>
                    <a:pt x="38" y="7"/>
                  </a:lnTo>
                  <a:lnTo>
                    <a:pt x="26" y="0"/>
                  </a:lnTo>
                  <a:lnTo>
                    <a:pt x="13" y="0"/>
                  </a:lnTo>
                  <a:lnTo>
                    <a:pt x="0" y="13"/>
                  </a:lnTo>
                  <a:lnTo>
                    <a:pt x="0" y="38"/>
                  </a:lnTo>
                  <a:lnTo>
                    <a:pt x="13" y="51"/>
                  </a:lnTo>
                  <a:lnTo>
                    <a:pt x="32" y="63"/>
                  </a:lnTo>
                  <a:lnTo>
                    <a:pt x="38" y="63"/>
                  </a:lnTo>
                  <a:lnTo>
                    <a:pt x="38" y="57"/>
                  </a:lnTo>
                  <a:lnTo>
                    <a:pt x="45"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2" name="フリーフォーム 381"/>
            <p:cNvSpPr>
              <a:spLocks/>
            </p:cNvSpPr>
            <p:nvPr/>
          </p:nvSpPr>
          <p:spPr bwMode="auto">
            <a:xfrm>
              <a:off x="2908" y="761"/>
              <a:ext cx="64" cy="76"/>
            </a:xfrm>
            <a:custGeom>
              <a:avLst/>
              <a:gdLst/>
              <a:ahLst/>
              <a:cxnLst>
                <a:cxn ang="0">
                  <a:pos x="64" y="57"/>
                </a:cxn>
                <a:cxn ang="0">
                  <a:pos x="57" y="19"/>
                </a:cxn>
                <a:cxn ang="0">
                  <a:pos x="51" y="6"/>
                </a:cxn>
                <a:cxn ang="0">
                  <a:pos x="38" y="0"/>
                </a:cxn>
                <a:cxn ang="0">
                  <a:pos x="26" y="0"/>
                </a:cxn>
                <a:cxn ang="0">
                  <a:pos x="13" y="6"/>
                </a:cxn>
                <a:cxn ang="0">
                  <a:pos x="0" y="19"/>
                </a:cxn>
                <a:cxn ang="0">
                  <a:pos x="0" y="32"/>
                </a:cxn>
                <a:cxn ang="0">
                  <a:pos x="13" y="63"/>
                </a:cxn>
                <a:cxn ang="0">
                  <a:pos x="32" y="76"/>
                </a:cxn>
                <a:cxn ang="0">
                  <a:pos x="51" y="70"/>
                </a:cxn>
                <a:cxn ang="0">
                  <a:pos x="64" y="63"/>
                </a:cxn>
                <a:cxn ang="0">
                  <a:pos x="64" y="63"/>
                </a:cxn>
                <a:cxn ang="0">
                  <a:pos x="64" y="57"/>
                </a:cxn>
              </a:cxnLst>
              <a:rect l="0" t="0" r="0" b="0"/>
              <a:pathLst>
                <a:path w="64" h="76">
                  <a:moveTo>
                    <a:pt x="64" y="57"/>
                  </a:moveTo>
                  <a:lnTo>
                    <a:pt x="57" y="19"/>
                  </a:lnTo>
                  <a:lnTo>
                    <a:pt x="51" y="6"/>
                  </a:lnTo>
                  <a:lnTo>
                    <a:pt x="38" y="0"/>
                  </a:lnTo>
                  <a:lnTo>
                    <a:pt x="26" y="0"/>
                  </a:lnTo>
                  <a:lnTo>
                    <a:pt x="13" y="6"/>
                  </a:lnTo>
                  <a:lnTo>
                    <a:pt x="0" y="19"/>
                  </a:lnTo>
                  <a:lnTo>
                    <a:pt x="0" y="32"/>
                  </a:lnTo>
                  <a:lnTo>
                    <a:pt x="13" y="63"/>
                  </a:lnTo>
                  <a:lnTo>
                    <a:pt x="32" y="76"/>
                  </a:lnTo>
                  <a:lnTo>
                    <a:pt x="51" y="70"/>
                  </a:lnTo>
                  <a:lnTo>
                    <a:pt x="64" y="63"/>
                  </a:lnTo>
                  <a:lnTo>
                    <a:pt x="64" y="63"/>
                  </a:lnTo>
                  <a:lnTo>
                    <a:pt x="64"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3" name="フリーフォーム 382"/>
            <p:cNvSpPr>
              <a:spLocks/>
            </p:cNvSpPr>
            <p:nvPr/>
          </p:nvSpPr>
          <p:spPr bwMode="auto">
            <a:xfrm>
              <a:off x="2984" y="597"/>
              <a:ext cx="89" cy="152"/>
            </a:xfrm>
            <a:custGeom>
              <a:avLst/>
              <a:gdLst/>
              <a:ahLst/>
              <a:cxnLst>
                <a:cxn ang="0">
                  <a:pos x="51" y="139"/>
                </a:cxn>
                <a:cxn ang="0">
                  <a:pos x="51" y="126"/>
                </a:cxn>
                <a:cxn ang="0">
                  <a:pos x="51" y="114"/>
                </a:cxn>
                <a:cxn ang="0">
                  <a:pos x="44" y="101"/>
                </a:cxn>
                <a:cxn ang="0">
                  <a:pos x="51" y="88"/>
                </a:cxn>
                <a:cxn ang="0">
                  <a:pos x="57" y="82"/>
                </a:cxn>
                <a:cxn ang="0">
                  <a:pos x="70" y="82"/>
                </a:cxn>
                <a:cxn ang="0">
                  <a:pos x="82" y="70"/>
                </a:cxn>
                <a:cxn ang="0">
                  <a:pos x="89" y="57"/>
                </a:cxn>
                <a:cxn ang="0">
                  <a:pos x="89" y="32"/>
                </a:cxn>
                <a:cxn ang="0">
                  <a:pos x="76" y="13"/>
                </a:cxn>
                <a:cxn ang="0">
                  <a:pos x="63" y="0"/>
                </a:cxn>
                <a:cxn ang="0">
                  <a:pos x="44" y="0"/>
                </a:cxn>
                <a:cxn ang="0">
                  <a:pos x="25" y="13"/>
                </a:cxn>
                <a:cxn ang="0">
                  <a:pos x="19" y="25"/>
                </a:cxn>
                <a:cxn ang="0">
                  <a:pos x="19" y="38"/>
                </a:cxn>
                <a:cxn ang="0">
                  <a:pos x="25" y="63"/>
                </a:cxn>
                <a:cxn ang="0">
                  <a:pos x="25" y="76"/>
                </a:cxn>
                <a:cxn ang="0">
                  <a:pos x="13" y="88"/>
                </a:cxn>
                <a:cxn ang="0">
                  <a:pos x="7" y="101"/>
                </a:cxn>
                <a:cxn ang="0">
                  <a:pos x="0" y="107"/>
                </a:cxn>
                <a:cxn ang="0">
                  <a:pos x="7" y="133"/>
                </a:cxn>
                <a:cxn ang="0">
                  <a:pos x="13" y="145"/>
                </a:cxn>
                <a:cxn ang="0">
                  <a:pos x="19" y="152"/>
                </a:cxn>
                <a:cxn ang="0">
                  <a:pos x="38" y="152"/>
                </a:cxn>
                <a:cxn ang="0">
                  <a:pos x="44" y="139"/>
                </a:cxn>
                <a:cxn ang="0">
                  <a:pos x="51" y="139"/>
                </a:cxn>
              </a:cxnLst>
              <a:rect l="0" t="0" r="0" b="0"/>
              <a:pathLst>
                <a:path w="89" h="152">
                  <a:moveTo>
                    <a:pt x="51" y="139"/>
                  </a:moveTo>
                  <a:lnTo>
                    <a:pt x="51" y="126"/>
                  </a:lnTo>
                  <a:lnTo>
                    <a:pt x="51" y="114"/>
                  </a:lnTo>
                  <a:lnTo>
                    <a:pt x="44" y="101"/>
                  </a:lnTo>
                  <a:lnTo>
                    <a:pt x="51" y="88"/>
                  </a:lnTo>
                  <a:lnTo>
                    <a:pt x="57" y="82"/>
                  </a:lnTo>
                  <a:lnTo>
                    <a:pt x="70" y="82"/>
                  </a:lnTo>
                  <a:lnTo>
                    <a:pt x="82" y="70"/>
                  </a:lnTo>
                  <a:lnTo>
                    <a:pt x="89" y="57"/>
                  </a:lnTo>
                  <a:lnTo>
                    <a:pt x="89" y="32"/>
                  </a:lnTo>
                  <a:lnTo>
                    <a:pt x="76" y="13"/>
                  </a:lnTo>
                  <a:lnTo>
                    <a:pt x="63" y="0"/>
                  </a:lnTo>
                  <a:lnTo>
                    <a:pt x="44" y="0"/>
                  </a:lnTo>
                  <a:lnTo>
                    <a:pt x="25" y="13"/>
                  </a:lnTo>
                  <a:lnTo>
                    <a:pt x="19" y="25"/>
                  </a:lnTo>
                  <a:lnTo>
                    <a:pt x="19" y="38"/>
                  </a:lnTo>
                  <a:lnTo>
                    <a:pt x="25" y="63"/>
                  </a:lnTo>
                  <a:lnTo>
                    <a:pt x="25" y="76"/>
                  </a:lnTo>
                  <a:lnTo>
                    <a:pt x="13" y="88"/>
                  </a:lnTo>
                  <a:lnTo>
                    <a:pt x="7" y="101"/>
                  </a:lnTo>
                  <a:lnTo>
                    <a:pt x="0" y="107"/>
                  </a:lnTo>
                  <a:lnTo>
                    <a:pt x="7" y="133"/>
                  </a:lnTo>
                  <a:lnTo>
                    <a:pt x="13" y="145"/>
                  </a:lnTo>
                  <a:lnTo>
                    <a:pt x="19" y="152"/>
                  </a:lnTo>
                  <a:lnTo>
                    <a:pt x="38" y="152"/>
                  </a:lnTo>
                  <a:lnTo>
                    <a:pt x="44" y="139"/>
                  </a:lnTo>
                  <a:lnTo>
                    <a:pt x="51" y="13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4" name="フリーフォーム 383"/>
            <p:cNvSpPr>
              <a:spLocks/>
            </p:cNvSpPr>
            <p:nvPr/>
          </p:nvSpPr>
          <p:spPr bwMode="auto">
            <a:xfrm>
              <a:off x="3104" y="547"/>
              <a:ext cx="44" cy="50"/>
            </a:xfrm>
            <a:custGeom>
              <a:avLst/>
              <a:gdLst/>
              <a:ahLst/>
              <a:cxnLst>
                <a:cxn ang="0">
                  <a:pos x="44" y="38"/>
                </a:cxn>
                <a:cxn ang="0">
                  <a:pos x="44" y="25"/>
                </a:cxn>
                <a:cxn ang="0">
                  <a:pos x="38" y="12"/>
                </a:cxn>
                <a:cxn ang="0">
                  <a:pos x="25" y="6"/>
                </a:cxn>
                <a:cxn ang="0">
                  <a:pos x="13" y="0"/>
                </a:cxn>
                <a:cxn ang="0">
                  <a:pos x="6" y="6"/>
                </a:cxn>
                <a:cxn ang="0">
                  <a:pos x="0" y="12"/>
                </a:cxn>
                <a:cxn ang="0">
                  <a:pos x="0" y="31"/>
                </a:cxn>
                <a:cxn ang="0">
                  <a:pos x="13" y="44"/>
                </a:cxn>
                <a:cxn ang="0">
                  <a:pos x="25" y="50"/>
                </a:cxn>
                <a:cxn ang="0">
                  <a:pos x="38" y="50"/>
                </a:cxn>
                <a:cxn ang="0">
                  <a:pos x="38" y="38"/>
                </a:cxn>
                <a:cxn ang="0">
                  <a:pos x="44" y="38"/>
                </a:cxn>
              </a:cxnLst>
              <a:rect l="0" t="0" r="0" b="0"/>
              <a:pathLst>
                <a:path w="44" h="50">
                  <a:moveTo>
                    <a:pt x="44" y="38"/>
                  </a:moveTo>
                  <a:lnTo>
                    <a:pt x="44" y="25"/>
                  </a:lnTo>
                  <a:lnTo>
                    <a:pt x="38" y="12"/>
                  </a:lnTo>
                  <a:lnTo>
                    <a:pt x="25" y="6"/>
                  </a:lnTo>
                  <a:lnTo>
                    <a:pt x="13" y="0"/>
                  </a:lnTo>
                  <a:lnTo>
                    <a:pt x="6" y="6"/>
                  </a:lnTo>
                  <a:lnTo>
                    <a:pt x="0" y="12"/>
                  </a:lnTo>
                  <a:lnTo>
                    <a:pt x="0" y="31"/>
                  </a:lnTo>
                  <a:lnTo>
                    <a:pt x="13" y="44"/>
                  </a:lnTo>
                  <a:lnTo>
                    <a:pt x="25" y="50"/>
                  </a:lnTo>
                  <a:lnTo>
                    <a:pt x="38" y="50"/>
                  </a:lnTo>
                  <a:lnTo>
                    <a:pt x="38" y="38"/>
                  </a:lnTo>
                  <a:lnTo>
                    <a:pt x="44" y="3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5" name="フリーフォーム 384"/>
            <p:cNvSpPr>
              <a:spLocks/>
            </p:cNvSpPr>
            <p:nvPr/>
          </p:nvSpPr>
          <p:spPr bwMode="auto">
            <a:xfrm>
              <a:off x="3047" y="439"/>
              <a:ext cx="32" cy="32"/>
            </a:xfrm>
            <a:custGeom>
              <a:avLst/>
              <a:gdLst/>
              <a:ahLst/>
              <a:cxnLst>
                <a:cxn ang="0">
                  <a:pos x="26" y="32"/>
                </a:cxn>
                <a:cxn ang="0">
                  <a:pos x="32" y="19"/>
                </a:cxn>
                <a:cxn ang="0">
                  <a:pos x="32" y="13"/>
                </a:cxn>
                <a:cxn ang="0">
                  <a:pos x="19" y="0"/>
                </a:cxn>
                <a:cxn ang="0">
                  <a:pos x="7" y="0"/>
                </a:cxn>
                <a:cxn ang="0">
                  <a:pos x="0" y="7"/>
                </a:cxn>
                <a:cxn ang="0">
                  <a:pos x="0" y="19"/>
                </a:cxn>
                <a:cxn ang="0">
                  <a:pos x="7" y="32"/>
                </a:cxn>
                <a:cxn ang="0">
                  <a:pos x="19" y="32"/>
                </a:cxn>
                <a:cxn ang="0">
                  <a:pos x="26" y="32"/>
                </a:cxn>
              </a:cxnLst>
              <a:rect l="0" t="0" r="0" b="0"/>
              <a:pathLst>
                <a:path w="32" h="32">
                  <a:moveTo>
                    <a:pt x="26" y="32"/>
                  </a:moveTo>
                  <a:lnTo>
                    <a:pt x="32" y="19"/>
                  </a:lnTo>
                  <a:lnTo>
                    <a:pt x="32" y="13"/>
                  </a:lnTo>
                  <a:lnTo>
                    <a:pt x="19" y="0"/>
                  </a:lnTo>
                  <a:lnTo>
                    <a:pt x="7" y="0"/>
                  </a:lnTo>
                  <a:lnTo>
                    <a:pt x="0" y="7"/>
                  </a:lnTo>
                  <a:lnTo>
                    <a:pt x="0" y="19"/>
                  </a:lnTo>
                  <a:lnTo>
                    <a:pt x="7" y="32"/>
                  </a:lnTo>
                  <a:lnTo>
                    <a:pt x="19" y="32"/>
                  </a:lnTo>
                  <a:lnTo>
                    <a:pt x="26"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6" name="フリーフォーム 385"/>
            <p:cNvSpPr>
              <a:spLocks/>
            </p:cNvSpPr>
            <p:nvPr/>
          </p:nvSpPr>
          <p:spPr bwMode="auto">
            <a:xfrm>
              <a:off x="3098" y="294"/>
              <a:ext cx="44" cy="26"/>
            </a:xfrm>
            <a:custGeom>
              <a:avLst/>
              <a:gdLst/>
              <a:ahLst/>
              <a:cxnLst>
                <a:cxn ang="0">
                  <a:pos x="6" y="26"/>
                </a:cxn>
                <a:cxn ang="0">
                  <a:pos x="38" y="13"/>
                </a:cxn>
                <a:cxn ang="0">
                  <a:pos x="44" y="0"/>
                </a:cxn>
                <a:cxn ang="0">
                  <a:pos x="19" y="7"/>
                </a:cxn>
                <a:cxn ang="0">
                  <a:pos x="0" y="19"/>
                </a:cxn>
                <a:cxn ang="0">
                  <a:pos x="0" y="26"/>
                </a:cxn>
                <a:cxn ang="0">
                  <a:pos x="0" y="26"/>
                </a:cxn>
                <a:cxn ang="0">
                  <a:pos x="6" y="26"/>
                </a:cxn>
              </a:cxnLst>
              <a:rect l="0" t="0" r="0" b="0"/>
              <a:pathLst>
                <a:path w="44" h="26">
                  <a:moveTo>
                    <a:pt x="6" y="26"/>
                  </a:moveTo>
                  <a:lnTo>
                    <a:pt x="38" y="13"/>
                  </a:lnTo>
                  <a:lnTo>
                    <a:pt x="44" y="0"/>
                  </a:lnTo>
                  <a:lnTo>
                    <a:pt x="19" y="7"/>
                  </a:lnTo>
                  <a:lnTo>
                    <a:pt x="0" y="19"/>
                  </a:lnTo>
                  <a:lnTo>
                    <a:pt x="0" y="26"/>
                  </a:lnTo>
                  <a:lnTo>
                    <a:pt x="0" y="26"/>
                  </a:lnTo>
                  <a:lnTo>
                    <a:pt x="6" y="2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7" name="フリーフォーム 386"/>
            <p:cNvSpPr>
              <a:spLocks/>
            </p:cNvSpPr>
            <p:nvPr/>
          </p:nvSpPr>
          <p:spPr bwMode="auto">
            <a:xfrm>
              <a:off x="2732" y="313"/>
              <a:ext cx="19" cy="38"/>
            </a:xfrm>
            <a:custGeom>
              <a:avLst/>
              <a:gdLst/>
              <a:ahLst/>
              <a:cxnLst>
                <a:cxn ang="0">
                  <a:pos x="19" y="32"/>
                </a:cxn>
                <a:cxn ang="0">
                  <a:pos x="19" y="19"/>
                </a:cxn>
                <a:cxn ang="0">
                  <a:pos x="12" y="7"/>
                </a:cxn>
                <a:cxn ang="0">
                  <a:pos x="0" y="0"/>
                </a:cxn>
                <a:cxn ang="0">
                  <a:pos x="6" y="32"/>
                </a:cxn>
                <a:cxn ang="0">
                  <a:pos x="12" y="38"/>
                </a:cxn>
                <a:cxn ang="0">
                  <a:pos x="12" y="32"/>
                </a:cxn>
                <a:cxn ang="0">
                  <a:pos x="19" y="32"/>
                </a:cxn>
              </a:cxnLst>
              <a:rect l="0" t="0" r="0" b="0"/>
              <a:pathLst>
                <a:path w="19" h="38">
                  <a:moveTo>
                    <a:pt x="19" y="32"/>
                  </a:moveTo>
                  <a:lnTo>
                    <a:pt x="19" y="19"/>
                  </a:lnTo>
                  <a:lnTo>
                    <a:pt x="12" y="7"/>
                  </a:lnTo>
                  <a:lnTo>
                    <a:pt x="0" y="0"/>
                  </a:lnTo>
                  <a:lnTo>
                    <a:pt x="6" y="32"/>
                  </a:lnTo>
                  <a:lnTo>
                    <a:pt x="12" y="38"/>
                  </a:lnTo>
                  <a:lnTo>
                    <a:pt x="12" y="32"/>
                  </a:lnTo>
                  <a:lnTo>
                    <a:pt x="19"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8" name="フリーフォーム 387"/>
            <p:cNvSpPr>
              <a:spLocks/>
            </p:cNvSpPr>
            <p:nvPr/>
          </p:nvSpPr>
          <p:spPr bwMode="auto">
            <a:xfrm>
              <a:off x="523" y="3392"/>
              <a:ext cx="120" cy="95"/>
            </a:xfrm>
            <a:custGeom>
              <a:avLst/>
              <a:gdLst/>
              <a:ahLst/>
              <a:cxnLst>
                <a:cxn ang="0">
                  <a:pos x="95" y="76"/>
                </a:cxn>
                <a:cxn ang="0">
                  <a:pos x="107" y="57"/>
                </a:cxn>
                <a:cxn ang="0">
                  <a:pos x="120" y="44"/>
                </a:cxn>
                <a:cxn ang="0">
                  <a:pos x="113" y="31"/>
                </a:cxn>
                <a:cxn ang="0">
                  <a:pos x="107" y="19"/>
                </a:cxn>
                <a:cxn ang="0">
                  <a:pos x="95" y="6"/>
                </a:cxn>
                <a:cxn ang="0">
                  <a:pos x="82" y="0"/>
                </a:cxn>
                <a:cxn ang="0">
                  <a:pos x="44" y="0"/>
                </a:cxn>
                <a:cxn ang="0">
                  <a:pos x="31" y="6"/>
                </a:cxn>
                <a:cxn ang="0">
                  <a:pos x="19" y="25"/>
                </a:cxn>
                <a:cxn ang="0">
                  <a:pos x="6" y="44"/>
                </a:cxn>
                <a:cxn ang="0">
                  <a:pos x="0" y="50"/>
                </a:cxn>
                <a:cxn ang="0">
                  <a:pos x="12" y="76"/>
                </a:cxn>
                <a:cxn ang="0">
                  <a:pos x="25" y="88"/>
                </a:cxn>
                <a:cxn ang="0">
                  <a:pos x="44" y="95"/>
                </a:cxn>
                <a:cxn ang="0">
                  <a:pos x="76" y="88"/>
                </a:cxn>
                <a:cxn ang="0">
                  <a:pos x="88" y="76"/>
                </a:cxn>
                <a:cxn ang="0">
                  <a:pos x="95" y="76"/>
                </a:cxn>
              </a:cxnLst>
              <a:rect l="0" t="0" r="0" b="0"/>
              <a:pathLst>
                <a:path w="120" h="95">
                  <a:moveTo>
                    <a:pt x="95" y="76"/>
                  </a:moveTo>
                  <a:lnTo>
                    <a:pt x="107" y="57"/>
                  </a:lnTo>
                  <a:lnTo>
                    <a:pt x="120" y="44"/>
                  </a:lnTo>
                  <a:lnTo>
                    <a:pt x="113" y="31"/>
                  </a:lnTo>
                  <a:lnTo>
                    <a:pt x="107" y="19"/>
                  </a:lnTo>
                  <a:lnTo>
                    <a:pt x="95" y="6"/>
                  </a:lnTo>
                  <a:lnTo>
                    <a:pt x="82" y="0"/>
                  </a:lnTo>
                  <a:lnTo>
                    <a:pt x="44" y="0"/>
                  </a:lnTo>
                  <a:lnTo>
                    <a:pt x="31" y="6"/>
                  </a:lnTo>
                  <a:lnTo>
                    <a:pt x="19" y="25"/>
                  </a:lnTo>
                  <a:lnTo>
                    <a:pt x="6" y="44"/>
                  </a:lnTo>
                  <a:lnTo>
                    <a:pt x="0" y="50"/>
                  </a:lnTo>
                  <a:lnTo>
                    <a:pt x="12" y="76"/>
                  </a:lnTo>
                  <a:lnTo>
                    <a:pt x="25" y="88"/>
                  </a:lnTo>
                  <a:lnTo>
                    <a:pt x="44" y="95"/>
                  </a:lnTo>
                  <a:lnTo>
                    <a:pt x="76" y="88"/>
                  </a:lnTo>
                  <a:lnTo>
                    <a:pt x="88" y="76"/>
                  </a:lnTo>
                  <a:lnTo>
                    <a:pt x="95"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9" name="フリーフォーム 388"/>
            <p:cNvSpPr>
              <a:spLocks/>
            </p:cNvSpPr>
            <p:nvPr/>
          </p:nvSpPr>
          <p:spPr bwMode="auto">
            <a:xfrm>
              <a:off x="523" y="3543"/>
              <a:ext cx="95" cy="70"/>
            </a:xfrm>
            <a:custGeom>
              <a:avLst/>
              <a:gdLst/>
              <a:ahLst/>
              <a:cxnLst>
                <a:cxn ang="0">
                  <a:pos x="95" y="38"/>
                </a:cxn>
                <a:cxn ang="0">
                  <a:pos x="88" y="26"/>
                </a:cxn>
                <a:cxn ang="0">
                  <a:pos x="76" y="13"/>
                </a:cxn>
                <a:cxn ang="0">
                  <a:pos x="50" y="7"/>
                </a:cxn>
                <a:cxn ang="0">
                  <a:pos x="25" y="0"/>
                </a:cxn>
                <a:cxn ang="0">
                  <a:pos x="12" y="7"/>
                </a:cxn>
                <a:cxn ang="0">
                  <a:pos x="0" y="13"/>
                </a:cxn>
                <a:cxn ang="0">
                  <a:pos x="0" y="38"/>
                </a:cxn>
                <a:cxn ang="0">
                  <a:pos x="0" y="57"/>
                </a:cxn>
                <a:cxn ang="0">
                  <a:pos x="12" y="63"/>
                </a:cxn>
                <a:cxn ang="0">
                  <a:pos x="38" y="70"/>
                </a:cxn>
                <a:cxn ang="0">
                  <a:pos x="76" y="70"/>
                </a:cxn>
                <a:cxn ang="0">
                  <a:pos x="88" y="57"/>
                </a:cxn>
                <a:cxn ang="0">
                  <a:pos x="95" y="51"/>
                </a:cxn>
                <a:cxn ang="0">
                  <a:pos x="95" y="45"/>
                </a:cxn>
                <a:cxn ang="0">
                  <a:pos x="95" y="38"/>
                </a:cxn>
              </a:cxnLst>
              <a:rect l="0" t="0" r="0" b="0"/>
              <a:pathLst>
                <a:path w="95" h="70">
                  <a:moveTo>
                    <a:pt x="95" y="38"/>
                  </a:moveTo>
                  <a:lnTo>
                    <a:pt x="88" y="26"/>
                  </a:lnTo>
                  <a:lnTo>
                    <a:pt x="76" y="13"/>
                  </a:lnTo>
                  <a:lnTo>
                    <a:pt x="50" y="7"/>
                  </a:lnTo>
                  <a:lnTo>
                    <a:pt x="25" y="0"/>
                  </a:lnTo>
                  <a:lnTo>
                    <a:pt x="12" y="7"/>
                  </a:lnTo>
                  <a:lnTo>
                    <a:pt x="0" y="13"/>
                  </a:lnTo>
                  <a:lnTo>
                    <a:pt x="0" y="38"/>
                  </a:lnTo>
                  <a:lnTo>
                    <a:pt x="0" y="57"/>
                  </a:lnTo>
                  <a:lnTo>
                    <a:pt x="12" y="63"/>
                  </a:lnTo>
                  <a:lnTo>
                    <a:pt x="38" y="70"/>
                  </a:lnTo>
                  <a:lnTo>
                    <a:pt x="76" y="70"/>
                  </a:lnTo>
                  <a:lnTo>
                    <a:pt x="88" y="57"/>
                  </a:lnTo>
                  <a:lnTo>
                    <a:pt x="95" y="51"/>
                  </a:lnTo>
                  <a:lnTo>
                    <a:pt x="95" y="45"/>
                  </a:lnTo>
                  <a:lnTo>
                    <a:pt x="95" y="38"/>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0" name="フリーフォーム 389"/>
            <p:cNvSpPr>
              <a:spLocks/>
            </p:cNvSpPr>
            <p:nvPr/>
          </p:nvSpPr>
          <p:spPr bwMode="auto">
            <a:xfrm>
              <a:off x="807" y="3354"/>
              <a:ext cx="107" cy="69"/>
            </a:xfrm>
            <a:custGeom>
              <a:avLst/>
              <a:gdLst/>
              <a:ahLst/>
              <a:cxnLst>
                <a:cxn ang="0">
                  <a:pos x="50" y="69"/>
                </a:cxn>
                <a:cxn ang="0">
                  <a:pos x="69" y="69"/>
                </a:cxn>
                <a:cxn ang="0">
                  <a:pos x="88" y="63"/>
                </a:cxn>
                <a:cxn ang="0">
                  <a:pos x="101" y="51"/>
                </a:cxn>
                <a:cxn ang="0">
                  <a:pos x="107" y="32"/>
                </a:cxn>
                <a:cxn ang="0">
                  <a:pos x="101" y="13"/>
                </a:cxn>
                <a:cxn ang="0">
                  <a:pos x="95" y="0"/>
                </a:cxn>
                <a:cxn ang="0">
                  <a:pos x="76" y="0"/>
                </a:cxn>
                <a:cxn ang="0">
                  <a:pos x="63" y="0"/>
                </a:cxn>
                <a:cxn ang="0">
                  <a:pos x="25" y="19"/>
                </a:cxn>
                <a:cxn ang="0">
                  <a:pos x="6" y="32"/>
                </a:cxn>
                <a:cxn ang="0">
                  <a:pos x="0" y="44"/>
                </a:cxn>
                <a:cxn ang="0">
                  <a:pos x="0" y="51"/>
                </a:cxn>
                <a:cxn ang="0">
                  <a:pos x="6" y="57"/>
                </a:cxn>
                <a:cxn ang="0">
                  <a:pos x="19" y="63"/>
                </a:cxn>
                <a:cxn ang="0">
                  <a:pos x="44" y="69"/>
                </a:cxn>
                <a:cxn ang="0">
                  <a:pos x="50" y="69"/>
                </a:cxn>
              </a:cxnLst>
              <a:rect l="0" t="0" r="0" b="0"/>
              <a:pathLst>
                <a:path w="107" h="69">
                  <a:moveTo>
                    <a:pt x="50" y="69"/>
                  </a:moveTo>
                  <a:lnTo>
                    <a:pt x="69" y="69"/>
                  </a:lnTo>
                  <a:lnTo>
                    <a:pt x="88" y="63"/>
                  </a:lnTo>
                  <a:lnTo>
                    <a:pt x="101" y="51"/>
                  </a:lnTo>
                  <a:lnTo>
                    <a:pt x="107" y="32"/>
                  </a:lnTo>
                  <a:lnTo>
                    <a:pt x="101" y="13"/>
                  </a:lnTo>
                  <a:lnTo>
                    <a:pt x="95" y="0"/>
                  </a:lnTo>
                  <a:lnTo>
                    <a:pt x="76" y="0"/>
                  </a:lnTo>
                  <a:lnTo>
                    <a:pt x="63" y="0"/>
                  </a:lnTo>
                  <a:lnTo>
                    <a:pt x="25" y="19"/>
                  </a:lnTo>
                  <a:lnTo>
                    <a:pt x="6" y="32"/>
                  </a:lnTo>
                  <a:lnTo>
                    <a:pt x="0" y="44"/>
                  </a:lnTo>
                  <a:lnTo>
                    <a:pt x="0" y="51"/>
                  </a:lnTo>
                  <a:lnTo>
                    <a:pt x="6" y="57"/>
                  </a:lnTo>
                  <a:lnTo>
                    <a:pt x="19" y="63"/>
                  </a:lnTo>
                  <a:lnTo>
                    <a:pt x="44" y="69"/>
                  </a:lnTo>
                  <a:lnTo>
                    <a:pt x="50" y="69"/>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1" name="フリーフォーム 390"/>
            <p:cNvSpPr>
              <a:spLocks/>
            </p:cNvSpPr>
            <p:nvPr/>
          </p:nvSpPr>
          <p:spPr bwMode="auto">
            <a:xfrm>
              <a:off x="845" y="3436"/>
              <a:ext cx="120" cy="120"/>
            </a:xfrm>
            <a:custGeom>
              <a:avLst/>
              <a:gdLst/>
              <a:ahLst/>
              <a:cxnLst>
                <a:cxn ang="0">
                  <a:pos x="120" y="51"/>
                </a:cxn>
                <a:cxn ang="0">
                  <a:pos x="113" y="25"/>
                </a:cxn>
                <a:cxn ang="0">
                  <a:pos x="107" y="6"/>
                </a:cxn>
                <a:cxn ang="0">
                  <a:pos x="88" y="0"/>
                </a:cxn>
                <a:cxn ang="0">
                  <a:pos x="69" y="0"/>
                </a:cxn>
                <a:cxn ang="0">
                  <a:pos x="50" y="0"/>
                </a:cxn>
                <a:cxn ang="0">
                  <a:pos x="31" y="13"/>
                </a:cxn>
                <a:cxn ang="0">
                  <a:pos x="12" y="25"/>
                </a:cxn>
                <a:cxn ang="0">
                  <a:pos x="6" y="44"/>
                </a:cxn>
                <a:cxn ang="0">
                  <a:pos x="0" y="70"/>
                </a:cxn>
                <a:cxn ang="0">
                  <a:pos x="6" y="88"/>
                </a:cxn>
                <a:cxn ang="0">
                  <a:pos x="12" y="101"/>
                </a:cxn>
                <a:cxn ang="0">
                  <a:pos x="19" y="114"/>
                </a:cxn>
                <a:cxn ang="0">
                  <a:pos x="31" y="120"/>
                </a:cxn>
                <a:cxn ang="0">
                  <a:pos x="50" y="120"/>
                </a:cxn>
                <a:cxn ang="0">
                  <a:pos x="69" y="120"/>
                </a:cxn>
                <a:cxn ang="0">
                  <a:pos x="94" y="107"/>
                </a:cxn>
                <a:cxn ang="0">
                  <a:pos x="120" y="76"/>
                </a:cxn>
                <a:cxn ang="0">
                  <a:pos x="120" y="57"/>
                </a:cxn>
                <a:cxn ang="0">
                  <a:pos x="120" y="51"/>
                </a:cxn>
              </a:cxnLst>
              <a:rect l="0" t="0" r="0" b="0"/>
              <a:pathLst>
                <a:path w="120" h="120">
                  <a:moveTo>
                    <a:pt x="120" y="51"/>
                  </a:moveTo>
                  <a:lnTo>
                    <a:pt x="113" y="25"/>
                  </a:lnTo>
                  <a:lnTo>
                    <a:pt x="107" y="6"/>
                  </a:lnTo>
                  <a:lnTo>
                    <a:pt x="88" y="0"/>
                  </a:lnTo>
                  <a:lnTo>
                    <a:pt x="69" y="0"/>
                  </a:lnTo>
                  <a:lnTo>
                    <a:pt x="50" y="0"/>
                  </a:lnTo>
                  <a:lnTo>
                    <a:pt x="31" y="13"/>
                  </a:lnTo>
                  <a:lnTo>
                    <a:pt x="12" y="25"/>
                  </a:lnTo>
                  <a:lnTo>
                    <a:pt x="6" y="44"/>
                  </a:lnTo>
                  <a:lnTo>
                    <a:pt x="0" y="70"/>
                  </a:lnTo>
                  <a:lnTo>
                    <a:pt x="6" y="88"/>
                  </a:lnTo>
                  <a:lnTo>
                    <a:pt x="12" y="101"/>
                  </a:lnTo>
                  <a:lnTo>
                    <a:pt x="19" y="114"/>
                  </a:lnTo>
                  <a:lnTo>
                    <a:pt x="31" y="120"/>
                  </a:lnTo>
                  <a:lnTo>
                    <a:pt x="50" y="120"/>
                  </a:lnTo>
                  <a:lnTo>
                    <a:pt x="69" y="120"/>
                  </a:lnTo>
                  <a:lnTo>
                    <a:pt x="94" y="107"/>
                  </a:lnTo>
                  <a:lnTo>
                    <a:pt x="120" y="76"/>
                  </a:lnTo>
                  <a:lnTo>
                    <a:pt x="120" y="57"/>
                  </a:lnTo>
                  <a:lnTo>
                    <a:pt x="120" y="51"/>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2" name="フリーフォーム 391"/>
            <p:cNvSpPr>
              <a:spLocks/>
            </p:cNvSpPr>
            <p:nvPr/>
          </p:nvSpPr>
          <p:spPr bwMode="auto">
            <a:xfrm>
              <a:off x="788" y="3594"/>
              <a:ext cx="107" cy="82"/>
            </a:xfrm>
            <a:custGeom>
              <a:avLst/>
              <a:gdLst/>
              <a:ahLst/>
              <a:cxnLst>
                <a:cxn ang="0">
                  <a:pos x="107" y="44"/>
                </a:cxn>
                <a:cxn ang="0">
                  <a:pos x="107" y="31"/>
                </a:cxn>
                <a:cxn ang="0">
                  <a:pos x="101" y="19"/>
                </a:cxn>
                <a:cxn ang="0">
                  <a:pos x="95" y="12"/>
                </a:cxn>
                <a:cxn ang="0">
                  <a:pos x="82" y="6"/>
                </a:cxn>
                <a:cxn ang="0">
                  <a:pos x="50" y="0"/>
                </a:cxn>
                <a:cxn ang="0">
                  <a:pos x="31" y="6"/>
                </a:cxn>
                <a:cxn ang="0">
                  <a:pos x="13" y="19"/>
                </a:cxn>
                <a:cxn ang="0">
                  <a:pos x="0" y="38"/>
                </a:cxn>
                <a:cxn ang="0">
                  <a:pos x="0" y="50"/>
                </a:cxn>
                <a:cxn ang="0">
                  <a:pos x="6" y="63"/>
                </a:cxn>
                <a:cxn ang="0">
                  <a:pos x="19" y="76"/>
                </a:cxn>
                <a:cxn ang="0">
                  <a:pos x="31" y="82"/>
                </a:cxn>
                <a:cxn ang="0">
                  <a:pos x="44" y="82"/>
                </a:cxn>
                <a:cxn ang="0">
                  <a:pos x="63" y="82"/>
                </a:cxn>
                <a:cxn ang="0">
                  <a:pos x="76" y="76"/>
                </a:cxn>
                <a:cxn ang="0">
                  <a:pos x="101" y="57"/>
                </a:cxn>
                <a:cxn ang="0">
                  <a:pos x="101" y="44"/>
                </a:cxn>
                <a:cxn ang="0">
                  <a:pos x="107" y="44"/>
                </a:cxn>
              </a:cxnLst>
              <a:rect l="0" t="0" r="0" b="0"/>
              <a:pathLst>
                <a:path w="107" h="82">
                  <a:moveTo>
                    <a:pt x="107" y="44"/>
                  </a:moveTo>
                  <a:lnTo>
                    <a:pt x="107" y="31"/>
                  </a:lnTo>
                  <a:lnTo>
                    <a:pt x="101" y="19"/>
                  </a:lnTo>
                  <a:lnTo>
                    <a:pt x="95" y="12"/>
                  </a:lnTo>
                  <a:lnTo>
                    <a:pt x="82" y="6"/>
                  </a:lnTo>
                  <a:lnTo>
                    <a:pt x="50" y="0"/>
                  </a:lnTo>
                  <a:lnTo>
                    <a:pt x="31" y="6"/>
                  </a:lnTo>
                  <a:lnTo>
                    <a:pt x="13" y="19"/>
                  </a:lnTo>
                  <a:lnTo>
                    <a:pt x="0" y="38"/>
                  </a:lnTo>
                  <a:lnTo>
                    <a:pt x="0" y="50"/>
                  </a:lnTo>
                  <a:lnTo>
                    <a:pt x="6" y="63"/>
                  </a:lnTo>
                  <a:lnTo>
                    <a:pt x="19" y="76"/>
                  </a:lnTo>
                  <a:lnTo>
                    <a:pt x="31" y="82"/>
                  </a:lnTo>
                  <a:lnTo>
                    <a:pt x="44" y="82"/>
                  </a:lnTo>
                  <a:lnTo>
                    <a:pt x="63" y="82"/>
                  </a:lnTo>
                  <a:lnTo>
                    <a:pt x="76" y="76"/>
                  </a:lnTo>
                  <a:lnTo>
                    <a:pt x="101" y="57"/>
                  </a:lnTo>
                  <a:lnTo>
                    <a:pt x="101" y="44"/>
                  </a:lnTo>
                  <a:lnTo>
                    <a:pt x="107" y="44"/>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3" name="フリーフォーム 392"/>
            <p:cNvSpPr>
              <a:spLocks/>
            </p:cNvSpPr>
            <p:nvPr/>
          </p:nvSpPr>
          <p:spPr bwMode="auto">
            <a:xfrm>
              <a:off x="662" y="3676"/>
              <a:ext cx="44" cy="38"/>
            </a:xfrm>
            <a:custGeom>
              <a:avLst/>
              <a:gdLst/>
              <a:ahLst/>
              <a:cxnLst>
                <a:cxn ang="0">
                  <a:pos x="44" y="19"/>
                </a:cxn>
                <a:cxn ang="0">
                  <a:pos x="38" y="6"/>
                </a:cxn>
                <a:cxn ang="0">
                  <a:pos x="25" y="0"/>
                </a:cxn>
                <a:cxn ang="0">
                  <a:pos x="12" y="0"/>
                </a:cxn>
                <a:cxn ang="0">
                  <a:pos x="0" y="6"/>
                </a:cxn>
                <a:cxn ang="0">
                  <a:pos x="0" y="31"/>
                </a:cxn>
                <a:cxn ang="0">
                  <a:pos x="6" y="38"/>
                </a:cxn>
                <a:cxn ang="0">
                  <a:pos x="12" y="38"/>
                </a:cxn>
                <a:cxn ang="0">
                  <a:pos x="38" y="38"/>
                </a:cxn>
                <a:cxn ang="0">
                  <a:pos x="44" y="31"/>
                </a:cxn>
                <a:cxn ang="0">
                  <a:pos x="44" y="25"/>
                </a:cxn>
                <a:cxn ang="0">
                  <a:pos x="44" y="19"/>
                </a:cxn>
              </a:cxnLst>
              <a:rect l="0" t="0" r="0" b="0"/>
              <a:pathLst>
                <a:path w="44" h="38">
                  <a:moveTo>
                    <a:pt x="44" y="19"/>
                  </a:moveTo>
                  <a:lnTo>
                    <a:pt x="38" y="6"/>
                  </a:lnTo>
                  <a:lnTo>
                    <a:pt x="25" y="0"/>
                  </a:lnTo>
                  <a:lnTo>
                    <a:pt x="12" y="0"/>
                  </a:lnTo>
                  <a:lnTo>
                    <a:pt x="0" y="6"/>
                  </a:lnTo>
                  <a:lnTo>
                    <a:pt x="0" y="31"/>
                  </a:lnTo>
                  <a:lnTo>
                    <a:pt x="6" y="38"/>
                  </a:lnTo>
                  <a:lnTo>
                    <a:pt x="12" y="38"/>
                  </a:lnTo>
                  <a:lnTo>
                    <a:pt x="38" y="38"/>
                  </a:lnTo>
                  <a:lnTo>
                    <a:pt x="44" y="31"/>
                  </a:lnTo>
                  <a:lnTo>
                    <a:pt x="44" y="25"/>
                  </a:lnTo>
                  <a:lnTo>
                    <a:pt x="44" y="19"/>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4" name="フリーフォーム 393"/>
            <p:cNvSpPr>
              <a:spLocks/>
            </p:cNvSpPr>
            <p:nvPr/>
          </p:nvSpPr>
          <p:spPr bwMode="auto">
            <a:xfrm>
              <a:off x="1085" y="3215"/>
              <a:ext cx="164" cy="215"/>
            </a:xfrm>
            <a:custGeom>
              <a:avLst/>
              <a:gdLst/>
              <a:ahLst/>
              <a:cxnLst>
                <a:cxn ang="0">
                  <a:pos x="94" y="82"/>
                </a:cxn>
                <a:cxn ang="0">
                  <a:pos x="101" y="51"/>
                </a:cxn>
                <a:cxn ang="0">
                  <a:pos x="101" y="26"/>
                </a:cxn>
                <a:cxn ang="0">
                  <a:pos x="94" y="13"/>
                </a:cxn>
                <a:cxn ang="0">
                  <a:pos x="75" y="0"/>
                </a:cxn>
                <a:cxn ang="0">
                  <a:pos x="56" y="0"/>
                </a:cxn>
                <a:cxn ang="0">
                  <a:pos x="37" y="7"/>
                </a:cxn>
                <a:cxn ang="0">
                  <a:pos x="12" y="26"/>
                </a:cxn>
                <a:cxn ang="0">
                  <a:pos x="0" y="51"/>
                </a:cxn>
                <a:cxn ang="0">
                  <a:pos x="0" y="89"/>
                </a:cxn>
                <a:cxn ang="0">
                  <a:pos x="6" y="108"/>
                </a:cxn>
                <a:cxn ang="0">
                  <a:pos x="18" y="120"/>
                </a:cxn>
                <a:cxn ang="0">
                  <a:pos x="31" y="126"/>
                </a:cxn>
                <a:cxn ang="0">
                  <a:pos x="50" y="126"/>
                </a:cxn>
                <a:cxn ang="0">
                  <a:pos x="69" y="114"/>
                </a:cxn>
                <a:cxn ang="0">
                  <a:pos x="88" y="108"/>
                </a:cxn>
                <a:cxn ang="0">
                  <a:pos x="88" y="120"/>
                </a:cxn>
                <a:cxn ang="0">
                  <a:pos x="82" y="139"/>
                </a:cxn>
                <a:cxn ang="0">
                  <a:pos x="75" y="152"/>
                </a:cxn>
                <a:cxn ang="0">
                  <a:pos x="69" y="164"/>
                </a:cxn>
                <a:cxn ang="0">
                  <a:pos x="69" y="183"/>
                </a:cxn>
                <a:cxn ang="0">
                  <a:pos x="69" y="202"/>
                </a:cxn>
                <a:cxn ang="0">
                  <a:pos x="75" y="215"/>
                </a:cxn>
                <a:cxn ang="0">
                  <a:pos x="101" y="215"/>
                </a:cxn>
                <a:cxn ang="0">
                  <a:pos x="113" y="208"/>
                </a:cxn>
                <a:cxn ang="0">
                  <a:pos x="126" y="202"/>
                </a:cxn>
                <a:cxn ang="0">
                  <a:pos x="145" y="164"/>
                </a:cxn>
                <a:cxn ang="0">
                  <a:pos x="157" y="139"/>
                </a:cxn>
                <a:cxn ang="0">
                  <a:pos x="164" y="114"/>
                </a:cxn>
                <a:cxn ang="0">
                  <a:pos x="157" y="82"/>
                </a:cxn>
                <a:cxn ang="0">
                  <a:pos x="151" y="76"/>
                </a:cxn>
                <a:cxn ang="0">
                  <a:pos x="138" y="70"/>
                </a:cxn>
                <a:cxn ang="0">
                  <a:pos x="119" y="76"/>
                </a:cxn>
                <a:cxn ang="0">
                  <a:pos x="107" y="89"/>
                </a:cxn>
                <a:cxn ang="0">
                  <a:pos x="101" y="95"/>
                </a:cxn>
                <a:cxn ang="0">
                  <a:pos x="94" y="89"/>
                </a:cxn>
                <a:cxn ang="0">
                  <a:pos x="94" y="89"/>
                </a:cxn>
                <a:cxn ang="0">
                  <a:pos x="94" y="82"/>
                </a:cxn>
              </a:cxnLst>
              <a:rect l="0" t="0" r="0" b="0"/>
              <a:pathLst>
                <a:path w="164" h="215">
                  <a:moveTo>
                    <a:pt x="94" y="82"/>
                  </a:moveTo>
                  <a:lnTo>
                    <a:pt x="101" y="51"/>
                  </a:lnTo>
                  <a:lnTo>
                    <a:pt x="101" y="26"/>
                  </a:lnTo>
                  <a:lnTo>
                    <a:pt x="94" y="13"/>
                  </a:lnTo>
                  <a:lnTo>
                    <a:pt x="75" y="0"/>
                  </a:lnTo>
                  <a:lnTo>
                    <a:pt x="56" y="0"/>
                  </a:lnTo>
                  <a:lnTo>
                    <a:pt x="37" y="7"/>
                  </a:lnTo>
                  <a:lnTo>
                    <a:pt x="12" y="26"/>
                  </a:lnTo>
                  <a:lnTo>
                    <a:pt x="0" y="51"/>
                  </a:lnTo>
                  <a:lnTo>
                    <a:pt x="0" y="89"/>
                  </a:lnTo>
                  <a:lnTo>
                    <a:pt x="6" y="108"/>
                  </a:lnTo>
                  <a:lnTo>
                    <a:pt x="18" y="120"/>
                  </a:lnTo>
                  <a:lnTo>
                    <a:pt x="31" y="126"/>
                  </a:lnTo>
                  <a:lnTo>
                    <a:pt x="50" y="126"/>
                  </a:lnTo>
                  <a:lnTo>
                    <a:pt x="69" y="114"/>
                  </a:lnTo>
                  <a:lnTo>
                    <a:pt x="88" y="108"/>
                  </a:lnTo>
                  <a:lnTo>
                    <a:pt x="88" y="120"/>
                  </a:lnTo>
                  <a:lnTo>
                    <a:pt x="82" y="139"/>
                  </a:lnTo>
                  <a:lnTo>
                    <a:pt x="75" y="152"/>
                  </a:lnTo>
                  <a:lnTo>
                    <a:pt x="69" y="164"/>
                  </a:lnTo>
                  <a:lnTo>
                    <a:pt x="69" y="183"/>
                  </a:lnTo>
                  <a:lnTo>
                    <a:pt x="69" y="202"/>
                  </a:lnTo>
                  <a:lnTo>
                    <a:pt x="75" y="215"/>
                  </a:lnTo>
                  <a:lnTo>
                    <a:pt x="101" y="215"/>
                  </a:lnTo>
                  <a:lnTo>
                    <a:pt x="113" y="208"/>
                  </a:lnTo>
                  <a:lnTo>
                    <a:pt x="126" y="202"/>
                  </a:lnTo>
                  <a:lnTo>
                    <a:pt x="145" y="164"/>
                  </a:lnTo>
                  <a:lnTo>
                    <a:pt x="157" y="139"/>
                  </a:lnTo>
                  <a:lnTo>
                    <a:pt x="164" y="114"/>
                  </a:lnTo>
                  <a:lnTo>
                    <a:pt x="157" y="82"/>
                  </a:lnTo>
                  <a:lnTo>
                    <a:pt x="151" y="76"/>
                  </a:lnTo>
                  <a:lnTo>
                    <a:pt x="138" y="70"/>
                  </a:lnTo>
                  <a:lnTo>
                    <a:pt x="119" y="76"/>
                  </a:lnTo>
                  <a:lnTo>
                    <a:pt x="107" y="89"/>
                  </a:lnTo>
                  <a:lnTo>
                    <a:pt x="101" y="95"/>
                  </a:lnTo>
                  <a:lnTo>
                    <a:pt x="94" y="89"/>
                  </a:lnTo>
                  <a:lnTo>
                    <a:pt x="94" y="89"/>
                  </a:lnTo>
                  <a:lnTo>
                    <a:pt x="94" y="82"/>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5" name="フリーフォーム 394"/>
            <p:cNvSpPr>
              <a:spLocks/>
            </p:cNvSpPr>
            <p:nvPr/>
          </p:nvSpPr>
          <p:spPr bwMode="auto">
            <a:xfrm>
              <a:off x="1324" y="3329"/>
              <a:ext cx="114" cy="63"/>
            </a:xfrm>
            <a:custGeom>
              <a:avLst/>
              <a:gdLst/>
              <a:ahLst/>
              <a:cxnLst>
                <a:cxn ang="0">
                  <a:pos x="89" y="63"/>
                </a:cxn>
                <a:cxn ang="0">
                  <a:pos x="108" y="44"/>
                </a:cxn>
                <a:cxn ang="0">
                  <a:pos x="114" y="31"/>
                </a:cxn>
                <a:cxn ang="0">
                  <a:pos x="108" y="19"/>
                </a:cxn>
                <a:cxn ang="0">
                  <a:pos x="95" y="6"/>
                </a:cxn>
                <a:cxn ang="0">
                  <a:pos x="82" y="6"/>
                </a:cxn>
                <a:cxn ang="0">
                  <a:pos x="63" y="6"/>
                </a:cxn>
                <a:cxn ang="0">
                  <a:pos x="51" y="0"/>
                </a:cxn>
                <a:cxn ang="0">
                  <a:pos x="32" y="0"/>
                </a:cxn>
                <a:cxn ang="0">
                  <a:pos x="7" y="6"/>
                </a:cxn>
                <a:cxn ang="0">
                  <a:pos x="0" y="25"/>
                </a:cxn>
                <a:cxn ang="0">
                  <a:pos x="0" y="38"/>
                </a:cxn>
                <a:cxn ang="0">
                  <a:pos x="13" y="50"/>
                </a:cxn>
                <a:cxn ang="0">
                  <a:pos x="32" y="57"/>
                </a:cxn>
                <a:cxn ang="0">
                  <a:pos x="45" y="57"/>
                </a:cxn>
                <a:cxn ang="0">
                  <a:pos x="51" y="50"/>
                </a:cxn>
                <a:cxn ang="0">
                  <a:pos x="57" y="50"/>
                </a:cxn>
                <a:cxn ang="0">
                  <a:pos x="63" y="57"/>
                </a:cxn>
                <a:cxn ang="0">
                  <a:pos x="76" y="63"/>
                </a:cxn>
                <a:cxn ang="0">
                  <a:pos x="82" y="63"/>
                </a:cxn>
                <a:cxn ang="0">
                  <a:pos x="89" y="63"/>
                </a:cxn>
              </a:cxnLst>
              <a:rect l="0" t="0" r="0" b="0"/>
              <a:pathLst>
                <a:path w="114" h="63">
                  <a:moveTo>
                    <a:pt x="89" y="63"/>
                  </a:moveTo>
                  <a:lnTo>
                    <a:pt x="108" y="44"/>
                  </a:lnTo>
                  <a:lnTo>
                    <a:pt x="114" y="31"/>
                  </a:lnTo>
                  <a:lnTo>
                    <a:pt x="108" y="19"/>
                  </a:lnTo>
                  <a:lnTo>
                    <a:pt x="95" y="6"/>
                  </a:lnTo>
                  <a:lnTo>
                    <a:pt x="82" y="6"/>
                  </a:lnTo>
                  <a:lnTo>
                    <a:pt x="63" y="6"/>
                  </a:lnTo>
                  <a:lnTo>
                    <a:pt x="51" y="0"/>
                  </a:lnTo>
                  <a:lnTo>
                    <a:pt x="32" y="0"/>
                  </a:lnTo>
                  <a:lnTo>
                    <a:pt x="7" y="6"/>
                  </a:lnTo>
                  <a:lnTo>
                    <a:pt x="0" y="25"/>
                  </a:lnTo>
                  <a:lnTo>
                    <a:pt x="0" y="38"/>
                  </a:lnTo>
                  <a:lnTo>
                    <a:pt x="13" y="50"/>
                  </a:lnTo>
                  <a:lnTo>
                    <a:pt x="32" y="57"/>
                  </a:lnTo>
                  <a:lnTo>
                    <a:pt x="45" y="57"/>
                  </a:lnTo>
                  <a:lnTo>
                    <a:pt x="51" y="50"/>
                  </a:lnTo>
                  <a:lnTo>
                    <a:pt x="57" y="50"/>
                  </a:lnTo>
                  <a:lnTo>
                    <a:pt x="63" y="57"/>
                  </a:lnTo>
                  <a:lnTo>
                    <a:pt x="76" y="63"/>
                  </a:lnTo>
                  <a:lnTo>
                    <a:pt x="82" y="63"/>
                  </a:lnTo>
                  <a:lnTo>
                    <a:pt x="89" y="63"/>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6" name="フリーフォーム 395"/>
            <p:cNvSpPr>
              <a:spLocks/>
            </p:cNvSpPr>
            <p:nvPr/>
          </p:nvSpPr>
          <p:spPr bwMode="auto">
            <a:xfrm>
              <a:off x="1438" y="3367"/>
              <a:ext cx="63" cy="50"/>
            </a:xfrm>
            <a:custGeom>
              <a:avLst/>
              <a:gdLst/>
              <a:ahLst/>
              <a:cxnLst>
                <a:cxn ang="0">
                  <a:pos x="57" y="44"/>
                </a:cxn>
                <a:cxn ang="0">
                  <a:pos x="63" y="31"/>
                </a:cxn>
                <a:cxn ang="0">
                  <a:pos x="57" y="19"/>
                </a:cxn>
                <a:cxn ang="0">
                  <a:pos x="44" y="6"/>
                </a:cxn>
                <a:cxn ang="0">
                  <a:pos x="25" y="0"/>
                </a:cxn>
                <a:cxn ang="0">
                  <a:pos x="13" y="6"/>
                </a:cxn>
                <a:cxn ang="0">
                  <a:pos x="6" y="12"/>
                </a:cxn>
                <a:cxn ang="0">
                  <a:pos x="0" y="19"/>
                </a:cxn>
                <a:cxn ang="0">
                  <a:pos x="6" y="31"/>
                </a:cxn>
                <a:cxn ang="0">
                  <a:pos x="19" y="44"/>
                </a:cxn>
                <a:cxn ang="0">
                  <a:pos x="32" y="44"/>
                </a:cxn>
                <a:cxn ang="0">
                  <a:pos x="38" y="44"/>
                </a:cxn>
                <a:cxn ang="0">
                  <a:pos x="44" y="44"/>
                </a:cxn>
                <a:cxn ang="0">
                  <a:pos x="44" y="50"/>
                </a:cxn>
                <a:cxn ang="0">
                  <a:pos x="50" y="44"/>
                </a:cxn>
                <a:cxn ang="0">
                  <a:pos x="57" y="44"/>
                </a:cxn>
              </a:cxnLst>
              <a:rect l="0" t="0" r="0" b="0"/>
              <a:pathLst>
                <a:path w="63" h="50">
                  <a:moveTo>
                    <a:pt x="57" y="44"/>
                  </a:moveTo>
                  <a:lnTo>
                    <a:pt x="63" y="31"/>
                  </a:lnTo>
                  <a:lnTo>
                    <a:pt x="57" y="19"/>
                  </a:lnTo>
                  <a:lnTo>
                    <a:pt x="44" y="6"/>
                  </a:lnTo>
                  <a:lnTo>
                    <a:pt x="25" y="0"/>
                  </a:lnTo>
                  <a:lnTo>
                    <a:pt x="13" y="6"/>
                  </a:lnTo>
                  <a:lnTo>
                    <a:pt x="6" y="12"/>
                  </a:lnTo>
                  <a:lnTo>
                    <a:pt x="0" y="19"/>
                  </a:lnTo>
                  <a:lnTo>
                    <a:pt x="6" y="31"/>
                  </a:lnTo>
                  <a:lnTo>
                    <a:pt x="19" y="44"/>
                  </a:lnTo>
                  <a:lnTo>
                    <a:pt x="32" y="44"/>
                  </a:lnTo>
                  <a:lnTo>
                    <a:pt x="38" y="44"/>
                  </a:lnTo>
                  <a:lnTo>
                    <a:pt x="44" y="44"/>
                  </a:lnTo>
                  <a:lnTo>
                    <a:pt x="44" y="50"/>
                  </a:lnTo>
                  <a:lnTo>
                    <a:pt x="50" y="44"/>
                  </a:lnTo>
                  <a:lnTo>
                    <a:pt x="57" y="44"/>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7" name="フリーフォーム 396"/>
            <p:cNvSpPr>
              <a:spLocks/>
            </p:cNvSpPr>
            <p:nvPr/>
          </p:nvSpPr>
          <p:spPr bwMode="auto">
            <a:xfrm>
              <a:off x="1438" y="3625"/>
              <a:ext cx="32" cy="38"/>
            </a:xfrm>
            <a:custGeom>
              <a:avLst/>
              <a:gdLst/>
              <a:ahLst/>
              <a:cxnLst>
                <a:cxn ang="0">
                  <a:pos x="25" y="38"/>
                </a:cxn>
                <a:cxn ang="0">
                  <a:pos x="32" y="26"/>
                </a:cxn>
                <a:cxn ang="0">
                  <a:pos x="32" y="13"/>
                </a:cxn>
                <a:cxn ang="0">
                  <a:pos x="25" y="0"/>
                </a:cxn>
                <a:cxn ang="0">
                  <a:pos x="13" y="0"/>
                </a:cxn>
                <a:cxn ang="0">
                  <a:pos x="6" y="13"/>
                </a:cxn>
                <a:cxn ang="0">
                  <a:pos x="0" y="26"/>
                </a:cxn>
                <a:cxn ang="0">
                  <a:pos x="6" y="38"/>
                </a:cxn>
                <a:cxn ang="0">
                  <a:pos x="19" y="38"/>
                </a:cxn>
                <a:cxn ang="0">
                  <a:pos x="25" y="38"/>
                </a:cxn>
              </a:cxnLst>
              <a:rect l="0" t="0" r="0" b="0"/>
              <a:pathLst>
                <a:path w="32" h="38">
                  <a:moveTo>
                    <a:pt x="25" y="38"/>
                  </a:moveTo>
                  <a:lnTo>
                    <a:pt x="32" y="26"/>
                  </a:lnTo>
                  <a:lnTo>
                    <a:pt x="32" y="13"/>
                  </a:lnTo>
                  <a:lnTo>
                    <a:pt x="25" y="0"/>
                  </a:lnTo>
                  <a:lnTo>
                    <a:pt x="13" y="0"/>
                  </a:lnTo>
                  <a:lnTo>
                    <a:pt x="6" y="13"/>
                  </a:lnTo>
                  <a:lnTo>
                    <a:pt x="0" y="26"/>
                  </a:lnTo>
                  <a:lnTo>
                    <a:pt x="6" y="38"/>
                  </a:lnTo>
                  <a:lnTo>
                    <a:pt x="19" y="38"/>
                  </a:lnTo>
                  <a:lnTo>
                    <a:pt x="25" y="38"/>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8" name="フリーフォーム 397"/>
            <p:cNvSpPr>
              <a:spLocks/>
            </p:cNvSpPr>
            <p:nvPr/>
          </p:nvSpPr>
          <p:spPr bwMode="auto">
            <a:xfrm>
              <a:off x="1545" y="3657"/>
              <a:ext cx="89" cy="57"/>
            </a:xfrm>
            <a:custGeom>
              <a:avLst/>
              <a:gdLst/>
              <a:ahLst/>
              <a:cxnLst>
                <a:cxn ang="0">
                  <a:pos x="44" y="57"/>
                </a:cxn>
                <a:cxn ang="0">
                  <a:pos x="63" y="50"/>
                </a:cxn>
                <a:cxn ang="0">
                  <a:pos x="76" y="44"/>
                </a:cxn>
                <a:cxn ang="0">
                  <a:pos x="82" y="31"/>
                </a:cxn>
                <a:cxn ang="0">
                  <a:pos x="89" y="19"/>
                </a:cxn>
                <a:cxn ang="0">
                  <a:pos x="82" y="6"/>
                </a:cxn>
                <a:cxn ang="0">
                  <a:pos x="76" y="6"/>
                </a:cxn>
                <a:cxn ang="0">
                  <a:pos x="44" y="0"/>
                </a:cxn>
                <a:cxn ang="0">
                  <a:pos x="32" y="0"/>
                </a:cxn>
                <a:cxn ang="0">
                  <a:pos x="13" y="13"/>
                </a:cxn>
                <a:cxn ang="0">
                  <a:pos x="7" y="19"/>
                </a:cxn>
                <a:cxn ang="0">
                  <a:pos x="0" y="31"/>
                </a:cxn>
                <a:cxn ang="0">
                  <a:pos x="7" y="38"/>
                </a:cxn>
                <a:cxn ang="0">
                  <a:pos x="13" y="50"/>
                </a:cxn>
                <a:cxn ang="0">
                  <a:pos x="38" y="57"/>
                </a:cxn>
                <a:cxn ang="0">
                  <a:pos x="44" y="57"/>
                </a:cxn>
              </a:cxnLst>
              <a:rect l="0" t="0" r="0" b="0"/>
              <a:pathLst>
                <a:path w="89" h="57">
                  <a:moveTo>
                    <a:pt x="44" y="57"/>
                  </a:moveTo>
                  <a:lnTo>
                    <a:pt x="63" y="50"/>
                  </a:lnTo>
                  <a:lnTo>
                    <a:pt x="76" y="44"/>
                  </a:lnTo>
                  <a:lnTo>
                    <a:pt x="82" y="31"/>
                  </a:lnTo>
                  <a:lnTo>
                    <a:pt x="89" y="19"/>
                  </a:lnTo>
                  <a:lnTo>
                    <a:pt x="82" y="6"/>
                  </a:lnTo>
                  <a:lnTo>
                    <a:pt x="76" y="6"/>
                  </a:lnTo>
                  <a:lnTo>
                    <a:pt x="44" y="0"/>
                  </a:lnTo>
                  <a:lnTo>
                    <a:pt x="32" y="0"/>
                  </a:lnTo>
                  <a:lnTo>
                    <a:pt x="13" y="13"/>
                  </a:lnTo>
                  <a:lnTo>
                    <a:pt x="7" y="19"/>
                  </a:lnTo>
                  <a:lnTo>
                    <a:pt x="0" y="31"/>
                  </a:lnTo>
                  <a:lnTo>
                    <a:pt x="7" y="38"/>
                  </a:lnTo>
                  <a:lnTo>
                    <a:pt x="13" y="50"/>
                  </a:lnTo>
                  <a:lnTo>
                    <a:pt x="38" y="57"/>
                  </a:lnTo>
                  <a:lnTo>
                    <a:pt x="44"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9" name="フリーフォーム 398"/>
            <p:cNvSpPr>
              <a:spLocks/>
            </p:cNvSpPr>
            <p:nvPr/>
          </p:nvSpPr>
          <p:spPr bwMode="auto">
            <a:xfrm>
              <a:off x="1514" y="3594"/>
              <a:ext cx="44" cy="69"/>
            </a:xfrm>
            <a:custGeom>
              <a:avLst/>
              <a:gdLst/>
              <a:ahLst/>
              <a:cxnLst>
                <a:cxn ang="0">
                  <a:pos x="38" y="63"/>
                </a:cxn>
                <a:cxn ang="0">
                  <a:pos x="44" y="50"/>
                </a:cxn>
                <a:cxn ang="0">
                  <a:pos x="44" y="44"/>
                </a:cxn>
                <a:cxn ang="0">
                  <a:pos x="44" y="25"/>
                </a:cxn>
                <a:cxn ang="0">
                  <a:pos x="44" y="6"/>
                </a:cxn>
                <a:cxn ang="0">
                  <a:pos x="38" y="0"/>
                </a:cxn>
                <a:cxn ang="0">
                  <a:pos x="31" y="6"/>
                </a:cxn>
                <a:cxn ang="0">
                  <a:pos x="25" y="12"/>
                </a:cxn>
                <a:cxn ang="0">
                  <a:pos x="12" y="12"/>
                </a:cxn>
                <a:cxn ang="0">
                  <a:pos x="6" y="19"/>
                </a:cxn>
                <a:cxn ang="0">
                  <a:pos x="0" y="31"/>
                </a:cxn>
                <a:cxn ang="0">
                  <a:pos x="0" y="50"/>
                </a:cxn>
                <a:cxn ang="0">
                  <a:pos x="12" y="63"/>
                </a:cxn>
                <a:cxn ang="0">
                  <a:pos x="25" y="69"/>
                </a:cxn>
                <a:cxn ang="0">
                  <a:pos x="31" y="63"/>
                </a:cxn>
                <a:cxn ang="0">
                  <a:pos x="38" y="63"/>
                </a:cxn>
              </a:cxnLst>
              <a:rect l="0" t="0" r="0" b="0"/>
              <a:pathLst>
                <a:path w="44" h="69">
                  <a:moveTo>
                    <a:pt x="38" y="63"/>
                  </a:moveTo>
                  <a:lnTo>
                    <a:pt x="44" y="50"/>
                  </a:lnTo>
                  <a:lnTo>
                    <a:pt x="44" y="44"/>
                  </a:lnTo>
                  <a:lnTo>
                    <a:pt x="44" y="25"/>
                  </a:lnTo>
                  <a:lnTo>
                    <a:pt x="44" y="6"/>
                  </a:lnTo>
                  <a:lnTo>
                    <a:pt x="38" y="0"/>
                  </a:lnTo>
                  <a:lnTo>
                    <a:pt x="31" y="6"/>
                  </a:lnTo>
                  <a:lnTo>
                    <a:pt x="25" y="12"/>
                  </a:lnTo>
                  <a:lnTo>
                    <a:pt x="12" y="12"/>
                  </a:lnTo>
                  <a:lnTo>
                    <a:pt x="6" y="19"/>
                  </a:lnTo>
                  <a:lnTo>
                    <a:pt x="0" y="31"/>
                  </a:lnTo>
                  <a:lnTo>
                    <a:pt x="0" y="50"/>
                  </a:lnTo>
                  <a:lnTo>
                    <a:pt x="12" y="63"/>
                  </a:lnTo>
                  <a:lnTo>
                    <a:pt x="25" y="69"/>
                  </a:lnTo>
                  <a:lnTo>
                    <a:pt x="31" y="63"/>
                  </a:lnTo>
                  <a:lnTo>
                    <a:pt x="38" y="63"/>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0" name="フリーフォーム 399"/>
            <p:cNvSpPr>
              <a:spLocks/>
            </p:cNvSpPr>
            <p:nvPr/>
          </p:nvSpPr>
          <p:spPr bwMode="auto">
            <a:xfrm>
              <a:off x="1564" y="3461"/>
              <a:ext cx="70" cy="57"/>
            </a:xfrm>
            <a:custGeom>
              <a:avLst/>
              <a:gdLst/>
              <a:ahLst/>
              <a:cxnLst>
                <a:cxn ang="0">
                  <a:pos x="38" y="57"/>
                </a:cxn>
                <a:cxn ang="0">
                  <a:pos x="51" y="51"/>
                </a:cxn>
                <a:cxn ang="0">
                  <a:pos x="63" y="45"/>
                </a:cxn>
                <a:cxn ang="0">
                  <a:pos x="70" y="38"/>
                </a:cxn>
                <a:cxn ang="0">
                  <a:pos x="70" y="19"/>
                </a:cxn>
                <a:cxn ang="0">
                  <a:pos x="57" y="13"/>
                </a:cxn>
                <a:cxn ang="0">
                  <a:pos x="44" y="7"/>
                </a:cxn>
                <a:cxn ang="0">
                  <a:pos x="32" y="0"/>
                </a:cxn>
                <a:cxn ang="0">
                  <a:pos x="19" y="7"/>
                </a:cxn>
                <a:cxn ang="0">
                  <a:pos x="0" y="19"/>
                </a:cxn>
                <a:cxn ang="0">
                  <a:pos x="0" y="26"/>
                </a:cxn>
                <a:cxn ang="0">
                  <a:pos x="7" y="38"/>
                </a:cxn>
                <a:cxn ang="0">
                  <a:pos x="19" y="51"/>
                </a:cxn>
                <a:cxn ang="0">
                  <a:pos x="32" y="57"/>
                </a:cxn>
                <a:cxn ang="0">
                  <a:pos x="38" y="57"/>
                </a:cxn>
              </a:cxnLst>
              <a:rect l="0" t="0" r="0" b="0"/>
              <a:pathLst>
                <a:path w="70" h="57">
                  <a:moveTo>
                    <a:pt x="38" y="57"/>
                  </a:moveTo>
                  <a:lnTo>
                    <a:pt x="51" y="51"/>
                  </a:lnTo>
                  <a:lnTo>
                    <a:pt x="63" y="45"/>
                  </a:lnTo>
                  <a:lnTo>
                    <a:pt x="70" y="38"/>
                  </a:lnTo>
                  <a:lnTo>
                    <a:pt x="70" y="19"/>
                  </a:lnTo>
                  <a:lnTo>
                    <a:pt x="57" y="13"/>
                  </a:lnTo>
                  <a:lnTo>
                    <a:pt x="44" y="7"/>
                  </a:lnTo>
                  <a:lnTo>
                    <a:pt x="32" y="0"/>
                  </a:lnTo>
                  <a:lnTo>
                    <a:pt x="19" y="7"/>
                  </a:lnTo>
                  <a:lnTo>
                    <a:pt x="0" y="19"/>
                  </a:lnTo>
                  <a:lnTo>
                    <a:pt x="0" y="26"/>
                  </a:lnTo>
                  <a:lnTo>
                    <a:pt x="7" y="38"/>
                  </a:lnTo>
                  <a:lnTo>
                    <a:pt x="19" y="51"/>
                  </a:lnTo>
                  <a:lnTo>
                    <a:pt x="32" y="57"/>
                  </a:lnTo>
                  <a:lnTo>
                    <a:pt x="38"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1" name="フリーフォーム 400"/>
            <p:cNvSpPr>
              <a:spLocks/>
            </p:cNvSpPr>
            <p:nvPr/>
          </p:nvSpPr>
          <p:spPr bwMode="auto">
            <a:xfrm>
              <a:off x="573" y="2584"/>
              <a:ext cx="95" cy="89"/>
            </a:xfrm>
            <a:custGeom>
              <a:avLst/>
              <a:gdLst/>
              <a:ahLst/>
              <a:cxnLst>
                <a:cxn ang="0">
                  <a:pos x="70" y="89"/>
                </a:cxn>
                <a:cxn ang="0">
                  <a:pos x="82" y="82"/>
                </a:cxn>
                <a:cxn ang="0">
                  <a:pos x="95" y="64"/>
                </a:cxn>
                <a:cxn ang="0">
                  <a:pos x="95" y="45"/>
                </a:cxn>
                <a:cxn ang="0">
                  <a:pos x="89" y="26"/>
                </a:cxn>
                <a:cxn ang="0">
                  <a:pos x="76" y="7"/>
                </a:cxn>
                <a:cxn ang="0">
                  <a:pos x="63" y="0"/>
                </a:cxn>
                <a:cxn ang="0">
                  <a:pos x="51" y="0"/>
                </a:cxn>
                <a:cxn ang="0">
                  <a:pos x="38" y="7"/>
                </a:cxn>
                <a:cxn ang="0">
                  <a:pos x="13" y="26"/>
                </a:cxn>
                <a:cxn ang="0">
                  <a:pos x="7" y="38"/>
                </a:cxn>
                <a:cxn ang="0">
                  <a:pos x="0" y="51"/>
                </a:cxn>
                <a:cxn ang="0">
                  <a:pos x="7" y="64"/>
                </a:cxn>
                <a:cxn ang="0">
                  <a:pos x="13" y="76"/>
                </a:cxn>
                <a:cxn ang="0">
                  <a:pos x="32" y="89"/>
                </a:cxn>
                <a:cxn ang="0">
                  <a:pos x="63" y="89"/>
                </a:cxn>
                <a:cxn ang="0">
                  <a:pos x="70" y="89"/>
                </a:cxn>
              </a:cxnLst>
              <a:rect l="0" t="0" r="0" b="0"/>
              <a:pathLst>
                <a:path w="95" h="89">
                  <a:moveTo>
                    <a:pt x="70" y="89"/>
                  </a:moveTo>
                  <a:lnTo>
                    <a:pt x="82" y="82"/>
                  </a:lnTo>
                  <a:lnTo>
                    <a:pt x="95" y="64"/>
                  </a:lnTo>
                  <a:lnTo>
                    <a:pt x="95" y="45"/>
                  </a:lnTo>
                  <a:lnTo>
                    <a:pt x="89" y="26"/>
                  </a:lnTo>
                  <a:lnTo>
                    <a:pt x="76" y="7"/>
                  </a:lnTo>
                  <a:lnTo>
                    <a:pt x="63" y="0"/>
                  </a:lnTo>
                  <a:lnTo>
                    <a:pt x="51" y="0"/>
                  </a:lnTo>
                  <a:lnTo>
                    <a:pt x="38" y="7"/>
                  </a:lnTo>
                  <a:lnTo>
                    <a:pt x="13" y="26"/>
                  </a:lnTo>
                  <a:lnTo>
                    <a:pt x="7" y="38"/>
                  </a:lnTo>
                  <a:lnTo>
                    <a:pt x="0" y="51"/>
                  </a:lnTo>
                  <a:lnTo>
                    <a:pt x="7" y="64"/>
                  </a:lnTo>
                  <a:lnTo>
                    <a:pt x="13" y="76"/>
                  </a:lnTo>
                  <a:lnTo>
                    <a:pt x="32" y="89"/>
                  </a:lnTo>
                  <a:lnTo>
                    <a:pt x="63" y="89"/>
                  </a:lnTo>
                  <a:lnTo>
                    <a:pt x="70" y="89"/>
                  </a:lnTo>
                  <a:close/>
                </a:path>
              </a:pathLst>
            </a:custGeom>
            <a:solidFill>
              <a:schemeClr val="tx2">
                <a:lumMod val="90000"/>
                <a:alpha val="3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2" name="フリーフォーム 401"/>
            <p:cNvSpPr>
              <a:spLocks/>
            </p:cNvSpPr>
            <p:nvPr/>
          </p:nvSpPr>
          <p:spPr bwMode="auto">
            <a:xfrm>
              <a:off x="1709" y="3089"/>
              <a:ext cx="51" cy="57"/>
            </a:xfrm>
            <a:custGeom>
              <a:avLst/>
              <a:gdLst/>
              <a:ahLst/>
              <a:cxnLst>
                <a:cxn ang="0">
                  <a:pos x="32" y="57"/>
                </a:cxn>
                <a:cxn ang="0">
                  <a:pos x="45" y="51"/>
                </a:cxn>
                <a:cxn ang="0">
                  <a:pos x="51" y="32"/>
                </a:cxn>
                <a:cxn ang="0">
                  <a:pos x="51" y="19"/>
                </a:cxn>
                <a:cxn ang="0">
                  <a:pos x="32" y="6"/>
                </a:cxn>
                <a:cxn ang="0">
                  <a:pos x="13" y="0"/>
                </a:cxn>
                <a:cxn ang="0">
                  <a:pos x="7" y="13"/>
                </a:cxn>
                <a:cxn ang="0">
                  <a:pos x="0" y="25"/>
                </a:cxn>
                <a:cxn ang="0">
                  <a:pos x="7" y="44"/>
                </a:cxn>
                <a:cxn ang="0">
                  <a:pos x="7" y="51"/>
                </a:cxn>
                <a:cxn ang="0">
                  <a:pos x="13" y="57"/>
                </a:cxn>
                <a:cxn ang="0">
                  <a:pos x="26" y="57"/>
                </a:cxn>
                <a:cxn ang="0">
                  <a:pos x="32" y="57"/>
                </a:cxn>
              </a:cxnLst>
              <a:rect l="0" t="0" r="0" b="0"/>
              <a:pathLst>
                <a:path w="51" h="57">
                  <a:moveTo>
                    <a:pt x="32" y="57"/>
                  </a:moveTo>
                  <a:lnTo>
                    <a:pt x="45" y="51"/>
                  </a:lnTo>
                  <a:lnTo>
                    <a:pt x="51" y="32"/>
                  </a:lnTo>
                  <a:lnTo>
                    <a:pt x="51" y="19"/>
                  </a:lnTo>
                  <a:lnTo>
                    <a:pt x="32" y="6"/>
                  </a:lnTo>
                  <a:lnTo>
                    <a:pt x="13" y="0"/>
                  </a:lnTo>
                  <a:lnTo>
                    <a:pt x="7" y="13"/>
                  </a:lnTo>
                  <a:lnTo>
                    <a:pt x="0" y="25"/>
                  </a:lnTo>
                  <a:lnTo>
                    <a:pt x="7" y="44"/>
                  </a:lnTo>
                  <a:lnTo>
                    <a:pt x="7" y="51"/>
                  </a:lnTo>
                  <a:lnTo>
                    <a:pt x="13" y="57"/>
                  </a:lnTo>
                  <a:lnTo>
                    <a:pt x="26" y="57"/>
                  </a:lnTo>
                  <a:lnTo>
                    <a:pt x="32"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3" name="フリーフォーム 402"/>
            <p:cNvSpPr>
              <a:spLocks/>
            </p:cNvSpPr>
            <p:nvPr/>
          </p:nvSpPr>
          <p:spPr bwMode="auto">
            <a:xfrm>
              <a:off x="1829" y="3051"/>
              <a:ext cx="82" cy="63"/>
            </a:xfrm>
            <a:custGeom>
              <a:avLst/>
              <a:gdLst/>
              <a:ahLst/>
              <a:cxnLst>
                <a:cxn ang="0">
                  <a:pos x="51" y="63"/>
                </a:cxn>
                <a:cxn ang="0">
                  <a:pos x="70" y="57"/>
                </a:cxn>
                <a:cxn ang="0">
                  <a:pos x="82" y="44"/>
                </a:cxn>
                <a:cxn ang="0">
                  <a:pos x="82" y="32"/>
                </a:cxn>
                <a:cxn ang="0">
                  <a:pos x="82" y="19"/>
                </a:cxn>
                <a:cxn ang="0">
                  <a:pos x="76" y="7"/>
                </a:cxn>
                <a:cxn ang="0">
                  <a:pos x="63" y="0"/>
                </a:cxn>
                <a:cxn ang="0">
                  <a:pos x="44" y="7"/>
                </a:cxn>
                <a:cxn ang="0">
                  <a:pos x="19" y="13"/>
                </a:cxn>
                <a:cxn ang="0">
                  <a:pos x="7" y="13"/>
                </a:cxn>
                <a:cxn ang="0">
                  <a:pos x="0" y="26"/>
                </a:cxn>
                <a:cxn ang="0">
                  <a:pos x="7" y="51"/>
                </a:cxn>
                <a:cxn ang="0">
                  <a:pos x="19" y="63"/>
                </a:cxn>
                <a:cxn ang="0">
                  <a:pos x="44" y="63"/>
                </a:cxn>
                <a:cxn ang="0">
                  <a:pos x="51" y="63"/>
                </a:cxn>
              </a:cxnLst>
              <a:rect l="0" t="0" r="0" b="0"/>
              <a:pathLst>
                <a:path w="82" h="63">
                  <a:moveTo>
                    <a:pt x="51" y="63"/>
                  </a:moveTo>
                  <a:lnTo>
                    <a:pt x="70" y="57"/>
                  </a:lnTo>
                  <a:lnTo>
                    <a:pt x="82" y="44"/>
                  </a:lnTo>
                  <a:lnTo>
                    <a:pt x="82" y="32"/>
                  </a:lnTo>
                  <a:lnTo>
                    <a:pt x="82" y="19"/>
                  </a:lnTo>
                  <a:lnTo>
                    <a:pt x="76" y="7"/>
                  </a:lnTo>
                  <a:lnTo>
                    <a:pt x="63" y="0"/>
                  </a:lnTo>
                  <a:lnTo>
                    <a:pt x="44" y="7"/>
                  </a:lnTo>
                  <a:lnTo>
                    <a:pt x="19" y="13"/>
                  </a:lnTo>
                  <a:lnTo>
                    <a:pt x="7" y="13"/>
                  </a:lnTo>
                  <a:lnTo>
                    <a:pt x="0" y="26"/>
                  </a:lnTo>
                  <a:lnTo>
                    <a:pt x="7" y="51"/>
                  </a:lnTo>
                  <a:lnTo>
                    <a:pt x="19" y="63"/>
                  </a:lnTo>
                  <a:lnTo>
                    <a:pt x="44" y="63"/>
                  </a:lnTo>
                  <a:lnTo>
                    <a:pt x="51"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4" name="フリーフォーム 403"/>
            <p:cNvSpPr>
              <a:spLocks/>
            </p:cNvSpPr>
            <p:nvPr/>
          </p:nvSpPr>
          <p:spPr bwMode="auto">
            <a:xfrm>
              <a:off x="1772" y="3480"/>
              <a:ext cx="51" cy="38"/>
            </a:xfrm>
            <a:custGeom>
              <a:avLst/>
              <a:gdLst/>
              <a:ahLst/>
              <a:cxnLst>
                <a:cxn ang="0">
                  <a:pos x="32" y="32"/>
                </a:cxn>
                <a:cxn ang="0">
                  <a:pos x="45" y="26"/>
                </a:cxn>
                <a:cxn ang="0">
                  <a:pos x="51" y="19"/>
                </a:cxn>
                <a:cxn ang="0">
                  <a:pos x="51" y="13"/>
                </a:cxn>
                <a:cxn ang="0">
                  <a:pos x="45" y="0"/>
                </a:cxn>
                <a:cxn ang="0">
                  <a:pos x="19" y="0"/>
                </a:cxn>
                <a:cxn ang="0">
                  <a:pos x="0" y="7"/>
                </a:cxn>
                <a:cxn ang="0">
                  <a:pos x="0" y="19"/>
                </a:cxn>
                <a:cxn ang="0">
                  <a:pos x="0" y="32"/>
                </a:cxn>
                <a:cxn ang="0">
                  <a:pos x="13" y="38"/>
                </a:cxn>
                <a:cxn ang="0">
                  <a:pos x="26" y="32"/>
                </a:cxn>
                <a:cxn ang="0">
                  <a:pos x="32" y="32"/>
                </a:cxn>
              </a:cxnLst>
              <a:rect l="0" t="0" r="0" b="0"/>
              <a:pathLst>
                <a:path w="51" h="38">
                  <a:moveTo>
                    <a:pt x="32" y="32"/>
                  </a:moveTo>
                  <a:lnTo>
                    <a:pt x="45" y="26"/>
                  </a:lnTo>
                  <a:lnTo>
                    <a:pt x="51" y="19"/>
                  </a:lnTo>
                  <a:lnTo>
                    <a:pt x="51" y="13"/>
                  </a:lnTo>
                  <a:lnTo>
                    <a:pt x="45" y="0"/>
                  </a:lnTo>
                  <a:lnTo>
                    <a:pt x="19" y="0"/>
                  </a:lnTo>
                  <a:lnTo>
                    <a:pt x="0" y="7"/>
                  </a:lnTo>
                  <a:lnTo>
                    <a:pt x="0" y="19"/>
                  </a:lnTo>
                  <a:lnTo>
                    <a:pt x="0" y="32"/>
                  </a:lnTo>
                  <a:lnTo>
                    <a:pt x="13" y="38"/>
                  </a:lnTo>
                  <a:lnTo>
                    <a:pt x="26" y="32"/>
                  </a:lnTo>
                  <a:lnTo>
                    <a:pt x="32"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5" name="フリーフォーム 404"/>
            <p:cNvSpPr>
              <a:spLocks/>
            </p:cNvSpPr>
            <p:nvPr/>
          </p:nvSpPr>
          <p:spPr bwMode="auto">
            <a:xfrm>
              <a:off x="1855" y="3575"/>
              <a:ext cx="63" cy="50"/>
            </a:xfrm>
            <a:custGeom>
              <a:avLst/>
              <a:gdLst/>
              <a:ahLst/>
              <a:cxnLst>
                <a:cxn ang="0">
                  <a:pos x="6" y="50"/>
                </a:cxn>
                <a:cxn ang="0">
                  <a:pos x="25" y="50"/>
                </a:cxn>
                <a:cxn ang="0">
                  <a:pos x="44" y="50"/>
                </a:cxn>
                <a:cxn ang="0">
                  <a:pos x="56" y="38"/>
                </a:cxn>
                <a:cxn ang="0">
                  <a:pos x="63" y="19"/>
                </a:cxn>
                <a:cxn ang="0">
                  <a:pos x="56" y="6"/>
                </a:cxn>
                <a:cxn ang="0">
                  <a:pos x="50" y="0"/>
                </a:cxn>
                <a:cxn ang="0">
                  <a:pos x="18" y="0"/>
                </a:cxn>
                <a:cxn ang="0">
                  <a:pos x="6" y="13"/>
                </a:cxn>
                <a:cxn ang="0">
                  <a:pos x="0" y="25"/>
                </a:cxn>
                <a:cxn ang="0">
                  <a:pos x="0" y="44"/>
                </a:cxn>
                <a:cxn ang="0">
                  <a:pos x="0" y="50"/>
                </a:cxn>
                <a:cxn ang="0">
                  <a:pos x="6" y="50"/>
                </a:cxn>
              </a:cxnLst>
              <a:rect l="0" t="0" r="0" b="0"/>
              <a:pathLst>
                <a:path w="63" h="50">
                  <a:moveTo>
                    <a:pt x="6" y="50"/>
                  </a:moveTo>
                  <a:lnTo>
                    <a:pt x="25" y="50"/>
                  </a:lnTo>
                  <a:lnTo>
                    <a:pt x="44" y="50"/>
                  </a:lnTo>
                  <a:lnTo>
                    <a:pt x="56" y="38"/>
                  </a:lnTo>
                  <a:lnTo>
                    <a:pt x="63" y="19"/>
                  </a:lnTo>
                  <a:lnTo>
                    <a:pt x="56" y="6"/>
                  </a:lnTo>
                  <a:lnTo>
                    <a:pt x="50" y="0"/>
                  </a:lnTo>
                  <a:lnTo>
                    <a:pt x="18" y="0"/>
                  </a:lnTo>
                  <a:lnTo>
                    <a:pt x="6" y="13"/>
                  </a:lnTo>
                  <a:lnTo>
                    <a:pt x="0" y="25"/>
                  </a:lnTo>
                  <a:lnTo>
                    <a:pt x="0" y="44"/>
                  </a:lnTo>
                  <a:lnTo>
                    <a:pt x="0" y="50"/>
                  </a:lnTo>
                  <a:lnTo>
                    <a:pt x="6" y="5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6" name="フリーフォーム 405"/>
            <p:cNvSpPr>
              <a:spLocks/>
            </p:cNvSpPr>
            <p:nvPr/>
          </p:nvSpPr>
          <p:spPr bwMode="auto">
            <a:xfrm>
              <a:off x="2075" y="3594"/>
              <a:ext cx="70" cy="63"/>
            </a:xfrm>
            <a:custGeom>
              <a:avLst/>
              <a:gdLst/>
              <a:ahLst/>
              <a:cxnLst>
                <a:cxn ang="0">
                  <a:pos x="32" y="63"/>
                </a:cxn>
                <a:cxn ang="0">
                  <a:pos x="45" y="57"/>
                </a:cxn>
                <a:cxn ang="0">
                  <a:pos x="57" y="44"/>
                </a:cxn>
                <a:cxn ang="0">
                  <a:pos x="70" y="31"/>
                </a:cxn>
                <a:cxn ang="0">
                  <a:pos x="64" y="19"/>
                </a:cxn>
                <a:cxn ang="0">
                  <a:pos x="57" y="6"/>
                </a:cxn>
                <a:cxn ang="0">
                  <a:pos x="51" y="6"/>
                </a:cxn>
                <a:cxn ang="0">
                  <a:pos x="32" y="0"/>
                </a:cxn>
                <a:cxn ang="0">
                  <a:pos x="19" y="0"/>
                </a:cxn>
                <a:cxn ang="0">
                  <a:pos x="13" y="6"/>
                </a:cxn>
                <a:cxn ang="0">
                  <a:pos x="7" y="19"/>
                </a:cxn>
                <a:cxn ang="0">
                  <a:pos x="0" y="31"/>
                </a:cxn>
                <a:cxn ang="0">
                  <a:pos x="7" y="50"/>
                </a:cxn>
                <a:cxn ang="0">
                  <a:pos x="19" y="57"/>
                </a:cxn>
                <a:cxn ang="0">
                  <a:pos x="26" y="63"/>
                </a:cxn>
                <a:cxn ang="0">
                  <a:pos x="32" y="63"/>
                </a:cxn>
              </a:cxnLst>
              <a:rect l="0" t="0" r="0" b="0"/>
              <a:pathLst>
                <a:path w="70" h="63">
                  <a:moveTo>
                    <a:pt x="32" y="63"/>
                  </a:moveTo>
                  <a:lnTo>
                    <a:pt x="45" y="57"/>
                  </a:lnTo>
                  <a:lnTo>
                    <a:pt x="57" y="44"/>
                  </a:lnTo>
                  <a:lnTo>
                    <a:pt x="70" y="31"/>
                  </a:lnTo>
                  <a:lnTo>
                    <a:pt x="64" y="19"/>
                  </a:lnTo>
                  <a:lnTo>
                    <a:pt x="57" y="6"/>
                  </a:lnTo>
                  <a:lnTo>
                    <a:pt x="51" y="6"/>
                  </a:lnTo>
                  <a:lnTo>
                    <a:pt x="32" y="0"/>
                  </a:lnTo>
                  <a:lnTo>
                    <a:pt x="19" y="0"/>
                  </a:lnTo>
                  <a:lnTo>
                    <a:pt x="13" y="6"/>
                  </a:lnTo>
                  <a:lnTo>
                    <a:pt x="7" y="19"/>
                  </a:lnTo>
                  <a:lnTo>
                    <a:pt x="0" y="31"/>
                  </a:lnTo>
                  <a:lnTo>
                    <a:pt x="7" y="50"/>
                  </a:lnTo>
                  <a:lnTo>
                    <a:pt x="19" y="57"/>
                  </a:lnTo>
                  <a:lnTo>
                    <a:pt x="26" y="63"/>
                  </a:lnTo>
                  <a:lnTo>
                    <a:pt x="32"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7" name="フリーフォーム 406"/>
            <p:cNvSpPr>
              <a:spLocks/>
            </p:cNvSpPr>
            <p:nvPr/>
          </p:nvSpPr>
          <p:spPr bwMode="auto">
            <a:xfrm>
              <a:off x="2681" y="3461"/>
              <a:ext cx="133" cy="89"/>
            </a:xfrm>
            <a:custGeom>
              <a:avLst/>
              <a:gdLst/>
              <a:ahLst/>
              <a:cxnLst>
                <a:cxn ang="0">
                  <a:pos x="70" y="89"/>
                </a:cxn>
                <a:cxn ang="0">
                  <a:pos x="95" y="89"/>
                </a:cxn>
                <a:cxn ang="0">
                  <a:pos x="120" y="76"/>
                </a:cxn>
                <a:cxn ang="0">
                  <a:pos x="133" y="57"/>
                </a:cxn>
                <a:cxn ang="0">
                  <a:pos x="133" y="45"/>
                </a:cxn>
                <a:cxn ang="0">
                  <a:pos x="127" y="26"/>
                </a:cxn>
                <a:cxn ang="0">
                  <a:pos x="108" y="0"/>
                </a:cxn>
                <a:cxn ang="0">
                  <a:pos x="89" y="0"/>
                </a:cxn>
                <a:cxn ang="0">
                  <a:pos x="51" y="7"/>
                </a:cxn>
                <a:cxn ang="0">
                  <a:pos x="26" y="19"/>
                </a:cxn>
                <a:cxn ang="0">
                  <a:pos x="0" y="45"/>
                </a:cxn>
                <a:cxn ang="0">
                  <a:pos x="7" y="57"/>
                </a:cxn>
                <a:cxn ang="0">
                  <a:pos x="19" y="70"/>
                </a:cxn>
                <a:cxn ang="0">
                  <a:pos x="44" y="82"/>
                </a:cxn>
                <a:cxn ang="0">
                  <a:pos x="63" y="89"/>
                </a:cxn>
                <a:cxn ang="0">
                  <a:pos x="70" y="89"/>
                </a:cxn>
              </a:cxnLst>
              <a:rect l="0" t="0" r="0" b="0"/>
              <a:pathLst>
                <a:path w="133" h="89">
                  <a:moveTo>
                    <a:pt x="70" y="89"/>
                  </a:moveTo>
                  <a:lnTo>
                    <a:pt x="95" y="89"/>
                  </a:lnTo>
                  <a:lnTo>
                    <a:pt x="120" y="76"/>
                  </a:lnTo>
                  <a:lnTo>
                    <a:pt x="133" y="57"/>
                  </a:lnTo>
                  <a:lnTo>
                    <a:pt x="133" y="45"/>
                  </a:lnTo>
                  <a:lnTo>
                    <a:pt x="127" y="26"/>
                  </a:lnTo>
                  <a:lnTo>
                    <a:pt x="108" y="0"/>
                  </a:lnTo>
                  <a:lnTo>
                    <a:pt x="89" y="0"/>
                  </a:lnTo>
                  <a:lnTo>
                    <a:pt x="51" y="7"/>
                  </a:lnTo>
                  <a:lnTo>
                    <a:pt x="26" y="19"/>
                  </a:lnTo>
                  <a:lnTo>
                    <a:pt x="0" y="45"/>
                  </a:lnTo>
                  <a:lnTo>
                    <a:pt x="7" y="57"/>
                  </a:lnTo>
                  <a:lnTo>
                    <a:pt x="19" y="70"/>
                  </a:lnTo>
                  <a:lnTo>
                    <a:pt x="44" y="82"/>
                  </a:lnTo>
                  <a:lnTo>
                    <a:pt x="63" y="89"/>
                  </a:lnTo>
                  <a:lnTo>
                    <a:pt x="70" y="8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8" name="フリーフォーム 407"/>
            <p:cNvSpPr>
              <a:spLocks/>
            </p:cNvSpPr>
            <p:nvPr/>
          </p:nvSpPr>
          <p:spPr bwMode="auto">
            <a:xfrm>
              <a:off x="2890" y="3348"/>
              <a:ext cx="195" cy="145"/>
            </a:xfrm>
            <a:custGeom>
              <a:avLst/>
              <a:gdLst/>
              <a:ahLst/>
              <a:cxnLst>
                <a:cxn ang="0">
                  <a:pos x="195" y="88"/>
                </a:cxn>
                <a:cxn ang="0">
                  <a:pos x="189" y="75"/>
                </a:cxn>
                <a:cxn ang="0">
                  <a:pos x="170" y="57"/>
                </a:cxn>
                <a:cxn ang="0">
                  <a:pos x="151" y="38"/>
                </a:cxn>
                <a:cxn ang="0">
                  <a:pos x="145" y="25"/>
                </a:cxn>
                <a:cxn ang="0">
                  <a:pos x="132" y="12"/>
                </a:cxn>
                <a:cxn ang="0">
                  <a:pos x="113" y="6"/>
                </a:cxn>
                <a:cxn ang="0">
                  <a:pos x="82" y="0"/>
                </a:cxn>
                <a:cxn ang="0">
                  <a:pos x="50" y="6"/>
                </a:cxn>
                <a:cxn ang="0">
                  <a:pos x="37" y="12"/>
                </a:cxn>
                <a:cxn ang="0">
                  <a:pos x="37" y="19"/>
                </a:cxn>
                <a:cxn ang="0">
                  <a:pos x="31" y="57"/>
                </a:cxn>
                <a:cxn ang="0">
                  <a:pos x="25" y="69"/>
                </a:cxn>
                <a:cxn ang="0">
                  <a:pos x="18" y="82"/>
                </a:cxn>
                <a:cxn ang="0">
                  <a:pos x="0" y="88"/>
                </a:cxn>
                <a:cxn ang="0">
                  <a:pos x="0" y="101"/>
                </a:cxn>
                <a:cxn ang="0">
                  <a:pos x="6" y="107"/>
                </a:cxn>
                <a:cxn ang="0">
                  <a:pos x="37" y="126"/>
                </a:cxn>
                <a:cxn ang="0">
                  <a:pos x="63" y="139"/>
                </a:cxn>
                <a:cxn ang="0">
                  <a:pos x="94" y="145"/>
                </a:cxn>
                <a:cxn ang="0">
                  <a:pos x="113" y="145"/>
                </a:cxn>
                <a:cxn ang="0">
                  <a:pos x="132" y="139"/>
                </a:cxn>
                <a:cxn ang="0">
                  <a:pos x="170" y="113"/>
                </a:cxn>
                <a:cxn ang="0">
                  <a:pos x="183" y="101"/>
                </a:cxn>
                <a:cxn ang="0">
                  <a:pos x="189" y="88"/>
                </a:cxn>
                <a:cxn ang="0">
                  <a:pos x="195" y="88"/>
                </a:cxn>
              </a:cxnLst>
              <a:rect l="0" t="0" r="0" b="0"/>
              <a:pathLst>
                <a:path w="195" h="145">
                  <a:moveTo>
                    <a:pt x="195" y="88"/>
                  </a:moveTo>
                  <a:lnTo>
                    <a:pt x="189" y="75"/>
                  </a:lnTo>
                  <a:lnTo>
                    <a:pt x="170" y="57"/>
                  </a:lnTo>
                  <a:lnTo>
                    <a:pt x="151" y="38"/>
                  </a:lnTo>
                  <a:lnTo>
                    <a:pt x="145" y="25"/>
                  </a:lnTo>
                  <a:lnTo>
                    <a:pt x="132" y="12"/>
                  </a:lnTo>
                  <a:lnTo>
                    <a:pt x="113" y="6"/>
                  </a:lnTo>
                  <a:lnTo>
                    <a:pt x="82" y="0"/>
                  </a:lnTo>
                  <a:lnTo>
                    <a:pt x="50" y="6"/>
                  </a:lnTo>
                  <a:lnTo>
                    <a:pt x="37" y="12"/>
                  </a:lnTo>
                  <a:lnTo>
                    <a:pt x="37" y="19"/>
                  </a:lnTo>
                  <a:lnTo>
                    <a:pt x="31" y="57"/>
                  </a:lnTo>
                  <a:lnTo>
                    <a:pt x="25" y="69"/>
                  </a:lnTo>
                  <a:lnTo>
                    <a:pt x="18" y="82"/>
                  </a:lnTo>
                  <a:lnTo>
                    <a:pt x="0" y="88"/>
                  </a:lnTo>
                  <a:lnTo>
                    <a:pt x="0" y="101"/>
                  </a:lnTo>
                  <a:lnTo>
                    <a:pt x="6" y="107"/>
                  </a:lnTo>
                  <a:lnTo>
                    <a:pt x="37" y="126"/>
                  </a:lnTo>
                  <a:lnTo>
                    <a:pt x="63" y="139"/>
                  </a:lnTo>
                  <a:lnTo>
                    <a:pt x="94" y="145"/>
                  </a:lnTo>
                  <a:lnTo>
                    <a:pt x="113" y="145"/>
                  </a:lnTo>
                  <a:lnTo>
                    <a:pt x="132" y="139"/>
                  </a:lnTo>
                  <a:lnTo>
                    <a:pt x="170" y="113"/>
                  </a:lnTo>
                  <a:lnTo>
                    <a:pt x="183" y="101"/>
                  </a:lnTo>
                  <a:lnTo>
                    <a:pt x="189" y="88"/>
                  </a:lnTo>
                  <a:lnTo>
                    <a:pt x="195" y="8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9" name="フリーフォーム 408"/>
            <p:cNvSpPr>
              <a:spLocks/>
            </p:cNvSpPr>
            <p:nvPr/>
          </p:nvSpPr>
          <p:spPr bwMode="auto">
            <a:xfrm>
              <a:off x="1665" y="3550"/>
              <a:ext cx="25" cy="31"/>
            </a:xfrm>
            <a:custGeom>
              <a:avLst/>
              <a:gdLst/>
              <a:ahLst/>
              <a:cxnLst>
                <a:cxn ang="0">
                  <a:pos x="19" y="31"/>
                </a:cxn>
                <a:cxn ang="0">
                  <a:pos x="25" y="25"/>
                </a:cxn>
                <a:cxn ang="0">
                  <a:pos x="25" y="12"/>
                </a:cxn>
                <a:cxn ang="0">
                  <a:pos x="19" y="0"/>
                </a:cxn>
                <a:cxn ang="0">
                  <a:pos x="6" y="0"/>
                </a:cxn>
                <a:cxn ang="0">
                  <a:pos x="0" y="12"/>
                </a:cxn>
                <a:cxn ang="0">
                  <a:pos x="0" y="19"/>
                </a:cxn>
                <a:cxn ang="0">
                  <a:pos x="0" y="31"/>
                </a:cxn>
                <a:cxn ang="0">
                  <a:pos x="13" y="31"/>
                </a:cxn>
                <a:cxn ang="0">
                  <a:pos x="19" y="31"/>
                </a:cxn>
              </a:cxnLst>
              <a:rect l="0" t="0" r="0" b="0"/>
              <a:pathLst>
                <a:path w="25" h="31">
                  <a:moveTo>
                    <a:pt x="19" y="31"/>
                  </a:moveTo>
                  <a:lnTo>
                    <a:pt x="25" y="25"/>
                  </a:lnTo>
                  <a:lnTo>
                    <a:pt x="25" y="12"/>
                  </a:lnTo>
                  <a:lnTo>
                    <a:pt x="19" y="0"/>
                  </a:lnTo>
                  <a:lnTo>
                    <a:pt x="6" y="0"/>
                  </a:lnTo>
                  <a:lnTo>
                    <a:pt x="0" y="12"/>
                  </a:lnTo>
                  <a:lnTo>
                    <a:pt x="0" y="19"/>
                  </a:lnTo>
                  <a:lnTo>
                    <a:pt x="0" y="31"/>
                  </a:lnTo>
                  <a:lnTo>
                    <a:pt x="13"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0" name="フリーフォーム 409"/>
            <p:cNvSpPr>
              <a:spLocks/>
            </p:cNvSpPr>
            <p:nvPr/>
          </p:nvSpPr>
          <p:spPr bwMode="auto">
            <a:xfrm>
              <a:off x="1034" y="2130"/>
              <a:ext cx="738" cy="549"/>
            </a:xfrm>
            <a:custGeom>
              <a:avLst/>
              <a:gdLst/>
              <a:ahLst/>
              <a:cxnLst>
                <a:cxn ang="0">
                  <a:pos x="221" y="511"/>
                </a:cxn>
                <a:cxn ang="0">
                  <a:pos x="227" y="461"/>
                </a:cxn>
                <a:cxn ang="0">
                  <a:pos x="227" y="442"/>
                </a:cxn>
                <a:cxn ang="0">
                  <a:pos x="259" y="417"/>
                </a:cxn>
                <a:cxn ang="0">
                  <a:pos x="284" y="385"/>
                </a:cxn>
                <a:cxn ang="0">
                  <a:pos x="322" y="322"/>
                </a:cxn>
                <a:cxn ang="0">
                  <a:pos x="404" y="265"/>
                </a:cxn>
                <a:cxn ang="0">
                  <a:pos x="511" y="189"/>
                </a:cxn>
                <a:cxn ang="0">
                  <a:pos x="656" y="89"/>
                </a:cxn>
                <a:cxn ang="0">
                  <a:pos x="707" y="57"/>
                </a:cxn>
                <a:cxn ang="0">
                  <a:pos x="732" y="57"/>
                </a:cxn>
                <a:cxn ang="0">
                  <a:pos x="732" y="19"/>
                </a:cxn>
                <a:cxn ang="0">
                  <a:pos x="713" y="0"/>
                </a:cxn>
                <a:cxn ang="0">
                  <a:pos x="688" y="19"/>
                </a:cxn>
                <a:cxn ang="0">
                  <a:pos x="644" y="57"/>
                </a:cxn>
                <a:cxn ang="0">
                  <a:pos x="537" y="101"/>
                </a:cxn>
                <a:cxn ang="0">
                  <a:pos x="461" y="164"/>
                </a:cxn>
                <a:cxn ang="0">
                  <a:pos x="391" y="189"/>
                </a:cxn>
                <a:cxn ang="0">
                  <a:pos x="240" y="309"/>
                </a:cxn>
                <a:cxn ang="0">
                  <a:pos x="221" y="322"/>
                </a:cxn>
                <a:cxn ang="0">
                  <a:pos x="177" y="347"/>
                </a:cxn>
                <a:cxn ang="0">
                  <a:pos x="158" y="347"/>
                </a:cxn>
                <a:cxn ang="0">
                  <a:pos x="107" y="328"/>
                </a:cxn>
                <a:cxn ang="0">
                  <a:pos x="69" y="335"/>
                </a:cxn>
                <a:cxn ang="0">
                  <a:pos x="19" y="360"/>
                </a:cxn>
                <a:cxn ang="0">
                  <a:pos x="0" y="379"/>
                </a:cxn>
                <a:cxn ang="0">
                  <a:pos x="0" y="404"/>
                </a:cxn>
                <a:cxn ang="0">
                  <a:pos x="25" y="486"/>
                </a:cxn>
                <a:cxn ang="0">
                  <a:pos x="82" y="543"/>
                </a:cxn>
                <a:cxn ang="0">
                  <a:pos x="133" y="549"/>
                </a:cxn>
                <a:cxn ang="0">
                  <a:pos x="189" y="530"/>
                </a:cxn>
                <a:cxn ang="0">
                  <a:pos x="215" y="518"/>
                </a:cxn>
              </a:cxnLst>
              <a:rect l="0" t="0" r="0" b="0"/>
              <a:pathLst>
                <a:path w="738" h="549">
                  <a:moveTo>
                    <a:pt x="215" y="518"/>
                  </a:moveTo>
                  <a:lnTo>
                    <a:pt x="221" y="511"/>
                  </a:lnTo>
                  <a:lnTo>
                    <a:pt x="227" y="492"/>
                  </a:lnTo>
                  <a:lnTo>
                    <a:pt x="227" y="461"/>
                  </a:lnTo>
                  <a:lnTo>
                    <a:pt x="227" y="448"/>
                  </a:lnTo>
                  <a:lnTo>
                    <a:pt x="227" y="442"/>
                  </a:lnTo>
                  <a:lnTo>
                    <a:pt x="240" y="435"/>
                  </a:lnTo>
                  <a:lnTo>
                    <a:pt x="259" y="417"/>
                  </a:lnTo>
                  <a:lnTo>
                    <a:pt x="271" y="404"/>
                  </a:lnTo>
                  <a:lnTo>
                    <a:pt x="284" y="385"/>
                  </a:lnTo>
                  <a:lnTo>
                    <a:pt x="309" y="341"/>
                  </a:lnTo>
                  <a:lnTo>
                    <a:pt x="322" y="322"/>
                  </a:lnTo>
                  <a:lnTo>
                    <a:pt x="341" y="309"/>
                  </a:lnTo>
                  <a:lnTo>
                    <a:pt x="404" y="265"/>
                  </a:lnTo>
                  <a:lnTo>
                    <a:pt x="461" y="215"/>
                  </a:lnTo>
                  <a:lnTo>
                    <a:pt x="511" y="189"/>
                  </a:lnTo>
                  <a:lnTo>
                    <a:pt x="568" y="152"/>
                  </a:lnTo>
                  <a:lnTo>
                    <a:pt x="656" y="89"/>
                  </a:lnTo>
                  <a:lnTo>
                    <a:pt x="682" y="63"/>
                  </a:lnTo>
                  <a:lnTo>
                    <a:pt x="707" y="57"/>
                  </a:lnTo>
                  <a:lnTo>
                    <a:pt x="726" y="57"/>
                  </a:lnTo>
                  <a:lnTo>
                    <a:pt x="732" y="57"/>
                  </a:lnTo>
                  <a:lnTo>
                    <a:pt x="738" y="51"/>
                  </a:lnTo>
                  <a:lnTo>
                    <a:pt x="732" y="19"/>
                  </a:lnTo>
                  <a:lnTo>
                    <a:pt x="726" y="6"/>
                  </a:lnTo>
                  <a:lnTo>
                    <a:pt x="713" y="0"/>
                  </a:lnTo>
                  <a:lnTo>
                    <a:pt x="694" y="6"/>
                  </a:lnTo>
                  <a:lnTo>
                    <a:pt x="688" y="19"/>
                  </a:lnTo>
                  <a:lnTo>
                    <a:pt x="682" y="44"/>
                  </a:lnTo>
                  <a:lnTo>
                    <a:pt x="644" y="57"/>
                  </a:lnTo>
                  <a:lnTo>
                    <a:pt x="587" y="76"/>
                  </a:lnTo>
                  <a:lnTo>
                    <a:pt x="537" y="101"/>
                  </a:lnTo>
                  <a:lnTo>
                    <a:pt x="492" y="133"/>
                  </a:lnTo>
                  <a:lnTo>
                    <a:pt x="461" y="164"/>
                  </a:lnTo>
                  <a:lnTo>
                    <a:pt x="423" y="183"/>
                  </a:lnTo>
                  <a:lnTo>
                    <a:pt x="391" y="189"/>
                  </a:lnTo>
                  <a:lnTo>
                    <a:pt x="360" y="208"/>
                  </a:lnTo>
                  <a:lnTo>
                    <a:pt x="240" y="309"/>
                  </a:lnTo>
                  <a:lnTo>
                    <a:pt x="227" y="316"/>
                  </a:lnTo>
                  <a:lnTo>
                    <a:pt x="221" y="322"/>
                  </a:lnTo>
                  <a:lnTo>
                    <a:pt x="196" y="328"/>
                  </a:lnTo>
                  <a:lnTo>
                    <a:pt x="177" y="347"/>
                  </a:lnTo>
                  <a:lnTo>
                    <a:pt x="170" y="347"/>
                  </a:lnTo>
                  <a:lnTo>
                    <a:pt x="158" y="347"/>
                  </a:lnTo>
                  <a:lnTo>
                    <a:pt x="126" y="335"/>
                  </a:lnTo>
                  <a:lnTo>
                    <a:pt x="107" y="328"/>
                  </a:lnTo>
                  <a:lnTo>
                    <a:pt x="88" y="328"/>
                  </a:lnTo>
                  <a:lnTo>
                    <a:pt x="69" y="335"/>
                  </a:lnTo>
                  <a:lnTo>
                    <a:pt x="51" y="347"/>
                  </a:lnTo>
                  <a:lnTo>
                    <a:pt x="19" y="360"/>
                  </a:lnTo>
                  <a:lnTo>
                    <a:pt x="6" y="366"/>
                  </a:lnTo>
                  <a:lnTo>
                    <a:pt x="0" y="379"/>
                  </a:lnTo>
                  <a:lnTo>
                    <a:pt x="0" y="391"/>
                  </a:lnTo>
                  <a:lnTo>
                    <a:pt x="0" y="404"/>
                  </a:lnTo>
                  <a:lnTo>
                    <a:pt x="19" y="454"/>
                  </a:lnTo>
                  <a:lnTo>
                    <a:pt x="25" y="486"/>
                  </a:lnTo>
                  <a:lnTo>
                    <a:pt x="38" y="511"/>
                  </a:lnTo>
                  <a:lnTo>
                    <a:pt x="82" y="543"/>
                  </a:lnTo>
                  <a:lnTo>
                    <a:pt x="107" y="549"/>
                  </a:lnTo>
                  <a:lnTo>
                    <a:pt x="133" y="549"/>
                  </a:lnTo>
                  <a:lnTo>
                    <a:pt x="164" y="543"/>
                  </a:lnTo>
                  <a:lnTo>
                    <a:pt x="189" y="530"/>
                  </a:lnTo>
                  <a:lnTo>
                    <a:pt x="208" y="518"/>
                  </a:lnTo>
                  <a:lnTo>
                    <a:pt x="215" y="518"/>
                  </a:lnTo>
                  <a:close/>
                </a:path>
              </a:pathLst>
            </a:custGeom>
            <a:gradFill>
              <a:gsLst>
                <a:gs pos="0">
                  <a:schemeClr val="bg2">
                    <a:lumMod val="20000"/>
                    <a:lumOff val="80000"/>
                  </a:schemeClr>
                </a:gs>
                <a:gs pos="15000">
                  <a:schemeClr val="accent1">
                    <a:lumMod val="20000"/>
                    <a:lumOff val="80000"/>
                  </a:schemeClr>
                </a:gs>
                <a:gs pos="30000">
                  <a:schemeClr val="accent2">
                    <a:lumMod val="20000"/>
                    <a:lumOff val="80000"/>
                  </a:schemeClr>
                </a:gs>
                <a:gs pos="45000">
                  <a:schemeClr val="accent2">
                    <a:lumMod val="20000"/>
                    <a:lumOff val="80000"/>
                  </a:schemeClr>
                </a:gs>
                <a:gs pos="60000">
                  <a:schemeClr val="accent3">
                    <a:lumMod val="20000"/>
                    <a:lumOff val="80000"/>
                  </a:schemeClr>
                </a:gs>
                <a:gs pos="80000">
                  <a:schemeClr val="accent4">
                    <a:lumMod val="20000"/>
                    <a:lumOff val="80000"/>
                  </a:schemeClr>
                </a:gs>
                <a:gs pos="100000">
                  <a:schemeClr val="accent5">
                    <a:lumMod val="20000"/>
                    <a:lumOff val="80000"/>
                  </a:schemeClr>
                </a:gs>
              </a:gsLst>
              <a:lin ang="18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1" name="フリーフォーム 410"/>
            <p:cNvSpPr>
              <a:spLocks/>
            </p:cNvSpPr>
            <p:nvPr/>
          </p:nvSpPr>
          <p:spPr bwMode="auto">
            <a:xfrm>
              <a:off x="1785" y="1998"/>
              <a:ext cx="183" cy="176"/>
            </a:xfrm>
            <a:custGeom>
              <a:avLst/>
              <a:gdLst/>
              <a:ahLst/>
              <a:cxnLst>
                <a:cxn ang="0">
                  <a:pos x="51" y="176"/>
                </a:cxn>
                <a:cxn ang="0">
                  <a:pos x="70" y="170"/>
                </a:cxn>
                <a:cxn ang="0">
                  <a:pos x="82" y="157"/>
                </a:cxn>
                <a:cxn ang="0">
                  <a:pos x="101" y="132"/>
                </a:cxn>
                <a:cxn ang="0">
                  <a:pos x="101" y="107"/>
                </a:cxn>
                <a:cxn ang="0">
                  <a:pos x="107" y="101"/>
                </a:cxn>
                <a:cxn ang="0">
                  <a:pos x="126" y="107"/>
                </a:cxn>
                <a:cxn ang="0">
                  <a:pos x="139" y="107"/>
                </a:cxn>
                <a:cxn ang="0">
                  <a:pos x="145" y="107"/>
                </a:cxn>
                <a:cxn ang="0">
                  <a:pos x="164" y="101"/>
                </a:cxn>
                <a:cxn ang="0">
                  <a:pos x="177" y="88"/>
                </a:cxn>
                <a:cxn ang="0">
                  <a:pos x="183" y="69"/>
                </a:cxn>
                <a:cxn ang="0">
                  <a:pos x="183" y="38"/>
                </a:cxn>
                <a:cxn ang="0">
                  <a:pos x="170" y="6"/>
                </a:cxn>
                <a:cxn ang="0">
                  <a:pos x="158" y="0"/>
                </a:cxn>
                <a:cxn ang="0">
                  <a:pos x="139" y="0"/>
                </a:cxn>
                <a:cxn ang="0">
                  <a:pos x="126" y="12"/>
                </a:cxn>
                <a:cxn ang="0">
                  <a:pos x="88" y="69"/>
                </a:cxn>
                <a:cxn ang="0">
                  <a:pos x="82" y="69"/>
                </a:cxn>
                <a:cxn ang="0">
                  <a:pos x="70" y="63"/>
                </a:cxn>
                <a:cxn ang="0">
                  <a:pos x="57" y="63"/>
                </a:cxn>
                <a:cxn ang="0">
                  <a:pos x="38" y="63"/>
                </a:cxn>
                <a:cxn ang="0">
                  <a:pos x="6" y="88"/>
                </a:cxn>
                <a:cxn ang="0">
                  <a:pos x="0" y="107"/>
                </a:cxn>
                <a:cxn ang="0">
                  <a:pos x="0" y="120"/>
                </a:cxn>
                <a:cxn ang="0">
                  <a:pos x="0" y="145"/>
                </a:cxn>
                <a:cxn ang="0">
                  <a:pos x="13" y="164"/>
                </a:cxn>
                <a:cxn ang="0">
                  <a:pos x="25" y="170"/>
                </a:cxn>
                <a:cxn ang="0">
                  <a:pos x="44" y="176"/>
                </a:cxn>
                <a:cxn ang="0">
                  <a:pos x="51" y="176"/>
                </a:cxn>
              </a:cxnLst>
              <a:rect l="0" t="0" r="0" b="0"/>
              <a:pathLst>
                <a:path w="183" h="176">
                  <a:moveTo>
                    <a:pt x="51" y="176"/>
                  </a:moveTo>
                  <a:lnTo>
                    <a:pt x="70" y="170"/>
                  </a:lnTo>
                  <a:lnTo>
                    <a:pt x="82" y="157"/>
                  </a:lnTo>
                  <a:lnTo>
                    <a:pt x="101" y="132"/>
                  </a:lnTo>
                  <a:lnTo>
                    <a:pt x="101" y="107"/>
                  </a:lnTo>
                  <a:lnTo>
                    <a:pt x="107" y="101"/>
                  </a:lnTo>
                  <a:lnTo>
                    <a:pt x="126" y="107"/>
                  </a:lnTo>
                  <a:lnTo>
                    <a:pt x="139" y="107"/>
                  </a:lnTo>
                  <a:lnTo>
                    <a:pt x="145" y="107"/>
                  </a:lnTo>
                  <a:lnTo>
                    <a:pt x="164" y="101"/>
                  </a:lnTo>
                  <a:lnTo>
                    <a:pt x="177" y="88"/>
                  </a:lnTo>
                  <a:lnTo>
                    <a:pt x="183" y="69"/>
                  </a:lnTo>
                  <a:lnTo>
                    <a:pt x="183" y="38"/>
                  </a:lnTo>
                  <a:lnTo>
                    <a:pt x="170" y="6"/>
                  </a:lnTo>
                  <a:lnTo>
                    <a:pt x="158" y="0"/>
                  </a:lnTo>
                  <a:lnTo>
                    <a:pt x="139" y="0"/>
                  </a:lnTo>
                  <a:lnTo>
                    <a:pt x="126" y="12"/>
                  </a:lnTo>
                  <a:lnTo>
                    <a:pt x="88" y="69"/>
                  </a:lnTo>
                  <a:lnTo>
                    <a:pt x="82" y="69"/>
                  </a:lnTo>
                  <a:lnTo>
                    <a:pt x="70" y="63"/>
                  </a:lnTo>
                  <a:lnTo>
                    <a:pt x="57" y="63"/>
                  </a:lnTo>
                  <a:lnTo>
                    <a:pt x="38" y="63"/>
                  </a:lnTo>
                  <a:lnTo>
                    <a:pt x="6" y="88"/>
                  </a:lnTo>
                  <a:lnTo>
                    <a:pt x="0" y="107"/>
                  </a:lnTo>
                  <a:lnTo>
                    <a:pt x="0" y="120"/>
                  </a:lnTo>
                  <a:lnTo>
                    <a:pt x="0" y="145"/>
                  </a:lnTo>
                  <a:lnTo>
                    <a:pt x="13" y="164"/>
                  </a:lnTo>
                  <a:lnTo>
                    <a:pt x="25" y="170"/>
                  </a:lnTo>
                  <a:lnTo>
                    <a:pt x="44" y="176"/>
                  </a:lnTo>
                  <a:lnTo>
                    <a:pt x="51" y="176"/>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2" name="フリーフォーム 411"/>
            <p:cNvSpPr>
              <a:spLocks/>
            </p:cNvSpPr>
            <p:nvPr/>
          </p:nvSpPr>
          <p:spPr bwMode="auto">
            <a:xfrm>
              <a:off x="1179" y="2685"/>
              <a:ext cx="82" cy="82"/>
            </a:xfrm>
            <a:custGeom>
              <a:avLst/>
              <a:gdLst/>
              <a:ahLst/>
              <a:cxnLst>
                <a:cxn ang="0">
                  <a:pos x="70" y="76"/>
                </a:cxn>
                <a:cxn ang="0">
                  <a:pos x="76" y="70"/>
                </a:cxn>
                <a:cxn ang="0">
                  <a:pos x="82" y="57"/>
                </a:cxn>
                <a:cxn ang="0">
                  <a:pos x="82" y="38"/>
                </a:cxn>
                <a:cxn ang="0">
                  <a:pos x="76" y="19"/>
                </a:cxn>
                <a:cxn ang="0">
                  <a:pos x="70" y="7"/>
                </a:cxn>
                <a:cxn ang="0">
                  <a:pos x="63" y="0"/>
                </a:cxn>
                <a:cxn ang="0">
                  <a:pos x="44" y="13"/>
                </a:cxn>
                <a:cxn ang="0">
                  <a:pos x="25" y="26"/>
                </a:cxn>
                <a:cxn ang="0">
                  <a:pos x="0" y="45"/>
                </a:cxn>
                <a:cxn ang="0">
                  <a:pos x="0" y="51"/>
                </a:cxn>
                <a:cxn ang="0">
                  <a:pos x="0" y="63"/>
                </a:cxn>
                <a:cxn ang="0">
                  <a:pos x="7" y="76"/>
                </a:cxn>
                <a:cxn ang="0">
                  <a:pos x="19" y="82"/>
                </a:cxn>
                <a:cxn ang="0">
                  <a:pos x="44" y="82"/>
                </a:cxn>
                <a:cxn ang="0">
                  <a:pos x="63" y="76"/>
                </a:cxn>
                <a:cxn ang="0">
                  <a:pos x="70" y="76"/>
                </a:cxn>
              </a:cxnLst>
              <a:rect l="0" t="0" r="0" b="0"/>
              <a:pathLst>
                <a:path w="82" h="82">
                  <a:moveTo>
                    <a:pt x="70" y="76"/>
                  </a:moveTo>
                  <a:lnTo>
                    <a:pt x="76" y="70"/>
                  </a:lnTo>
                  <a:lnTo>
                    <a:pt x="82" y="57"/>
                  </a:lnTo>
                  <a:lnTo>
                    <a:pt x="82" y="38"/>
                  </a:lnTo>
                  <a:lnTo>
                    <a:pt x="76" y="19"/>
                  </a:lnTo>
                  <a:lnTo>
                    <a:pt x="70" y="7"/>
                  </a:lnTo>
                  <a:lnTo>
                    <a:pt x="63" y="0"/>
                  </a:lnTo>
                  <a:lnTo>
                    <a:pt x="44" y="13"/>
                  </a:lnTo>
                  <a:lnTo>
                    <a:pt x="25" y="26"/>
                  </a:lnTo>
                  <a:lnTo>
                    <a:pt x="0" y="45"/>
                  </a:lnTo>
                  <a:lnTo>
                    <a:pt x="0" y="51"/>
                  </a:lnTo>
                  <a:lnTo>
                    <a:pt x="0" y="63"/>
                  </a:lnTo>
                  <a:lnTo>
                    <a:pt x="7" y="76"/>
                  </a:lnTo>
                  <a:lnTo>
                    <a:pt x="19" y="82"/>
                  </a:lnTo>
                  <a:lnTo>
                    <a:pt x="44" y="82"/>
                  </a:lnTo>
                  <a:lnTo>
                    <a:pt x="63" y="76"/>
                  </a:lnTo>
                  <a:lnTo>
                    <a:pt x="70"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3" name="フリーフォーム 412"/>
            <p:cNvSpPr>
              <a:spLocks/>
            </p:cNvSpPr>
            <p:nvPr/>
          </p:nvSpPr>
          <p:spPr bwMode="auto">
            <a:xfrm>
              <a:off x="1268" y="2584"/>
              <a:ext cx="113" cy="133"/>
            </a:xfrm>
            <a:custGeom>
              <a:avLst/>
              <a:gdLst/>
              <a:ahLst/>
              <a:cxnLst>
                <a:cxn ang="0">
                  <a:pos x="56" y="127"/>
                </a:cxn>
                <a:cxn ang="0">
                  <a:pos x="94" y="95"/>
                </a:cxn>
                <a:cxn ang="0">
                  <a:pos x="107" y="89"/>
                </a:cxn>
                <a:cxn ang="0">
                  <a:pos x="113" y="76"/>
                </a:cxn>
                <a:cxn ang="0">
                  <a:pos x="113" y="45"/>
                </a:cxn>
                <a:cxn ang="0">
                  <a:pos x="107" y="26"/>
                </a:cxn>
                <a:cxn ang="0">
                  <a:pos x="94" y="13"/>
                </a:cxn>
                <a:cxn ang="0">
                  <a:pos x="82" y="7"/>
                </a:cxn>
                <a:cxn ang="0">
                  <a:pos x="69" y="0"/>
                </a:cxn>
                <a:cxn ang="0">
                  <a:pos x="50" y="7"/>
                </a:cxn>
                <a:cxn ang="0">
                  <a:pos x="37" y="19"/>
                </a:cxn>
                <a:cxn ang="0">
                  <a:pos x="31" y="38"/>
                </a:cxn>
                <a:cxn ang="0">
                  <a:pos x="31" y="51"/>
                </a:cxn>
                <a:cxn ang="0">
                  <a:pos x="25" y="70"/>
                </a:cxn>
                <a:cxn ang="0">
                  <a:pos x="19" y="82"/>
                </a:cxn>
                <a:cxn ang="0">
                  <a:pos x="6" y="95"/>
                </a:cxn>
                <a:cxn ang="0">
                  <a:pos x="0" y="108"/>
                </a:cxn>
                <a:cxn ang="0">
                  <a:pos x="0" y="114"/>
                </a:cxn>
                <a:cxn ang="0">
                  <a:pos x="12" y="127"/>
                </a:cxn>
                <a:cxn ang="0">
                  <a:pos x="31" y="133"/>
                </a:cxn>
                <a:cxn ang="0">
                  <a:pos x="50" y="127"/>
                </a:cxn>
                <a:cxn ang="0">
                  <a:pos x="50" y="127"/>
                </a:cxn>
                <a:cxn ang="0">
                  <a:pos x="56" y="127"/>
                </a:cxn>
              </a:cxnLst>
              <a:rect l="0" t="0" r="0" b="0"/>
              <a:pathLst>
                <a:path w="113" h="133">
                  <a:moveTo>
                    <a:pt x="56" y="127"/>
                  </a:moveTo>
                  <a:lnTo>
                    <a:pt x="94" y="95"/>
                  </a:lnTo>
                  <a:lnTo>
                    <a:pt x="107" y="89"/>
                  </a:lnTo>
                  <a:lnTo>
                    <a:pt x="113" y="76"/>
                  </a:lnTo>
                  <a:lnTo>
                    <a:pt x="113" y="45"/>
                  </a:lnTo>
                  <a:lnTo>
                    <a:pt x="107" y="26"/>
                  </a:lnTo>
                  <a:lnTo>
                    <a:pt x="94" y="13"/>
                  </a:lnTo>
                  <a:lnTo>
                    <a:pt x="82" y="7"/>
                  </a:lnTo>
                  <a:lnTo>
                    <a:pt x="69" y="0"/>
                  </a:lnTo>
                  <a:lnTo>
                    <a:pt x="50" y="7"/>
                  </a:lnTo>
                  <a:lnTo>
                    <a:pt x="37" y="19"/>
                  </a:lnTo>
                  <a:lnTo>
                    <a:pt x="31" y="38"/>
                  </a:lnTo>
                  <a:lnTo>
                    <a:pt x="31" y="51"/>
                  </a:lnTo>
                  <a:lnTo>
                    <a:pt x="25" y="70"/>
                  </a:lnTo>
                  <a:lnTo>
                    <a:pt x="19" y="82"/>
                  </a:lnTo>
                  <a:lnTo>
                    <a:pt x="6" y="95"/>
                  </a:lnTo>
                  <a:lnTo>
                    <a:pt x="0" y="108"/>
                  </a:lnTo>
                  <a:lnTo>
                    <a:pt x="0" y="114"/>
                  </a:lnTo>
                  <a:lnTo>
                    <a:pt x="12" y="127"/>
                  </a:lnTo>
                  <a:lnTo>
                    <a:pt x="31" y="133"/>
                  </a:lnTo>
                  <a:lnTo>
                    <a:pt x="50" y="127"/>
                  </a:lnTo>
                  <a:lnTo>
                    <a:pt x="50" y="127"/>
                  </a:lnTo>
                  <a:lnTo>
                    <a:pt x="56" y="12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4" name="フリーフォーム 413"/>
            <p:cNvSpPr>
              <a:spLocks/>
            </p:cNvSpPr>
            <p:nvPr/>
          </p:nvSpPr>
          <p:spPr bwMode="auto">
            <a:xfrm>
              <a:off x="1552" y="2471"/>
              <a:ext cx="69" cy="82"/>
            </a:xfrm>
            <a:custGeom>
              <a:avLst/>
              <a:gdLst/>
              <a:ahLst/>
              <a:cxnLst>
                <a:cxn ang="0">
                  <a:pos x="25" y="82"/>
                </a:cxn>
                <a:cxn ang="0">
                  <a:pos x="37" y="82"/>
                </a:cxn>
                <a:cxn ang="0">
                  <a:pos x="50" y="82"/>
                </a:cxn>
                <a:cxn ang="0">
                  <a:pos x="63" y="69"/>
                </a:cxn>
                <a:cxn ang="0">
                  <a:pos x="69" y="44"/>
                </a:cxn>
                <a:cxn ang="0">
                  <a:pos x="69" y="19"/>
                </a:cxn>
                <a:cxn ang="0">
                  <a:pos x="56" y="6"/>
                </a:cxn>
                <a:cxn ang="0">
                  <a:pos x="44" y="0"/>
                </a:cxn>
                <a:cxn ang="0">
                  <a:pos x="31" y="0"/>
                </a:cxn>
                <a:cxn ang="0">
                  <a:pos x="19" y="12"/>
                </a:cxn>
                <a:cxn ang="0">
                  <a:pos x="12" y="25"/>
                </a:cxn>
                <a:cxn ang="0">
                  <a:pos x="0" y="57"/>
                </a:cxn>
                <a:cxn ang="0">
                  <a:pos x="6" y="76"/>
                </a:cxn>
                <a:cxn ang="0">
                  <a:pos x="19" y="82"/>
                </a:cxn>
                <a:cxn ang="0">
                  <a:pos x="25" y="82"/>
                </a:cxn>
              </a:cxnLst>
              <a:rect l="0" t="0" r="0" b="0"/>
              <a:pathLst>
                <a:path w="69" h="82">
                  <a:moveTo>
                    <a:pt x="25" y="82"/>
                  </a:moveTo>
                  <a:lnTo>
                    <a:pt x="37" y="82"/>
                  </a:lnTo>
                  <a:lnTo>
                    <a:pt x="50" y="82"/>
                  </a:lnTo>
                  <a:lnTo>
                    <a:pt x="63" y="69"/>
                  </a:lnTo>
                  <a:lnTo>
                    <a:pt x="69" y="44"/>
                  </a:lnTo>
                  <a:lnTo>
                    <a:pt x="69" y="19"/>
                  </a:lnTo>
                  <a:lnTo>
                    <a:pt x="56" y="6"/>
                  </a:lnTo>
                  <a:lnTo>
                    <a:pt x="44" y="0"/>
                  </a:lnTo>
                  <a:lnTo>
                    <a:pt x="31" y="0"/>
                  </a:lnTo>
                  <a:lnTo>
                    <a:pt x="19" y="12"/>
                  </a:lnTo>
                  <a:lnTo>
                    <a:pt x="12" y="25"/>
                  </a:lnTo>
                  <a:lnTo>
                    <a:pt x="0" y="57"/>
                  </a:lnTo>
                  <a:lnTo>
                    <a:pt x="6" y="76"/>
                  </a:lnTo>
                  <a:lnTo>
                    <a:pt x="19" y="82"/>
                  </a:lnTo>
                  <a:lnTo>
                    <a:pt x="25"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5" name="フリーフォーム 414"/>
            <p:cNvSpPr>
              <a:spLocks/>
            </p:cNvSpPr>
            <p:nvPr/>
          </p:nvSpPr>
          <p:spPr bwMode="auto">
            <a:xfrm>
              <a:off x="1129" y="2105"/>
              <a:ext cx="44" cy="31"/>
            </a:xfrm>
            <a:custGeom>
              <a:avLst/>
              <a:gdLst/>
              <a:ahLst/>
              <a:cxnLst>
                <a:cxn ang="0">
                  <a:pos x="0" y="25"/>
                </a:cxn>
                <a:cxn ang="0">
                  <a:pos x="12" y="31"/>
                </a:cxn>
                <a:cxn ang="0">
                  <a:pos x="31" y="31"/>
                </a:cxn>
                <a:cxn ang="0">
                  <a:pos x="44" y="19"/>
                </a:cxn>
                <a:cxn ang="0">
                  <a:pos x="44" y="6"/>
                </a:cxn>
                <a:cxn ang="0">
                  <a:pos x="31" y="0"/>
                </a:cxn>
                <a:cxn ang="0">
                  <a:pos x="12" y="0"/>
                </a:cxn>
                <a:cxn ang="0">
                  <a:pos x="0" y="6"/>
                </a:cxn>
                <a:cxn ang="0">
                  <a:pos x="0" y="13"/>
                </a:cxn>
                <a:cxn ang="0">
                  <a:pos x="0" y="19"/>
                </a:cxn>
                <a:cxn ang="0">
                  <a:pos x="0" y="25"/>
                </a:cxn>
              </a:cxnLst>
              <a:rect l="0" t="0" r="0" b="0"/>
              <a:pathLst>
                <a:path w="44" h="31">
                  <a:moveTo>
                    <a:pt x="0" y="25"/>
                  </a:moveTo>
                  <a:lnTo>
                    <a:pt x="12" y="31"/>
                  </a:lnTo>
                  <a:lnTo>
                    <a:pt x="31" y="31"/>
                  </a:lnTo>
                  <a:lnTo>
                    <a:pt x="44" y="19"/>
                  </a:lnTo>
                  <a:lnTo>
                    <a:pt x="44" y="6"/>
                  </a:lnTo>
                  <a:lnTo>
                    <a:pt x="31" y="0"/>
                  </a:lnTo>
                  <a:lnTo>
                    <a:pt x="12" y="0"/>
                  </a:lnTo>
                  <a:lnTo>
                    <a:pt x="0" y="6"/>
                  </a:lnTo>
                  <a:lnTo>
                    <a:pt x="0" y="13"/>
                  </a:lnTo>
                  <a:lnTo>
                    <a:pt x="0" y="19"/>
                  </a:lnTo>
                  <a:lnTo>
                    <a:pt x="0" y="25"/>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6" name="フリーフォーム 415"/>
            <p:cNvSpPr>
              <a:spLocks/>
            </p:cNvSpPr>
            <p:nvPr/>
          </p:nvSpPr>
          <p:spPr bwMode="auto">
            <a:xfrm>
              <a:off x="3363" y="3581"/>
              <a:ext cx="76" cy="76"/>
            </a:xfrm>
            <a:custGeom>
              <a:avLst/>
              <a:gdLst/>
              <a:ahLst/>
              <a:cxnLst>
                <a:cxn ang="0">
                  <a:pos x="57" y="70"/>
                </a:cxn>
                <a:cxn ang="0">
                  <a:pos x="69" y="57"/>
                </a:cxn>
                <a:cxn ang="0">
                  <a:pos x="76" y="44"/>
                </a:cxn>
                <a:cxn ang="0">
                  <a:pos x="76" y="25"/>
                </a:cxn>
                <a:cxn ang="0">
                  <a:pos x="63" y="7"/>
                </a:cxn>
                <a:cxn ang="0">
                  <a:pos x="50" y="0"/>
                </a:cxn>
                <a:cxn ang="0">
                  <a:pos x="44" y="0"/>
                </a:cxn>
                <a:cxn ang="0">
                  <a:pos x="19" y="13"/>
                </a:cxn>
                <a:cxn ang="0">
                  <a:pos x="6" y="32"/>
                </a:cxn>
                <a:cxn ang="0">
                  <a:pos x="0" y="38"/>
                </a:cxn>
                <a:cxn ang="0">
                  <a:pos x="6" y="51"/>
                </a:cxn>
                <a:cxn ang="0">
                  <a:pos x="19" y="70"/>
                </a:cxn>
                <a:cxn ang="0">
                  <a:pos x="31" y="76"/>
                </a:cxn>
                <a:cxn ang="0">
                  <a:pos x="44" y="76"/>
                </a:cxn>
                <a:cxn ang="0">
                  <a:pos x="50" y="70"/>
                </a:cxn>
                <a:cxn ang="0">
                  <a:pos x="57" y="70"/>
                </a:cxn>
              </a:cxnLst>
              <a:rect l="0" t="0" r="0" b="0"/>
              <a:pathLst>
                <a:path w="76" h="76">
                  <a:moveTo>
                    <a:pt x="57" y="70"/>
                  </a:moveTo>
                  <a:lnTo>
                    <a:pt x="69" y="57"/>
                  </a:lnTo>
                  <a:lnTo>
                    <a:pt x="76" y="44"/>
                  </a:lnTo>
                  <a:lnTo>
                    <a:pt x="76" y="25"/>
                  </a:lnTo>
                  <a:lnTo>
                    <a:pt x="63" y="7"/>
                  </a:lnTo>
                  <a:lnTo>
                    <a:pt x="50" y="0"/>
                  </a:lnTo>
                  <a:lnTo>
                    <a:pt x="44" y="0"/>
                  </a:lnTo>
                  <a:lnTo>
                    <a:pt x="19" y="13"/>
                  </a:lnTo>
                  <a:lnTo>
                    <a:pt x="6" y="32"/>
                  </a:lnTo>
                  <a:lnTo>
                    <a:pt x="0" y="38"/>
                  </a:lnTo>
                  <a:lnTo>
                    <a:pt x="6" y="51"/>
                  </a:lnTo>
                  <a:lnTo>
                    <a:pt x="19" y="70"/>
                  </a:lnTo>
                  <a:lnTo>
                    <a:pt x="31" y="76"/>
                  </a:lnTo>
                  <a:lnTo>
                    <a:pt x="44" y="76"/>
                  </a:lnTo>
                  <a:lnTo>
                    <a:pt x="50" y="70"/>
                  </a:lnTo>
                  <a:lnTo>
                    <a:pt x="57" y="70"/>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7" name="フリーフォーム 416"/>
            <p:cNvSpPr>
              <a:spLocks/>
            </p:cNvSpPr>
            <p:nvPr/>
          </p:nvSpPr>
          <p:spPr bwMode="auto">
            <a:xfrm>
              <a:off x="1804" y="2824"/>
              <a:ext cx="57" cy="57"/>
            </a:xfrm>
            <a:custGeom>
              <a:avLst/>
              <a:gdLst/>
              <a:ahLst/>
              <a:cxnLst>
                <a:cxn ang="0">
                  <a:pos x="38" y="57"/>
                </a:cxn>
                <a:cxn ang="0">
                  <a:pos x="51" y="51"/>
                </a:cxn>
                <a:cxn ang="0">
                  <a:pos x="57" y="38"/>
                </a:cxn>
                <a:cxn ang="0">
                  <a:pos x="57" y="25"/>
                </a:cxn>
                <a:cxn ang="0">
                  <a:pos x="44" y="6"/>
                </a:cxn>
                <a:cxn ang="0">
                  <a:pos x="32" y="0"/>
                </a:cxn>
                <a:cxn ang="0">
                  <a:pos x="19" y="0"/>
                </a:cxn>
                <a:cxn ang="0">
                  <a:pos x="6" y="6"/>
                </a:cxn>
                <a:cxn ang="0">
                  <a:pos x="0" y="19"/>
                </a:cxn>
                <a:cxn ang="0">
                  <a:pos x="0" y="32"/>
                </a:cxn>
                <a:cxn ang="0">
                  <a:pos x="6" y="51"/>
                </a:cxn>
                <a:cxn ang="0">
                  <a:pos x="19" y="57"/>
                </a:cxn>
                <a:cxn ang="0">
                  <a:pos x="32" y="57"/>
                </a:cxn>
                <a:cxn ang="0">
                  <a:pos x="38" y="57"/>
                </a:cxn>
              </a:cxnLst>
              <a:rect l="0" t="0" r="0" b="0"/>
              <a:pathLst>
                <a:path w="57" h="57">
                  <a:moveTo>
                    <a:pt x="38" y="57"/>
                  </a:moveTo>
                  <a:lnTo>
                    <a:pt x="51" y="51"/>
                  </a:lnTo>
                  <a:lnTo>
                    <a:pt x="57" y="38"/>
                  </a:lnTo>
                  <a:lnTo>
                    <a:pt x="57" y="25"/>
                  </a:lnTo>
                  <a:lnTo>
                    <a:pt x="44" y="6"/>
                  </a:lnTo>
                  <a:lnTo>
                    <a:pt x="32" y="0"/>
                  </a:lnTo>
                  <a:lnTo>
                    <a:pt x="19" y="0"/>
                  </a:lnTo>
                  <a:lnTo>
                    <a:pt x="6" y="6"/>
                  </a:lnTo>
                  <a:lnTo>
                    <a:pt x="0" y="19"/>
                  </a:lnTo>
                  <a:lnTo>
                    <a:pt x="0" y="32"/>
                  </a:lnTo>
                  <a:lnTo>
                    <a:pt x="6" y="51"/>
                  </a:lnTo>
                  <a:lnTo>
                    <a:pt x="19" y="57"/>
                  </a:lnTo>
                  <a:lnTo>
                    <a:pt x="32" y="57"/>
                  </a:lnTo>
                  <a:lnTo>
                    <a:pt x="38"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8" name="フリーフォーム 417"/>
            <p:cNvSpPr>
              <a:spLocks/>
            </p:cNvSpPr>
            <p:nvPr/>
          </p:nvSpPr>
          <p:spPr bwMode="auto">
            <a:xfrm>
              <a:off x="1842" y="2420"/>
              <a:ext cx="82" cy="89"/>
            </a:xfrm>
            <a:custGeom>
              <a:avLst/>
              <a:gdLst/>
              <a:ahLst/>
              <a:cxnLst>
                <a:cxn ang="0">
                  <a:pos x="50" y="89"/>
                </a:cxn>
                <a:cxn ang="0">
                  <a:pos x="76" y="70"/>
                </a:cxn>
                <a:cxn ang="0">
                  <a:pos x="82" y="57"/>
                </a:cxn>
                <a:cxn ang="0">
                  <a:pos x="82" y="38"/>
                </a:cxn>
                <a:cxn ang="0">
                  <a:pos x="76" y="26"/>
                </a:cxn>
                <a:cxn ang="0">
                  <a:pos x="69" y="7"/>
                </a:cxn>
                <a:cxn ang="0">
                  <a:pos x="50" y="0"/>
                </a:cxn>
                <a:cxn ang="0">
                  <a:pos x="38" y="0"/>
                </a:cxn>
                <a:cxn ang="0">
                  <a:pos x="19" y="7"/>
                </a:cxn>
                <a:cxn ang="0">
                  <a:pos x="6" y="26"/>
                </a:cxn>
                <a:cxn ang="0">
                  <a:pos x="0" y="38"/>
                </a:cxn>
                <a:cxn ang="0">
                  <a:pos x="0" y="57"/>
                </a:cxn>
                <a:cxn ang="0">
                  <a:pos x="25" y="82"/>
                </a:cxn>
                <a:cxn ang="0">
                  <a:pos x="38" y="89"/>
                </a:cxn>
                <a:cxn ang="0">
                  <a:pos x="44" y="89"/>
                </a:cxn>
                <a:cxn ang="0">
                  <a:pos x="50" y="89"/>
                </a:cxn>
              </a:cxnLst>
              <a:rect l="0" t="0" r="0" b="0"/>
              <a:pathLst>
                <a:path w="82" h="89">
                  <a:moveTo>
                    <a:pt x="50" y="89"/>
                  </a:moveTo>
                  <a:lnTo>
                    <a:pt x="76" y="70"/>
                  </a:lnTo>
                  <a:lnTo>
                    <a:pt x="82" y="57"/>
                  </a:lnTo>
                  <a:lnTo>
                    <a:pt x="82" y="38"/>
                  </a:lnTo>
                  <a:lnTo>
                    <a:pt x="76" y="26"/>
                  </a:lnTo>
                  <a:lnTo>
                    <a:pt x="69" y="7"/>
                  </a:lnTo>
                  <a:lnTo>
                    <a:pt x="50" y="0"/>
                  </a:lnTo>
                  <a:lnTo>
                    <a:pt x="38" y="0"/>
                  </a:lnTo>
                  <a:lnTo>
                    <a:pt x="19" y="7"/>
                  </a:lnTo>
                  <a:lnTo>
                    <a:pt x="6" y="26"/>
                  </a:lnTo>
                  <a:lnTo>
                    <a:pt x="0" y="38"/>
                  </a:lnTo>
                  <a:lnTo>
                    <a:pt x="0" y="57"/>
                  </a:lnTo>
                  <a:lnTo>
                    <a:pt x="25" y="82"/>
                  </a:lnTo>
                  <a:lnTo>
                    <a:pt x="38" y="89"/>
                  </a:lnTo>
                  <a:lnTo>
                    <a:pt x="44" y="89"/>
                  </a:lnTo>
                  <a:lnTo>
                    <a:pt x="50" y="89"/>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9" name="フリーフォーム 418"/>
            <p:cNvSpPr>
              <a:spLocks/>
            </p:cNvSpPr>
            <p:nvPr/>
          </p:nvSpPr>
          <p:spPr bwMode="auto">
            <a:xfrm>
              <a:off x="1943" y="2648"/>
              <a:ext cx="76" cy="63"/>
            </a:xfrm>
            <a:custGeom>
              <a:avLst/>
              <a:gdLst/>
              <a:ahLst/>
              <a:cxnLst>
                <a:cxn ang="0">
                  <a:pos x="38" y="63"/>
                </a:cxn>
                <a:cxn ang="0">
                  <a:pos x="50" y="56"/>
                </a:cxn>
                <a:cxn ang="0">
                  <a:pos x="63" y="44"/>
                </a:cxn>
                <a:cxn ang="0">
                  <a:pos x="76" y="25"/>
                </a:cxn>
                <a:cxn ang="0">
                  <a:pos x="76" y="12"/>
                </a:cxn>
                <a:cxn ang="0">
                  <a:pos x="69" y="6"/>
                </a:cxn>
                <a:cxn ang="0">
                  <a:pos x="57" y="0"/>
                </a:cxn>
                <a:cxn ang="0">
                  <a:pos x="31" y="6"/>
                </a:cxn>
                <a:cxn ang="0">
                  <a:pos x="12" y="18"/>
                </a:cxn>
                <a:cxn ang="0">
                  <a:pos x="6" y="31"/>
                </a:cxn>
                <a:cxn ang="0">
                  <a:pos x="0" y="37"/>
                </a:cxn>
                <a:cxn ang="0">
                  <a:pos x="6" y="50"/>
                </a:cxn>
                <a:cxn ang="0">
                  <a:pos x="19" y="56"/>
                </a:cxn>
                <a:cxn ang="0">
                  <a:pos x="31" y="63"/>
                </a:cxn>
                <a:cxn ang="0">
                  <a:pos x="38" y="63"/>
                </a:cxn>
              </a:cxnLst>
              <a:rect l="0" t="0" r="0" b="0"/>
              <a:pathLst>
                <a:path w="76" h="63">
                  <a:moveTo>
                    <a:pt x="38" y="63"/>
                  </a:moveTo>
                  <a:lnTo>
                    <a:pt x="50" y="56"/>
                  </a:lnTo>
                  <a:lnTo>
                    <a:pt x="63" y="44"/>
                  </a:lnTo>
                  <a:lnTo>
                    <a:pt x="76" y="25"/>
                  </a:lnTo>
                  <a:lnTo>
                    <a:pt x="76" y="12"/>
                  </a:lnTo>
                  <a:lnTo>
                    <a:pt x="69" y="6"/>
                  </a:lnTo>
                  <a:lnTo>
                    <a:pt x="57" y="0"/>
                  </a:lnTo>
                  <a:lnTo>
                    <a:pt x="31" y="6"/>
                  </a:lnTo>
                  <a:lnTo>
                    <a:pt x="12" y="18"/>
                  </a:lnTo>
                  <a:lnTo>
                    <a:pt x="6" y="31"/>
                  </a:lnTo>
                  <a:lnTo>
                    <a:pt x="0" y="37"/>
                  </a:lnTo>
                  <a:lnTo>
                    <a:pt x="6" y="50"/>
                  </a:lnTo>
                  <a:lnTo>
                    <a:pt x="19" y="56"/>
                  </a:lnTo>
                  <a:lnTo>
                    <a:pt x="31" y="63"/>
                  </a:lnTo>
                  <a:lnTo>
                    <a:pt x="38"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0" name="フリーフォーム 419"/>
            <p:cNvSpPr>
              <a:spLocks/>
            </p:cNvSpPr>
            <p:nvPr/>
          </p:nvSpPr>
          <p:spPr bwMode="auto">
            <a:xfrm>
              <a:off x="2025" y="2250"/>
              <a:ext cx="57" cy="63"/>
            </a:xfrm>
            <a:custGeom>
              <a:avLst/>
              <a:gdLst/>
              <a:ahLst/>
              <a:cxnLst>
                <a:cxn ang="0">
                  <a:pos x="19" y="63"/>
                </a:cxn>
                <a:cxn ang="0">
                  <a:pos x="38" y="63"/>
                </a:cxn>
                <a:cxn ang="0">
                  <a:pos x="50" y="51"/>
                </a:cxn>
                <a:cxn ang="0">
                  <a:pos x="57" y="38"/>
                </a:cxn>
                <a:cxn ang="0">
                  <a:pos x="57" y="19"/>
                </a:cxn>
                <a:cxn ang="0">
                  <a:pos x="44" y="6"/>
                </a:cxn>
                <a:cxn ang="0">
                  <a:pos x="38" y="0"/>
                </a:cxn>
                <a:cxn ang="0">
                  <a:pos x="25" y="0"/>
                </a:cxn>
                <a:cxn ang="0">
                  <a:pos x="13" y="6"/>
                </a:cxn>
                <a:cxn ang="0">
                  <a:pos x="0" y="25"/>
                </a:cxn>
                <a:cxn ang="0">
                  <a:pos x="0" y="44"/>
                </a:cxn>
                <a:cxn ang="0">
                  <a:pos x="6" y="57"/>
                </a:cxn>
                <a:cxn ang="0">
                  <a:pos x="13" y="63"/>
                </a:cxn>
                <a:cxn ang="0">
                  <a:pos x="19" y="63"/>
                </a:cxn>
              </a:cxnLst>
              <a:rect l="0" t="0" r="0" b="0"/>
              <a:pathLst>
                <a:path w="57" h="63">
                  <a:moveTo>
                    <a:pt x="19" y="63"/>
                  </a:moveTo>
                  <a:lnTo>
                    <a:pt x="38" y="63"/>
                  </a:lnTo>
                  <a:lnTo>
                    <a:pt x="50" y="51"/>
                  </a:lnTo>
                  <a:lnTo>
                    <a:pt x="57" y="38"/>
                  </a:lnTo>
                  <a:lnTo>
                    <a:pt x="57" y="19"/>
                  </a:lnTo>
                  <a:lnTo>
                    <a:pt x="44" y="6"/>
                  </a:lnTo>
                  <a:lnTo>
                    <a:pt x="38" y="0"/>
                  </a:lnTo>
                  <a:lnTo>
                    <a:pt x="25" y="0"/>
                  </a:lnTo>
                  <a:lnTo>
                    <a:pt x="13" y="6"/>
                  </a:lnTo>
                  <a:lnTo>
                    <a:pt x="0" y="25"/>
                  </a:lnTo>
                  <a:lnTo>
                    <a:pt x="0" y="44"/>
                  </a:lnTo>
                  <a:lnTo>
                    <a:pt x="6" y="57"/>
                  </a:lnTo>
                  <a:lnTo>
                    <a:pt x="13" y="63"/>
                  </a:lnTo>
                  <a:lnTo>
                    <a:pt x="19"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1" name="フリーフォーム 420"/>
            <p:cNvSpPr>
              <a:spLocks/>
            </p:cNvSpPr>
            <p:nvPr/>
          </p:nvSpPr>
          <p:spPr bwMode="auto">
            <a:xfrm>
              <a:off x="2176" y="1960"/>
              <a:ext cx="45" cy="44"/>
            </a:xfrm>
            <a:custGeom>
              <a:avLst/>
              <a:gdLst/>
              <a:ahLst/>
              <a:cxnLst>
                <a:cxn ang="0">
                  <a:pos x="32" y="44"/>
                </a:cxn>
                <a:cxn ang="0">
                  <a:pos x="38" y="38"/>
                </a:cxn>
                <a:cxn ang="0">
                  <a:pos x="45" y="31"/>
                </a:cxn>
                <a:cxn ang="0">
                  <a:pos x="38" y="12"/>
                </a:cxn>
                <a:cxn ang="0">
                  <a:pos x="26" y="0"/>
                </a:cxn>
                <a:cxn ang="0">
                  <a:pos x="13" y="0"/>
                </a:cxn>
                <a:cxn ang="0">
                  <a:pos x="7" y="6"/>
                </a:cxn>
                <a:cxn ang="0">
                  <a:pos x="0" y="19"/>
                </a:cxn>
                <a:cxn ang="0">
                  <a:pos x="0" y="38"/>
                </a:cxn>
                <a:cxn ang="0">
                  <a:pos x="13" y="44"/>
                </a:cxn>
                <a:cxn ang="0">
                  <a:pos x="26" y="44"/>
                </a:cxn>
                <a:cxn ang="0">
                  <a:pos x="32" y="44"/>
                </a:cxn>
              </a:cxnLst>
              <a:rect l="0" t="0" r="0" b="0"/>
              <a:pathLst>
                <a:path w="45" h="44">
                  <a:moveTo>
                    <a:pt x="32" y="44"/>
                  </a:moveTo>
                  <a:lnTo>
                    <a:pt x="38" y="38"/>
                  </a:lnTo>
                  <a:lnTo>
                    <a:pt x="45" y="31"/>
                  </a:lnTo>
                  <a:lnTo>
                    <a:pt x="38" y="12"/>
                  </a:lnTo>
                  <a:lnTo>
                    <a:pt x="26" y="0"/>
                  </a:lnTo>
                  <a:lnTo>
                    <a:pt x="13" y="0"/>
                  </a:lnTo>
                  <a:lnTo>
                    <a:pt x="7" y="6"/>
                  </a:lnTo>
                  <a:lnTo>
                    <a:pt x="0" y="19"/>
                  </a:lnTo>
                  <a:lnTo>
                    <a:pt x="0" y="38"/>
                  </a:lnTo>
                  <a:lnTo>
                    <a:pt x="13" y="44"/>
                  </a:lnTo>
                  <a:lnTo>
                    <a:pt x="26" y="44"/>
                  </a:lnTo>
                  <a:lnTo>
                    <a:pt x="32"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2" name="フリーフォーム 421" hidden="1"/>
            <p:cNvSpPr>
              <a:spLocks/>
            </p:cNvSpPr>
            <p:nvPr/>
          </p:nvSpPr>
          <p:spPr bwMode="auto">
            <a:xfrm>
              <a:off x="1905" y="2219"/>
              <a:ext cx="25" cy="31"/>
            </a:xfrm>
            <a:custGeom>
              <a:avLst/>
              <a:gdLst/>
              <a:ahLst/>
              <a:cxnLst>
                <a:cxn ang="0">
                  <a:pos x="13" y="31"/>
                </a:cxn>
                <a:cxn ang="0">
                  <a:pos x="25" y="25"/>
                </a:cxn>
                <a:cxn ang="0">
                  <a:pos x="25" y="12"/>
                </a:cxn>
                <a:cxn ang="0">
                  <a:pos x="25" y="6"/>
                </a:cxn>
                <a:cxn ang="0">
                  <a:pos x="13" y="0"/>
                </a:cxn>
                <a:cxn ang="0">
                  <a:pos x="6" y="6"/>
                </a:cxn>
                <a:cxn ang="0">
                  <a:pos x="0" y="18"/>
                </a:cxn>
                <a:cxn ang="0">
                  <a:pos x="6" y="25"/>
                </a:cxn>
                <a:cxn ang="0">
                  <a:pos x="6" y="31"/>
                </a:cxn>
                <a:cxn ang="0">
                  <a:pos x="13" y="31"/>
                </a:cxn>
              </a:cxnLst>
              <a:rect l="0" t="0" r="0" b="0"/>
              <a:pathLst>
                <a:path w="25" h="31">
                  <a:moveTo>
                    <a:pt x="13" y="31"/>
                  </a:moveTo>
                  <a:lnTo>
                    <a:pt x="25" y="25"/>
                  </a:lnTo>
                  <a:lnTo>
                    <a:pt x="25" y="12"/>
                  </a:lnTo>
                  <a:lnTo>
                    <a:pt x="25" y="6"/>
                  </a:lnTo>
                  <a:lnTo>
                    <a:pt x="13" y="0"/>
                  </a:lnTo>
                  <a:lnTo>
                    <a:pt x="6" y="6"/>
                  </a:lnTo>
                  <a:lnTo>
                    <a:pt x="0" y="18"/>
                  </a:lnTo>
                  <a:lnTo>
                    <a:pt x="6" y="25"/>
                  </a:lnTo>
                  <a:lnTo>
                    <a:pt x="6" y="31"/>
                  </a:lnTo>
                  <a:lnTo>
                    <a:pt x="13"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3" name="フリーフォーム 422" hidden="1"/>
            <p:cNvSpPr>
              <a:spLocks/>
            </p:cNvSpPr>
            <p:nvPr/>
          </p:nvSpPr>
          <p:spPr bwMode="auto">
            <a:xfrm>
              <a:off x="1974" y="2748"/>
              <a:ext cx="26" cy="26"/>
            </a:xfrm>
            <a:custGeom>
              <a:avLst/>
              <a:gdLst/>
              <a:ahLst/>
              <a:cxnLst>
                <a:cxn ang="0">
                  <a:pos x="19" y="26"/>
                </a:cxn>
                <a:cxn ang="0">
                  <a:pos x="26" y="19"/>
                </a:cxn>
                <a:cxn ang="0">
                  <a:pos x="26" y="7"/>
                </a:cxn>
                <a:cxn ang="0">
                  <a:pos x="19" y="0"/>
                </a:cxn>
                <a:cxn ang="0">
                  <a:pos x="7" y="0"/>
                </a:cxn>
                <a:cxn ang="0">
                  <a:pos x="0" y="13"/>
                </a:cxn>
                <a:cxn ang="0">
                  <a:pos x="0" y="19"/>
                </a:cxn>
                <a:cxn ang="0">
                  <a:pos x="7" y="26"/>
                </a:cxn>
                <a:cxn ang="0">
                  <a:pos x="13" y="26"/>
                </a:cxn>
                <a:cxn ang="0">
                  <a:pos x="19" y="26"/>
                </a:cxn>
              </a:cxnLst>
              <a:rect l="0" t="0" r="0" b="0"/>
              <a:pathLst>
                <a:path w="26" h="26">
                  <a:moveTo>
                    <a:pt x="19" y="26"/>
                  </a:moveTo>
                  <a:lnTo>
                    <a:pt x="26" y="19"/>
                  </a:lnTo>
                  <a:lnTo>
                    <a:pt x="26" y="7"/>
                  </a:lnTo>
                  <a:lnTo>
                    <a:pt x="19" y="0"/>
                  </a:lnTo>
                  <a:lnTo>
                    <a:pt x="7" y="0"/>
                  </a:lnTo>
                  <a:lnTo>
                    <a:pt x="0" y="13"/>
                  </a:lnTo>
                  <a:lnTo>
                    <a:pt x="0" y="19"/>
                  </a:lnTo>
                  <a:lnTo>
                    <a:pt x="7" y="26"/>
                  </a:lnTo>
                  <a:lnTo>
                    <a:pt x="13" y="26"/>
                  </a:lnTo>
                  <a:lnTo>
                    <a:pt x="19" y="2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4" name="フリーフォーム 423"/>
            <p:cNvSpPr>
              <a:spLocks/>
            </p:cNvSpPr>
            <p:nvPr/>
          </p:nvSpPr>
          <p:spPr bwMode="auto">
            <a:xfrm>
              <a:off x="3981" y="2988"/>
              <a:ext cx="51" cy="44"/>
            </a:xfrm>
            <a:custGeom>
              <a:avLst/>
              <a:gdLst/>
              <a:ahLst/>
              <a:cxnLst>
                <a:cxn ang="0">
                  <a:pos x="32" y="38"/>
                </a:cxn>
                <a:cxn ang="0">
                  <a:pos x="45" y="32"/>
                </a:cxn>
                <a:cxn ang="0">
                  <a:pos x="51" y="19"/>
                </a:cxn>
                <a:cxn ang="0">
                  <a:pos x="51" y="13"/>
                </a:cxn>
                <a:cxn ang="0">
                  <a:pos x="45" y="0"/>
                </a:cxn>
                <a:cxn ang="0">
                  <a:pos x="32" y="0"/>
                </a:cxn>
                <a:cxn ang="0">
                  <a:pos x="19" y="0"/>
                </a:cxn>
                <a:cxn ang="0">
                  <a:pos x="0" y="13"/>
                </a:cxn>
                <a:cxn ang="0">
                  <a:pos x="0" y="25"/>
                </a:cxn>
                <a:cxn ang="0">
                  <a:pos x="0" y="38"/>
                </a:cxn>
                <a:cxn ang="0">
                  <a:pos x="13" y="44"/>
                </a:cxn>
                <a:cxn ang="0">
                  <a:pos x="26" y="38"/>
                </a:cxn>
                <a:cxn ang="0">
                  <a:pos x="32" y="38"/>
                </a:cxn>
              </a:cxnLst>
              <a:rect l="0" t="0" r="0" b="0"/>
              <a:pathLst>
                <a:path w="51" h="44">
                  <a:moveTo>
                    <a:pt x="32" y="38"/>
                  </a:moveTo>
                  <a:lnTo>
                    <a:pt x="45" y="32"/>
                  </a:lnTo>
                  <a:lnTo>
                    <a:pt x="51" y="19"/>
                  </a:lnTo>
                  <a:lnTo>
                    <a:pt x="51" y="13"/>
                  </a:lnTo>
                  <a:lnTo>
                    <a:pt x="45" y="0"/>
                  </a:lnTo>
                  <a:lnTo>
                    <a:pt x="32" y="0"/>
                  </a:lnTo>
                  <a:lnTo>
                    <a:pt x="19" y="0"/>
                  </a:lnTo>
                  <a:lnTo>
                    <a:pt x="0" y="13"/>
                  </a:lnTo>
                  <a:lnTo>
                    <a:pt x="0" y="25"/>
                  </a:lnTo>
                  <a:lnTo>
                    <a:pt x="0" y="38"/>
                  </a:lnTo>
                  <a:lnTo>
                    <a:pt x="13" y="44"/>
                  </a:lnTo>
                  <a:lnTo>
                    <a:pt x="26" y="38"/>
                  </a:lnTo>
                  <a:lnTo>
                    <a:pt x="32"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5" name="フリーフォーム 424"/>
            <p:cNvSpPr>
              <a:spLocks/>
            </p:cNvSpPr>
            <p:nvPr/>
          </p:nvSpPr>
          <p:spPr bwMode="auto">
            <a:xfrm>
              <a:off x="3950" y="3487"/>
              <a:ext cx="126" cy="126"/>
            </a:xfrm>
            <a:custGeom>
              <a:avLst/>
              <a:gdLst/>
              <a:ahLst/>
              <a:cxnLst>
                <a:cxn ang="0">
                  <a:pos x="95" y="113"/>
                </a:cxn>
                <a:cxn ang="0">
                  <a:pos x="120" y="82"/>
                </a:cxn>
                <a:cxn ang="0">
                  <a:pos x="126" y="63"/>
                </a:cxn>
                <a:cxn ang="0">
                  <a:pos x="126" y="37"/>
                </a:cxn>
                <a:cxn ang="0">
                  <a:pos x="120" y="25"/>
                </a:cxn>
                <a:cxn ang="0">
                  <a:pos x="107" y="12"/>
                </a:cxn>
                <a:cxn ang="0">
                  <a:pos x="82" y="6"/>
                </a:cxn>
                <a:cxn ang="0">
                  <a:pos x="57" y="0"/>
                </a:cxn>
                <a:cxn ang="0">
                  <a:pos x="44" y="6"/>
                </a:cxn>
                <a:cxn ang="0">
                  <a:pos x="12" y="19"/>
                </a:cxn>
                <a:cxn ang="0">
                  <a:pos x="6" y="31"/>
                </a:cxn>
                <a:cxn ang="0">
                  <a:pos x="0" y="50"/>
                </a:cxn>
                <a:cxn ang="0">
                  <a:pos x="0" y="69"/>
                </a:cxn>
                <a:cxn ang="0">
                  <a:pos x="6" y="88"/>
                </a:cxn>
                <a:cxn ang="0">
                  <a:pos x="19" y="107"/>
                </a:cxn>
                <a:cxn ang="0">
                  <a:pos x="38" y="119"/>
                </a:cxn>
                <a:cxn ang="0">
                  <a:pos x="57" y="126"/>
                </a:cxn>
                <a:cxn ang="0">
                  <a:pos x="69" y="126"/>
                </a:cxn>
                <a:cxn ang="0">
                  <a:pos x="88" y="113"/>
                </a:cxn>
                <a:cxn ang="0">
                  <a:pos x="95" y="113"/>
                </a:cxn>
              </a:cxnLst>
              <a:rect l="0" t="0" r="0" b="0"/>
              <a:pathLst>
                <a:path w="126" h="126">
                  <a:moveTo>
                    <a:pt x="95" y="113"/>
                  </a:moveTo>
                  <a:lnTo>
                    <a:pt x="120" y="82"/>
                  </a:lnTo>
                  <a:lnTo>
                    <a:pt x="126" y="63"/>
                  </a:lnTo>
                  <a:lnTo>
                    <a:pt x="126" y="37"/>
                  </a:lnTo>
                  <a:lnTo>
                    <a:pt x="120" y="25"/>
                  </a:lnTo>
                  <a:lnTo>
                    <a:pt x="107" y="12"/>
                  </a:lnTo>
                  <a:lnTo>
                    <a:pt x="82" y="6"/>
                  </a:lnTo>
                  <a:lnTo>
                    <a:pt x="57" y="0"/>
                  </a:lnTo>
                  <a:lnTo>
                    <a:pt x="44" y="6"/>
                  </a:lnTo>
                  <a:lnTo>
                    <a:pt x="12" y="19"/>
                  </a:lnTo>
                  <a:lnTo>
                    <a:pt x="6" y="31"/>
                  </a:lnTo>
                  <a:lnTo>
                    <a:pt x="0" y="50"/>
                  </a:lnTo>
                  <a:lnTo>
                    <a:pt x="0" y="69"/>
                  </a:lnTo>
                  <a:lnTo>
                    <a:pt x="6" y="88"/>
                  </a:lnTo>
                  <a:lnTo>
                    <a:pt x="19" y="107"/>
                  </a:lnTo>
                  <a:lnTo>
                    <a:pt x="38" y="119"/>
                  </a:lnTo>
                  <a:lnTo>
                    <a:pt x="57" y="126"/>
                  </a:lnTo>
                  <a:lnTo>
                    <a:pt x="69" y="126"/>
                  </a:lnTo>
                  <a:lnTo>
                    <a:pt x="88" y="113"/>
                  </a:lnTo>
                  <a:lnTo>
                    <a:pt x="95" y="113"/>
                  </a:lnTo>
                  <a:close/>
                </a:path>
              </a:pathLst>
            </a:cu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6" name="フリーフォーム 425"/>
            <p:cNvSpPr>
              <a:spLocks/>
            </p:cNvSpPr>
            <p:nvPr/>
          </p:nvSpPr>
          <p:spPr bwMode="auto">
            <a:xfrm>
              <a:off x="3830" y="3341"/>
              <a:ext cx="38" cy="82"/>
            </a:xfrm>
            <a:custGeom>
              <a:avLst/>
              <a:gdLst/>
              <a:ahLst/>
              <a:cxnLst>
                <a:cxn ang="0">
                  <a:pos x="31" y="76"/>
                </a:cxn>
                <a:cxn ang="0">
                  <a:pos x="38" y="45"/>
                </a:cxn>
                <a:cxn ang="0">
                  <a:pos x="38" y="19"/>
                </a:cxn>
                <a:cxn ang="0">
                  <a:pos x="25" y="7"/>
                </a:cxn>
                <a:cxn ang="0">
                  <a:pos x="6" y="0"/>
                </a:cxn>
                <a:cxn ang="0">
                  <a:pos x="0" y="13"/>
                </a:cxn>
                <a:cxn ang="0">
                  <a:pos x="0" y="32"/>
                </a:cxn>
                <a:cxn ang="0">
                  <a:pos x="6" y="51"/>
                </a:cxn>
                <a:cxn ang="0">
                  <a:pos x="19" y="70"/>
                </a:cxn>
                <a:cxn ang="0">
                  <a:pos x="25" y="82"/>
                </a:cxn>
                <a:cxn ang="0">
                  <a:pos x="25" y="76"/>
                </a:cxn>
                <a:cxn ang="0">
                  <a:pos x="31" y="76"/>
                </a:cxn>
              </a:cxnLst>
              <a:rect l="0" t="0" r="0" b="0"/>
              <a:pathLst>
                <a:path w="38" h="82">
                  <a:moveTo>
                    <a:pt x="31" y="76"/>
                  </a:moveTo>
                  <a:lnTo>
                    <a:pt x="38" y="45"/>
                  </a:lnTo>
                  <a:lnTo>
                    <a:pt x="38" y="19"/>
                  </a:lnTo>
                  <a:lnTo>
                    <a:pt x="25" y="7"/>
                  </a:lnTo>
                  <a:lnTo>
                    <a:pt x="6" y="0"/>
                  </a:lnTo>
                  <a:lnTo>
                    <a:pt x="0" y="13"/>
                  </a:lnTo>
                  <a:lnTo>
                    <a:pt x="0" y="32"/>
                  </a:lnTo>
                  <a:lnTo>
                    <a:pt x="6" y="51"/>
                  </a:lnTo>
                  <a:lnTo>
                    <a:pt x="19" y="70"/>
                  </a:lnTo>
                  <a:lnTo>
                    <a:pt x="25" y="82"/>
                  </a:lnTo>
                  <a:lnTo>
                    <a:pt x="25" y="76"/>
                  </a:lnTo>
                  <a:lnTo>
                    <a:pt x="31"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7" name="フリーフォーム 426"/>
            <p:cNvSpPr>
              <a:spLocks/>
            </p:cNvSpPr>
            <p:nvPr/>
          </p:nvSpPr>
          <p:spPr bwMode="auto">
            <a:xfrm>
              <a:off x="4120" y="3405"/>
              <a:ext cx="234" cy="132"/>
            </a:xfrm>
            <a:custGeom>
              <a:avLst/>
              <a:gdLst/>
              <a:ahLst/>
              <a:cxnLst>
                <a:cxn ang="0">
                  <a:pos x="44" y="132"/>
                </a:cxn>
                <a:cxn ang="0">
                  <a:pos x="51" y="126"/>
                </a:cxn>
                <a:cxn ang="0">
                  <a:pos x="63" y="119"/>
                </a:cxn>
                <a:cxn ang="0">
                  <a:pos x="82" y="107"/>
                </a:cxn>
                <a:cxn ang="0">
                  <a:pos x="95" y="101"/>
                </a:cxn>
                <a:cxn ang="0">
                  <a:pos x="145" y="75"/>
                </a:cxn>
                <a:cxn ang="0">
                  <a:pos x="183" y="50"/>
                </a:cxn>
                <a:cxn ang="0">
                  <a:pos x="196" y="44"/>
                </a:cxn>
                <a:cxn ang="0">
                  <a:pos x="202" y="50"/>
                </a:cxn>
                <a:cxn ang="0">
                  <a:pos x="209" y="50"/>
                </a:cxn>
                <a:cxn ang="0">
                  <a:pos x="221" y="50"/>
                </a:cxn>
                <a:cxn ang="0">
                  <a:pos x="234" y="37"/>
                </a:cxn>
                <a:cxn ang="0">
                  <a:pos x="234" y="25"/>
                </a:cxn>
                <a:cxn ang="0">
                  <a:pos x="221" y="6"/>
                </a:cxn>
                <a:cxn ang="0">
                  <a:pos x="209" y="0"/>
                </a:cxn>
                <a:cxn ang="0">
                  <a:pos x="196" y="0"/>
                </a:cxn>
                <a:cxn ang="0">
                  <a:pos x="196" y="6"/>
                </a:cxn>
                <a:cxn ang="0">
                  <a:pos x="196" y="18"/>
                </a:cxn>
                <a:cxn ang="0">
                  <a:pos x="190" y="31"/>
                </a:cxn>
                <a:cxn ang="0">
                  <a:pos x="171" y="31"/>
                </a:cxn>
                <a:cxn ang="0">
                  <a:pos x="158" y="31"/>
                </a:cxn>
                <a:cxn ang="0">
                  <a:pos x="145" y="37"/>
                </a:cxn>
                <a:cxn ang="0">
                  <a:pos x="126" y="44"/>
                </a:cxn>
                <a:cxn ang="0">
                  <a:pos x="108" y="44"/>
                </a:cxn>
                <a:cxn ang="0">
                  <a:pos x="95" y="50"/>
                </a:cxn>
                <a:cxn ang="0">
                  <a:pos x="82" y="56"/>
                </a:cxn>
                <a:cxn ang="0">
                  <a:pos x="70" y="56"/>
                </a:cxn>
                <a:cxn ang="0">
                  <a:pos x="44" y="56"/>
                </a:cxn>
                <a:cxn ang="0">
                  <a:pos x="19" y="63"/>
                </a:cxn>
                <a:cxn ang="0">
                  <a:pos x="0" y="82"/>
                </a:cxn>
                <a:cxn ang="0">
                  <a:pos x="0" y="101"/>
                </a:cxn>
                <a:cxn ang="0">
                  <a:pos x="7" y="113"/>
                </a:cxn>
                <a:cxn ang="0">
                  <a:pos x="19" y="126"/>
                </a:cxn>
                <a:cxn ang="0">
                  <a:pos x="38" y="132"/>
                </a:cxn>
                <a:cxn ang="0">
                  <a:pos x="44" y="132"/>
                </a:cxn>
              </a:cxnLst>
              <a:rect l="0" t="0" r="0" b="0"/>
              <a:pathLst>
                <a:path w="234" h="132">
                  <a:moveTo>
                    <a:pt x="44" y="132"/>
                  </a:moveTo>
                  <a:lnTo>
                    <a:pt x="51" y="126"/>
                  </a:lnTo>
                  <a:lnTo>
                    <a:pt x="63" y="119"/>
                  </a:lnTo>
                  <a:lnTo>
                    <a:pt x="82" y="107"/>
                  </a:lnTo>
                  <a:lnTo>
                    <a:pt x="95" y="101"/>
                  </a:lnTo>
                  <a:lnTo>
                    <a:pt x="145" y="75"/>
                  </a:lnTo>
                  <a:lnTo>
                    <a:pt x="183" y="50"/>
                  </a:lnTo>
                  <a:lnTo>
                    <a:pt x="196" y="44"/>
                  </a:lnTo>
                  <a:lnTo>
                    <a:pt x="202" y="50"/>
                  </a:lnTo>
                  <a:lnTo>
                    <a:pt x="209" y="50"/>
                  </a:lnTo>
                  <a:lnTo>
                    <a:pt x="221" y="50"/>
                  </a:lnTo>
                  <a:lnTo>
                    <a:pt x="234" y="37"/>
                  </a:lnTo>
                  <a:lnTo>
                    <a:pt x="234" y="25"/>
                  </a:lnTo>
                  <a:lnTo>
                    <a:pt x="221" y="6"/>
                  </a:lnTo>
                  <a:lnTo>
                    <a:pt x="209" y="0"/>
                  </a:lnTo>
                  <a:lnTo>
                    <a:pt x="196" y="0"/>
                  </a:lnTo>
                  <a:lnTo>
                    <a:pt x="196" y="6"/>
                  </a:lnTo>
                  <a:lnTo>
                    <a:pt x="196" y="18"/>
                  </a:lnTo>
                  <a:lnTo>
                    <a:pt x="190" y="31"/>
                  </a:lnTo>
                  <a:lnTo>
                    <a:pt x="171" y="31"/>
                  </a:lnTo>
                  <a:lnTo>
                    <a:pt x="158" y="31"/>
                  </a:lnTo>
                  <a:lnTo>
                    <a:pt x="145" y="37"/>
                  </a:lnTo>
                  <a:lnTo>
                    <a:pt x="126" y="44"/>
                  </a:lnTo>
                  <a:lnTo>
                    <a:pt x="108" y="44"/>
                  </a:lnTo>
                  <a:lnTo>
                    <a:pt x="95" y="50"/>
                  </a:lnTo>
                  <a:lnTo>
                    <a:pt x="82" y="56"/>
                  </a:lnTo>
                  <a:lnTo>
                    <a:pt x="70" y="56"/>
                  </a:lnTo>
                  <a:lnTo>
                    <a:pt x="44" y="56"/>
                  </a:lnTo>
                  <a:lnTo>
                    <a:pt x="19" y="63"/>
                  </a:lnTo>
                  <a:lnTo>
                    <a:pt x="0" y="82"/>
                  </a:lnTo>
                  <a:lnTo>
                    <a:pt x="0" y="101"/>
                  </a:lnTo>
                  <a:lnTo>
                    <a:pt x="7" y="113"/>
                  </a:lnTo>
                  <a:lnTo>
                    <a:pt x="19" y="126"/>
                  </a:lnTo>
                  <a:lnTo>
                    <a:pt x="38" y="132"/>
                  </a:lnTo>
                  <a:lnTo>
                    <a:pt x="44" y="132"/>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8" name="フリーフォーム 427"/>
            <p:cNvSpPr>
              <a:spLocks/>
            </p:cNvSpPr>
            <p:nvPr/>
          </p:nvSpPr>
          <p:spPr bwMode="auto">
            <a:xfrm>
              <a:off x="4379" y="3398"/>
              <a:ext cx="19" cy="19"/>
            </a:xfrm>
            <a:custGeom>
              <a:avLst/>
              <a:gdLst/>
              <a:ahLst/>
              <a:cxnLst>
                <a:cxn ang="0">
                  <a:pos x="13" y="19"/>
                </a:cxn>
                <a:cxn ang="0">
                  <a:pos x="19" y="7"/>
                </a:cxn>
                <a:cxn ang="0">
                  <a:pos x="19" y="0"/>
                </a:cxn>
                <a:cxn ang="0">
                  <a:pos x="13" y="0"/>
                </a:cxn>
                <a:cxn ang="0">
                  <a:pos x="0" y="0"/>
                </a:cxn>
                <a:cxn ang="0">
                  <a:pos x="0" y="7"/>
                </a:cxn>
                <a:cxn ang="0">
                  <a:pos x="0" y="13"/>
                </a:cxn>
                <a:cxn ang="0">
                  <a:pos x="6" y="19"/>
                </a:cxn>
                <a:cxn ang="0">
                  <a:pos x="13" y="19"/>
                </a:cxn>
              </a:cxnLst>
              <a:rect l="0" t="0" r="0" b="0"/>
              <a:pathLst>
                <a:path w="19" h="19">
                  <a:moveTo>
                    <a:pt x="13" y="19"/>
                  </a:moveTo>
                  <a:lnTo>
                    <a:pt x="19" y="7"/>
                  </a:lnTo>
                  <a:lnTo>
                    <a:pt x="19" y="0"/>
                  </a:lnTo>
                  <a:lnTo>
                    <a:pt x="13" y="0"/>
                  </a:lnTo>
                  <a:lnTo>
                    <a:pt x="0" y="0"/>
                  </a:lnTo>
                  <a:lnTo>
                    <a:pt x="0" y="7"/>
                  </a:lnTo>
                  <a:lnTo>
                    <a:pt x="0" y="13"/>
                  </a:lnTo>
                  <a:lnTo>
                    <a:pt x="6" y="19"/>
                  </a:lnTo>
                  <a:lnTo>
                    <a:pt x="13"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9" name="フリーフォーム 428"/>
            <p:cNvSpPr>
              <a:spLocks/>
            </p:cNvSpPr>
            <p:nvPr/>
          </p:nvSpPr>
          <p:spPr bwMode="auto">
            <a:xfrm>
              <a:off x="4436" y="3354"/>
              <a:ext cx="38" cy="51"/>
            </a:xfrm>
            <a:custGeom>
              <a:avLst/>
              <a:gdLst/>
              <a:ahLst/>
              <a:cxnLst>
                <a:cxn ang="0">
                  <a:pos x="31" y="44"/>
                </a:cxn>
                <a:cxn ang="0">
                  <a:pos x="38" y="32"/>
                </a:cxn>
                <a:cxn ang="0">
                  <a:pos x="38" y="25"/>
                </a:cxn>
                <a:cxn ang="0">
                  <a:pos x="31" y="13"/>
                </a:cxn>
                <a:cxn ang="0">
                  <a:pos x="25" y="6"/>
                </a:cxn>
                <a:cxn ang="0">
                  <a:pos x="12" y="0"/>
                </a:cxn>
                <a:cxn ang="0">
                  <a:pos x="0" y="6"/>
                </a:cxn>
                <a:cxn ang="0">
                  <a:pos x="0" y="32"/>
                </a:cxn>
                <a:cxn ang="0">
                  <a:pos x="0" y="38"/>
                </a:cxn>
                <a:cxn ang="0">
                  <a:pos x="12" y="51"/>
                </a:cxn>
                <a:cxn ang="0">
                  <a:pos x="19" y="51"/>
                </a:cxn>
                <a:cxn ang="0">
                  <a:pos x="25" y="44"/>
                </a:cxn>
                <a:cxn ang="0">
                  <a:pos x="31" y="44"/>
                </a:cxn>
              </a:cxnLst>
              <a:rect l="0" t="0" r="0" b="0"/>
              <a:pathLst>
                <a:path w="38" h="51">
                  <a:moveTo>
                    <a:pt x="31" y="44"/>
                  </a:moveTo>
                  <a:lnTo>
                    <a:pt x="38" y="32"/>
                  </a:lnTo>
                  <a:lnTo>
                    <a:pt x="38" y="25"/>
                  </a:lnTo>
                  <a:lnTo>
                    <a:pt x="31" y="13"/>
                  </a:lnTo>
                  <a:lnTo>
                    <a:pt x="25" y="6"/>
                  </a:lnTo>
                  <a:lnTo>
                    <a:pt x="12" y="0"/>
                  </a:lnTo>
                  <a:lnTo>
                    <a:pt x="0" y="6"/>
                  </a:lnTo>
                  <a:lnTo>
                    <a:pt x="0" y="32"/>
                  </a:lnTo>
                  <a:lnTo>
                    <a:pt x="0" y="38"/>
                  </a:lnTo>
                  <a:lnTo>
                    <a:pt x="12" y="51"/>
                  </a:lnTo>
                  <a:lnTo>
                    <a:pt x="19" y="51"/>
                  </a:lnTo>
                  <a:lnTo>
                    <a:pt x="25" y="44"/>
                  </a:lnTo>
                  <a:lnTo>
                    <a:pt x="31" y="4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0" name="フリーフォーム 429"/>
            <p:cNvSpPr>
              <a:spLocks/>
            </p:cNvSpPr>
            <p:nvPr/>
          </p:nvSpPr>
          <p:spPr bwMode="auto">
            <a:xfrm>
              <a:off x="4549" y="3291"/>
              <a:ext cx="64" cy="50"/>
            </a:xfrm>
            <a:custGeom>
              <a:avLst/>
              <a:gdLst/>
              <a:ahLst/>
              <a:cxnLst>
                <a:cxn ang="0">
                  <a:pos x="19" y="50"/>
                </a:cxn>
                <a:cxn ang="0">
                  <a:pos x="32" y="44"/>
                </a:cxn>
                <a:cxn ang="0">
                  <a:pos x="45" y="38"/>
                </a:cxn>
                <a:cxn ang="0">
                  <a:pos x="57" y="32"/>
                </a:cxn>
                <a:cxn ang="0">
                  <a:pos x="64" y="25"/>
                </a:cxn>
                <a:cxn ang="0">
                  <a:pos x="64" y="13"/>
                </a:cxn>
                <a:cxn ang="0">
                  <a:pos x="57" y="6"/>
                </a:cxn>
                <a:cxn ang="0">
                  <a:pos x="51" y="0"/>
                </a:cxn>
                <a:cxn ang="0">
                  <a:pos x="38" y="6"/>
                </a:cxn>
                <a:cxn ang="0">
                  <a:pos x="26" y="13"/>
                </a:cxn>
                <a:cxn ang="0">
                  <a:pos x="13" y="19"/>
                </a:cxn>
                <a:cxn ang="0">
                  <a:pos x="7" y="25"/>
                </a:cxn>
                <a:cxn ang="0">
                  <a:pos x="0" y="38"/>
                </a:cxn>
                <a:cxn ang="0">
                  <a:pos x="7" y="50"/>
                </a:cxn>
                <a:cxn ang="0">
                  <a:pos x="13" y="50"/>
                </a:cxn>
                <a:cxn ang="0">
                  <a:pos x="19" y="50"/>
                </a:cxn>
              </a:cxnLst>
              <a:rect l="0" t="0" r="0" b="0"/>
              <a:pathLst>
                <a:path w="64" h="50">
                  <a:moveTo>
                    <a:pt x="19" y="50"/>
                  </a:moveTo>
                  <a:lnTo>
                    <a:pt x="32" y="44"/>
                  </a:lnTo>
                  <a:lnTo>
                    <a:pt x="45" y="38"/>
                  </a:lnTo>
                  <a:lnTo>
                    <a:pt x="57" y="32"/>
                  </a:lnTo>
                  <a:lnTo>
                    <a:pt x="64" y="25"/>
                  </a:lnTo>
                  <a:lnTo>
                    <a:pt x="64" y="13"/>
                  </a:lnTo>
                  <a:lnTo>
                    <a:pt x="57" y="6"/>
                  </a:lnTo>
                  <a:lnTo>
                    <a:pt x="51" y="0"/>
                  </a:lnTo>
                  <a:lnTo>
                    <a:pt x="38" y="6"/>
                  </a:lnTo>
                  <a:lnTo>
                    <a:pt x="26" y="13"/>
                  </a:lnTo>
                  <a:lnTo>
                    <a:pt x="13" y="19"/>
                  </a:lnTo>
                  <a:lnTo>
                    <a:pt x="7" y="25"/>
                  </a:lnTo>
                  <a:lnTo>
                    <a:pt x="0" y="38"/>
                  </a:lnTo>
                  <a:lnTo>
                    <a:pt x="7" y="50"/>
                  </a:lnTo>
                  <a:lnTo>
                    <a:pt x="13" y="50"/>
                  </a:lnTo>
                  <a:lnTo>
                    <a:pt x="19" y="5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1" name="フリーフォーム 430"/>
            <p:cNvSpPr>
              <a:spLocks/>
            </p:cNvSpPr>
            <p:nvPr/>
          </p:nvSpPr>
          <p:spPr bwMode="auto">
            <a:xfrm>
              <a:off x="4650" y="3253"/>
              <a:ext cx="70" cy="44"/>
            </a:xfrm>
            <a:custGeom>
              <a:avLst/>
              <a:gdLst/>
              <a:ahLst/>
              <a:cxnLst>
                <a:cxn ang="0">
                  <a:pos x="13" y="38"/>
                </a:cxn>
                <a:cxn ang="0">
                  <a:pos x="26" y="44"/>
                </a:cxn>
                <a:cxn ang="0">
                  <a:pos x="32" y="38"/>
                </a:cxn>
                <a:cxn ang="0">
                  <a:pos x="38" y="32"/>
                </a:cxn>
                <a:cxn ang="0">
                  <a:pos x="45" y="19"/>
                </a:cxn>
                <a:cxn ang="0">
                  <a:pos x="51" y="19"/>
                </a:cxn>
                <a:cxn ang="0">
                  <a:pos x="63" y="13"/>
                </a:cxn>
                <a:cxn ang="0">
                  <a:pos x="70" y="13"/>
                </a:cxn>
                <a:cxn ang="0">
                  <a:pos x="63" y="6"/>
                </a:cxn>
                <a:cxn ang="0">
                  <a:pos x="51" y="0"/>
                </a:cxn>
                <a:cxn ang="0">
                  <a:pos x="45" y="0"/>
                </a:cxn>
                <a:cxn ang="0">
                  <a:pos x="32" y="6"/>
                </a:cxn>
                <a:cxn ang="0">
                  <a:pos x="19" y="6"/>
                </a:cxn>
                <a:cxn ang="0">
                  <a:pos x="7" y="13"/>
                </a:cxn>
                <a:cxn ang="0">
                  <a:pos x="0" y="25"/>
                </a:cxn>
                <a:cxn ang="0">
                  <a:pos x="7" y="38"/>
                </a:cxn>
                <a:cxn ang="0">
                  <a:pos x="13" y="38"/>
                </a:cxn>
              </a:cxnLst>
              <a:rect l="0" t="0" r="0" b="0"/>
              <a:pathLst>
                <a:path w="70" h="44">
                  <a:moveTo>
                    <a:pt x="13" y="38"/>
                  </a:moveTo>
                  <a:lnTo>
                    <a:pt x="26" y="44"/>
                  </a:lnTo>
                  <a:lnTo>
                    <a:pt x="32" y="38"/>
                  </a:lnTo>
                  <a:lnTo>
                    <a:pt x="38" y="32"/>
                  </a:lnTo>
                  <a:lnTo>
                    <a:pt x="45" y="19"/>
                  </a:lnTo>
                  <a:lnTo>
                    <a:pt x="51" y="19"/>
                  </a:lnTo>
                  <a:lnTo>
                    <a:pt x="63" y="13"/>
                  </a:lnTo>
                  <a:lnTo>
                    <a:pt x="70" y="13"/>
                  </a:lnTo>
                  <a:lnTo>
                    <a:pt x="63" y="6"/>
                  </a:lnTo>
                  <a:lnTo>
                    <a:pt x="51" y="0"/>
                  </a:lnTo>
                  <a:lnTo>
                    <a:pt x="45" y="0"/>
                  </a:lnTo>
                  <a:lnTo>
                    <a:pt x="32" y="6"/>
                  </a:lnTo>
                  <a:lnTo>
                    <a:pt x="19" y="6"/>
                  </a:lnTo>
                  <a:lnTo>
                    <a:pt x="7" y="13"/>
                  </a:lnTo>
                  <a:lnTo>
                    <a:pt x="0" y="25"/>
                  </a:lnTo>
                  <a:lnTo>
                    <a:pt x="7" y="38"/>
                  </a:lnTo>
                  <a:lnTo>
                    <a:pt x="13"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2" name="フリーフォーム 431"/>
            <p:cNvSpPr>
              <a:spLocks/>
            </p:cNvSpPr>
            <p:nvPr/>
          </p:nvSpPr>
          <p:spPr bwMode="auto">
            <a:xfrm>
              <a:off x="4827" y="3171"/>
              <a:ext cx="44" cy="38"/>
            </a:xfrm>
            <a:custGeom>
              <a:avLst/>
              <a:gdLst/>
              <a:ahLst/>
              <a:cxnLst>
                <a:cxn ang="0">
                  <a:pos x="13" y="38"/>
                </a:cxn>
                <a:cxn ang="0">
                  <a:pos x="32" y="32"/>
                </a:cxn>
                <a:cxn ang="0">
                  <a:pos x="44" y="19"/>
                </a:cxn>
                <a:cxn ang="0">
                  <a:pos x="44" y="6"/>
                </a:cxn>
                <a:cxn ang="0">
                  <a:pos x="38" y="0"/>
                </a:cxn>
                <a:cxn ang="0">
                  <a:pos x="32" y="0"/>
                </a:cxn>
                <a:cxn ang="0">
                  <a:pos x="6" y="6"/>
                </a:cxn>
                <a:cxn ang="0">
                  <a:pos x="0" y="13"/>
                </a:cxn>
                <a:cxn ang="0">
                  <a:pos x="0" y="25"/>
                </a:cxn>
                <a:cxn ang="0">
                  <a:pos x="6" y="38"/>
                </a:cxn>
                <a:cxn ang="0">
                  <a:pos x="6" y="38"/>
                </a:cxn>
                <a:cxn ang="0">
                  <a:pos x="13" y="38"/>
                </a:cxn>
              </a:cxnLst>
              <a:rect l="0" t="0" r="0" b="0"/>
              <a:pathLst>
                <a:path w="44" h="38">
                  <a:moveTo>
                    <a:pt x="13" y="38"/>
                  </a:moveTo>
                  <a:lnTo>
                    <a:pt x="32" y="32"/>
                  </a:lnTo>
                  <a:lnTo>
                    <a:pt x="44" y="19"/>
                  </a:lnTo>
                  <a:lnTo>
                    <a:pt x="44" y="6"/>
                  </a:lnTo>
                  <a:lnTo>
                    <a:pt x="38" y="0"/>
                  </a:lnTo>
                  <a:lnTo>
                    <a:pt x="32" y="0"/>
                  </a:lnTo>
                  <a:lnTo>
                    <a:pt x="6" y="6"/>
                  </a:lnTo>
                  <a:lnTo>
                    <a:pt x="0" y="13"/>
                  </a:lnTo>
                  <a:lnTo>
                    <a:pt x="0" y="25"/>
                  </a:lnTo>
                  <a:lnTo>
                    <a:pt x="6" y="38"/>
                  </a:lnTo>
                  <a:lnTo>
                    <a:pt x="6" y="38"/>
                  </a:lnTo>
                  <a:lnTo>
                    <a:pt x="13"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3" name="フリーフォーム 432"/>
            <p:cNvSpPr>
              <a:spLocks/>
            </p:cNvSpPr>
            <p:nvPr/>
          </p:nvSpPr>
          <p:spPr bwMode="auto">
            <a:xfrm>
              <a:off x="4101" y="2679"/>
              <a:ext cx="108" cy="114"/>
            </a:xfrm>
            <a:custGeom>
              <a:avLst/>
              <a:gdLst/>
              <a:ahLst/>
              <a:cxnLst>
                <a:cxn ang="0">
                  <a:pos x="57" y="114"/>
                </a:cxn>
                <a:cxn ang="0">
                  <a:pos x="76" y="101"/>
                </a:cxn>
                <a:cxn ang="0">
                  <a:pos x="95" y="82"/>
                </a:cxn>
                <a:cxn ang="0">
                  <a:pos x="101" y="57"/>
                </a:cxn>
                <a:cxn ang="0">
                  <a:pos x="108" y="38"/>
                </a:cxn>
                <a:cxn ang="0">
                  <a:pos x="108" y="19"/>
                </a:cxn>
                <a:cxn ang="0">
                  <a:pos x="101" y="6"/>
                </a:cxn>
                <a:cxn ang="0">
                  <a:pos x="89" y="0"/>
                </a:cxn>
                <a:cxn ang="0">
                  <a:pos x="63" y="6"/>
                </a:cxn>
                <a:cxn ang="0">
                  <a:pos x="32" y="19"/>
                </a:cxn>
                <a:cxn ang="0">
                  <a:pos x="7" y="44"/>
                </a:cxn>
                <a:cxn ang="0">
                  <a:pos x="0" y="63"/>
                </a:cxn>
                <a:cxn ang="0">
                  <a:pos x="0" y="82"/>
                </a:cxn>
                <a:cxn ang="0">
                  <a:pos x="0" y="95"/>
                </a:cxn>
                <a:cxn ang="0">
                  <a:pos x="13" y="107"/>
                </a:cxn>
                <a:cxn ang="0">
                  <a:pos x="32" y="114"/>
                </a:cxn>
                <a:cxn ang="0">
                  <a:pos x="51" y="114"/>
                </a:cxn>
                <a:cxn ang="0">
                  <a:pos x="57" y="114"/>
                </a:cxn>
              </a:cxnLst>
              <a:rect l="0" t="0" r="0" b="0"/>
              <a:pathLst>
                <a:path w="108" h="114">
                  <a:moveTo>
                    <a:pt x="57" y="114"/>
                  </a:moveTo>
                  <a:lnTo>
                    <a:pt x="76" y="101"/>
                  </a:lnTo>
                  <a:lnTo>
                    <a:pt x="95" y="82"/>
                  </a:lnTo>
                  <a:lnTo>
                    <a:pt x="101" y="57"/>
                  </a:lnTo>
                  <a:lnTo>
                    <a:pt x="108" y="38"/>
                  </a:lnTo>
                  <a:lnTo>
                    <a:pt x="108" y="19"/>
                  </a:lnTo>
                  <a:lnTo>
                    <a:pt x="101" y="6"/>
                  </a:lnTo>
                  <a:lnTo>
                    <a:pt x="89" y="0"/>
                  </a:lnTo>
                  <a:lnTo>
                    <a:pt x="63" y="6"/>
                  </a:lnTo>
                  <a:lnTo>
                    <a:pt x="32" y="19"/>
                  </a:lnTo>
                  <a:lnTo>
                    <a:pt x="7" y="44"/>
                  </a:lnTo>
                  <a:lnTo>
                    <a:pt x="0" y="63"/>
                  </a:lnTo>
                  <a:lnTo>
                    <a:pt x="0" y="82"/>
                  </a:lnTo>
                  <a:lnTo>
                    <a:pt x="0" y="95"/>
                  </a:lnTo>
                  <a:lnTo>
                    <a:pt x="13" y="107"/>
                  </a:lnTo>
                  <a:lnTo>
                    <a:pt x="32" y="114"/>
                  </a:lnTo>
                  <a:lnTo>
                    <a:pt x="51" y="114"/>
                  </a:lnTo>
                  <a:lnTo>
                    <a:pt x="57" y="11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4" name="フリーフォーム 433"/>
            <p:cNvSpPr>
              <a:spLocks/>
            </p:cNvSpPr>
            <p:nvPr/>
          </p:nvSpPr>
          <p:spPr bwMode="auto">
            <a:xfrm>
              <a:off x="4379" y="2572"/>
              <a:ext cx="101" cy="88"/>
            </a:xfrm>
            <a:custGeom>
              <a:avLst/>
              <a:gdLst/>
              <a:ahLst/>
              <a:cxnLst>
                <a:cxn ang="0">
                  <a:pos x="50" y="88"/>
                </a:cxn>
                <a:cxn ang="0">
                  <a:pos x="63" y="82"/>
                </a:cxn>
                <a:cxn ang="0">
                  <a:pos x="76" y="63"/>
                </a:cxn>
                <a:cxn ang="0">
                  <a:pos x="101" y="31"/>
                </a:cxn>
                <a:cxn ang="0">
                  <a:pos x="101" y="25"/>
                </a:cxn>
                <a:cxn ang="0">
                  <a:pos x="101" y="12"/>
                </a:cxn>
                <a:cxn ang="0">
                  <a:pos x="88" y="6"/>
                </a:cxn>
                <a:cxn ang="0">
                  <a:pos x="76" y="0"/>
                </a:cxn>
                <a:cxn ang="0">
                  <a:pos x="44" y="12"/>
                </a:cxn>
                <a:cxn ang="0">
                  <a:pos x="13" y="25"/>
                </a:cxn>
                <a:cxn ang="0">
                  <a:pos x="6" y="44"/>
                </a:cxn>
                <a:cxn ang="0">
                  <a:pos x="0" y="57"/>
                </a:cxn>
                <a:cxn ang="0">
                  <a:pos x="6" y="69"/>
                </a:cxn>
                <a:cxn ang="0">
                  <a:pos x="13" y="82"/>
                </a:cxn>
                <a:cxn ang="0">
                  <a:pos x="25" y="88"/>
                </a:cxn>
                <a:cxn ang="0">
                  <a:pos x="44" y="88"/>
                </a:cxn>
                <a:cxn ang="0">
                  <a:pos x="50" y="88"/>
                </a:cxn>
              </a:cxnLst>
              <a:rect l="0" t="0" r="0" b="0"/>
              <a:pathLst>
                <a:path w="101" h="88">
                  <a:moveTo>
                    <a:pt x="50" y="88"/>
                  </a:moveTo>
                  <a:lnTo>
                    <a:pt x="63" y="82"/>
                  </a:lnTo>
                  <a:lnTo>
                    <a:pt x="76" y="63"/>
                  </a:lnTo>
                  <a:lnTo>
                    <a:pt x="101" y="31"/>
                  </a:lnTo>
                  <a:lnTo>
                    <a:pt x="101" y="25"/>
                  </a:lnTo>
                  <a:lnTo>
                    <a:pt x="101" y="12"/>
                  </a:lnTo>
                  <a:lnTo>
                    <a:pt x="88" y="6"/>
                  </a:lnTo>
                  <a:lnTo>
                    <a:pt x="76" y="0"/>
                  </a:lnTo>
                  <a:lnTo>
                    <a:pt x="44" y="12"/>
                  </a:lnTo>
                  <a:lnTo>
                    <a:pt x="13" y="25"/>
                  </a:lnTo>
                  <a:lnTo>
                    <a:pt x="6" y="44"/>
                  </a:lnTo>
                  <a:lnTo>
                    <a:pt x="0" y="57"/>
                  </a:lnTo>
                  <a:lnTo>
                    <a:pt x="6" y="69"/>
                  </a:lnTo>
                  <a:lnTo>
                    <a:pt x="13" y="82"/>
                  </a:lnTo>
                  <a:lnTo>
                    <a:pt x="25" y="88"/>
                  </a:lnTo>
                  <a:lnTo>
                    <a:pt x="44" y="88"/>
                  </a:lnTo>
                  <a:lnTo>
                    <a:pt x="50" y="8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5" name="フリーフォーム 434"/>
            <p:cNvSpPr>
              <a:spLocks/>
            </p:cNvSpPr>
            <p:nvPr/>
          </p:nvSpPr>
          <p:spPr bwMode="auto">
            <a:xfrm>
              <a:off x="4695" y="3039"/>
              <a:ext cx="44" cy="31"/>
            </a:xfrm>
            <a:custGeom>
              <a:avLst/>
              <a:gdLst/>
              <a:ahLst/>
              <a:cxnLst>
                <a:cxn ang="0">
                  <a:pos x="0" y="31"/>
                </a:cxn>
                <a:cxn ang="0">
                  <a:pos x="18" y="25"/>
                </a:cxn>
                <a:cxn ang="0">
                  <a:pos x="37" y="12"/>
                </a:cxn>
                <a:cxn ang="0">
                  <a:pos x="44" y="6"/>
                </a:cxn>
                <a:cxn ang="0">
                  <a:pos x="25" y="0"/>
                </a:cxn>
                <a:cxn ang="0">
                  <a:pos x="6" y="6"/>
                </a:cxn>
                <a:cxn ang="0">
                  <a:pos x="0" y="19"/>
                </a:cxn>
                <a:cxn ang="0">
                  <a:pos x="0" y="25"/>
                </a:cxn>
                <a:cxn ang="0">
                  <a:pos x="0" y="31"/>
                </a:cxn>
              </a:cxnLst>
              <a:rect l="0" t="0" r="0" b="0"/>
              <a:pathLst>
                <a:path w="44" h="31">
                  <a:moveTo>
                    <a:pt x="0" y="31"/>
                  </a:moveTo>
                  <a:lnTo>
                    <a:pt x="18" y="25"/>
                  </a:lnTo>
                  <a:lnTo>
                    <a:pt x="37" y="12"/>
                  </a:lnTo>
                  <a:lnTo>
                    <a:pt x="44" y="6"/>
                  </a:lnTo>
                  <a:lnTo>
                    <a:pt x="25" y="0"/>
                  </a:lnTo>
                  <a:lnTo>
                    <a:pt x="6" y="6"/>
                  </a:lnTo>
                  <a:lnTo>
                    <a:pt x="0" y="19"/>
                  </a:lnTo>
                  <a:lnTo>
                    <a:pt x="0" y="25"/>
                  </a:lnTo>
                  <a:lnTo>
                    <a:pt x="0"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6" name="フリーフォーム 435"/>
            <p:cNvSpPr>
              <a:spLocks/>
            </p:cNvSpPr>
            <p:nvPr/>
          </p:nvSpPr>
          <p:spPr bwMode="auto">
            <a:xfrm>
              <a:off x="4385" y="2767"/>
              <a:ext cx="26" cy="19"/>
            </a:xfrm>
            <a:custGeom>
              <a:avLst/>
              <a:gdLst/>
              <a:ahLst/>
              <a:cxnLst>
                <a:cxn ang="0">
                  <a:pos x="26" y="13"/>
                </a:cxn>
                <a:cxn ang="0">
                  <a:pos x="26" y="0"/>
                </a:cxn>
                <a:cxn ang="0">
                  <a:pos x="13" y="0"/>
                </a:cxn>
                <a:cxn ang="0">
                  <a:pos x="7" y="0"/>
                </a:cxn>
                <a:cxn ang="0">
                  <a:pos x="0" y="0"/>
                </a:cxn>
                <a:cxn ang="0">
                  <a:pos x="13" y="13"/>
                </a:cxn>
                <a:cxn ang="0">
                  <a:pos x="26" y="19"/>
                </a:cxn>
                <a:cxn ang="0">
                  <a:pos x="26" y="19"/>
                </a:cxn>
                <a:cxn ang="0">
                  <a:pos x="26" y="13"/>
                </a:cxn>
              </a:cxnLst>
              <a:rect l="0" t="0" r="0" b="0"/>
              <a:pathLst>
                <a:path w="26" h="19">
                  <a:moveTo>
                    <a:pt x="26" y="13"/>
                  </a:moveTo>
                  <a:lnTo>
                    <a:pt x="26" y="0"/>
                  </a:lnTo>
                  <a:lnTo>
                    <a:pt x="13" y="0"/>
                  </a:lnTo>
                  <a:lnTo>
                    <a:pt x="7" y="0"/>
                  </a:lnTo>
                  <a:lnTo>
                    <a:pt x="0" y="0"/>
                  </a:lnTo>
                  <a:lnTo>
                    <a:pt x="13" y="13"/>
                  </a:lnTo>
                  <a:lnTo>
                    <a:pt x="26" y="19"/>
                  </a:lnTo>
                  <a:lnTo>
                    <a:pt x="26" y="19"/>
                  </a:lnTo>
                  <a:lnTo>
                    <a:pt x="26" y="1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7" name="フリーフォーム 436"/>
            <p:cNvSpPr>
              <a:spLocks/>
            </p:cNvSpPr>
            <p:nvPr/>
          </p:nvSpPr>
          <p:spPr bwMode="auto">
            <a:xfrm>
              <a:off x="4695" y="2994"/>
              <a:ext cx="18" cy="19"/>
            </a:xfrm>
            <a:custGeom>
              <a:avLst/>
              <a:gdLst/>
              <a:ahLst/>
              <a:cxnLst>
                <a:cxn ang="0">
                  <a:pos x="6" y="19"/>
                </a:cxn>
                <a:cxn ang="0">
                  <a:pos x="12" y="13"/>
                </a:cxn>
                <a:cxn ang="0">
                  <a:pos x="18" y="7"/>
                </a:cxn>
                <a:cxn ang="0">
                  <a:pos x="12" y="0"/>
                </a:cxn>
                <a:cxn ang="0">
                  <a:pos x="6" y="0"/>
                </a:cxn>
                <a:cxn ang="0">
                  <a:pos x="0" y="7"/>
                </a:cxn>
                <a:cxn ang="0">
                  <a:pos x="0" y="13"/>
                </a:cxn>
                <a:cxn ang="0">
                  <a:pos x="0" y="19"/>
                </a:cxn>
                <a:cxn ang="0">
                  <a:pos x="0" y="19"/>
                </a:cxn>
                <a:cxn ang="0">
                  <a:pos x="6" y="19"/>
                </a:cxn>
              </a:cxnLst>
              <a:rect l="0" t="0" r="0" b="0"/>
              <a:pathLst>
                <a:path w="18" h="19">
                  <a:moveTo>
                    <a:pt x="6" y="19"/>
                  </a:moveTo>
                  <a:lnTo>
                    <a:pt x="12" y="13"/>
                  </a:lnTo>
                  <a:lnTo>
                    <a:pt x="18" y="7"/>
                  </a:lnTo>
                  <a:lnTo>
                    <a:pt x="12" y="0"/>
                  </a:lnTo>
                  <a:lnTo>
                    <a:pt x="6" y="0"/>
                  </a:lnTo>
                  <a:lnTo>
                    <a:pt x="0" y="7"/>
                  </a:lnTo>
                  <a:lnTo>
                    <a:pt x="0" y="13"/>
                  </a:lnTo>
                  <a:lnTo>
                    <a:pt x="0" y="19"/>
                  </a:lnTo>
                  <a:lnTo>
                    <a:pt x="0" y="19"/>
                  </a:lnTo>
                  <a:lnTo>
                    <a:pt x="6"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8" name="フリーフォーム 437"/>
            <p:cNvSpPr>
              <a:spLocks/>
            </p:cNvSpPr>
            <p:nvPr/>
          </p:nvSpPr>
          <p:spPr bwMode="auto">
            <a:xfrm>
              <a:off x="4398" y="2124"/>
              <a:ext cx="57" cy="44"/>
            </a:xfrm>
            <a:custGeom>
              <a:avLst/>
              <a:gdLst/>
              <a:ahLst/>
              <a:cxnLst>
                <a:cxn ang="0">
                  <a:pos x="19" y="44"/>
                </a:cxn>
                <a:cxn ang="0">
                  <a:pos x="44" y="38"/>
                </a:cxn>
                <a:cxn ang="0">
                  <a:pos x="57" y="31"/>
                </a:cxn>
                <a:cxn ang="0">
                  <a:pos x="57" y="19"/>
                </a:cxn>
                <a:cxn ang="0">
                  <a:pos x="50" y="6"/>
                </a:cxn>
                <a:cxn ang="0">
                  <a:pos x="44" y="0"/>
                </a:cxn>
                <a:cxn ang="0">
                  <a:pos x="25" y="0"/>
                </a:cxn>
                <a:cxn ang="0">
                  <a:pos x="13" y="6"/>
                </a:cxn>
                <a:cxn ang="0">
                  <a:pos x="6" y="19"/>
                </a:cxn>
                <a:cxn ang="0">
                  <a:pos x="0" y="25"/>
                </a:cxn>
                <a:cxn ang="0">
                  <a:pos x="6" y="38"/>
                </a:cxn>
                <a:cxn ang="0">
                  <a:pos x="13" y="44"/>
                </a:cxn>
                <a:cxn ang="0">
                  <a:pos x="19" y="44"/>
                </a:cxn>
              </a:cxnLst>
              <a:rect l="0" t="0" r="0" b="0"/>
              <a:pathLst>
                <a:path w="57" h="44">
                  <a:moveTo>
                    <a:pt x="19" y="44"/>
                  </a:moveTo>
                  <a:lnTo>
                    <a:pt x="44" y="38"/>
                  </a:lnTo>
                  <a:lnTo>
                    <a:pt x="57" y="31"/>
                  </a:lnTo>
                  <a:lnTo>
                    <a:pt x="57" y="19"/>
                  </a:lnTo>
                  <a:lnTo>
                    <a:pt x="50" y="6"/>
                  </a:lnTo>
                  <a:lnTo>
                    <a:pt x="44" y="0"/>
                  </a:lnTo>
                  <a:lnTo>
                    <a:pt x="25" y="0"/>
                  </a:lnTo>
                  <a:lnTo>
                    <a:pt x="13" y="6"/>
                  </a:lnTo>
                  <a:lnTo>
                    <a:pt x="6" y="19"/>
                  </a:lnTo>
                  <a:lnTo>
                    <a:pt x="0" y="25"/>
                  </a:lnTo>
                  <a:lnTo>
                    <a:pt x="6" y="38"/>
                  </a:lnTo>
                  <a:lnTo>
                    <a:pt x="13" y="44"/>
                  </a:lnTo>
                  <a:lnTo>
                    <a:pt x="19" y="4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9" name="フリーフォーム 438"/>
            <p:cNvSpPr>
              <a:spLocks/>
            </p:cNvSpPr>
            <p:nvPr/>
          </p:nvSpPr>
          <p:spPr bwMode="auto">
            <a:xfrm>
              <a:off x="4310" y="1903"/>
              <a:ext cx="113" cy="107"/>
            </a:xfrm>
            <a:custGeom>
              <a:avLst/>
              <a:gdLst/>
              <a:ahLst/>
              <a:cxnLst>
                <a:cxn ang="0">
                  <a:pos x="69" y="107"/>
                </a:cxn>
                <a:cxn ang="0">
                  <a:pos x="88" y="101"/>
                </a:cxn>
                <a:cxn ang="0">
                  <a:pos x="101" y="82"/>
                </a:cxn>
                <a:cxn ang="0">
                  <a:pos x="107" y="57"/>
                </a:cxn>
                <a:cxn ang="0">
                  <a:pos x="113" y="32"/>
                </a:cxn>
                <a:cxn ang="0">
                  <a:pos x="101" y="13"/>
                </a:cxn>
                <a:cxn ang="0">
                  <a:pos x="88" y="0"/>
                </a:cxn>
                <a:cxn ang="0">
                  <a:pos x="63" y="0"/>
                </a:cxn>
                <a:cxn ang="0">
                  <a:pos x="44" y="13"/>
                </a:cxn>
                <a:cxn ang="0">
                  <a:pos x="25" y="32"/>
                </a:cxn>
                <a:cxn ang="0">
                  <a:pos x="12" y="44"/>
                </a:cxn>
                <a:cxn ang="0">
                  <a:pos x="6" y="51"/>
                </a:cxn>
                <a:cxn ang="0">
                  <a:pos x="0" y="51"/>
                </a:cxn>
                <a:cxn ang="0">
                  <a:pos x="0" y="57"/>
                </a:cxn>
                <a:cxn ang="0">
                  <a:pos x="0" y="63"/>
                </a:cxn>
                <a:cxn ang="0">
                  <a:pos x="6" y="69"/>
                </a:cxn>
                <a:cxn ang="0">
                  <a:pos x="12" y="76"/>
                </a:cxn>
                <a:cxn ang="0">
                  <a:pos x="31" y="95"/>
                </a:cxn>
                <a:cxn ang="0">
                  <a:pos x="50" y="107"/>
                </a:cxn>
                <a:cxn ang="0">
                  <a:pos x="63" y="107"/>
                </a:cxn>
                <a:cxn ang="0">
                  <a:pos x="69" y="107"/>
                </a:cxn>
              </a:cxnLst>
              <a:rect l="0" t="0" r="0" b="0"/>
              <a:pathLst>
                <a:path w="113" h="107">
                  <a:moveTo>
                    <a:pt x="69" y="107"/>
                  </a:moveTo>
                  <a:lnTo>
                    <a:pt x="88" y="101"/>
                  </a:lnTo>
                  <a:lnTo>
                    <a:pt x="101" y="82"/>
                  </a:lnTo>
                  <a:lnTo>
                    <a:pt x="107" y="57"/>
                  </a:lnTo>
                  <a:lnTo>
                    <a:pt x="113" y="32"/>
                  </a:lnTo>
                  <a:lnTo>
                    <a:pt x="101" y="13"/>
                  </a:lnTo>
                  <a:lnTo>
                    <a:pt x="88" y="0"/>
                  </a:lnTo>
                  <a:lnTo>
                    <a:pt x="63" y="0"/>
                  </a:lnTo>
                  <a:lnTo>
                    <a:pt x="44" y="13"/>
                  </a:lnTo>
                  <a:lnTo>
                    <a:pt x="25" y="32"/>
                  </a:lnTo>
                  <a:lnTo>
                    <a:pt x="12" y="44"/>
                  </a:lnTo>
                  <a:lnTo>
                    <a:pt x="6" y="51"/>
                  </a:lnTo>
                  <a:lnTo>
                    <a:pt x="0" y="51"/>
                  </a:lnTo>
                  <a:lnTo>
                    <a:pt x="0" y="57"/>
                  </a:lnTo>
                  <a:lnTo>
                    <a:pt x="0" y="63"/>
                  </a:lnTo>
                  <a:lnTo>
                    <a:pt x="6" y="69"/>
                  </a:lnTo>
                  <a:lnTo>
                    <a:pt x="12" y="76"/>
                  </a:lnTo>
                  <a:lnTo>
                    <a:pt x="31" y="95"/>
                  </a:lnTo>
                  <a:lnTo>
                    <a:pt x="50" y="107"/>
                  </a:lnTo>
                  <a:lnTo>
                    <a:pt x="63" y="107"/>
                  </a:lnTo>
                  <a:lnTo>
                    <a:pt x="69" y="107"/>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0" name="フリーフォーム 439"/>
            <p:cNvSpPr>
              <a:spLocks/>
            </p:cNvSpPr>
            <p:nvPr/>
          </p:nvSpPr>
          <p:spPr bwMode="auto">
            <a:xfrm>
              <a:off x="4480" y="1802"/>
              <a:ext cx="76" cy="88"/>
            </a:xfrm>
            <a:custGeom>
              <a:avLst/>
              <a:gdLst/>
              <a:ahLst/>
              <a:cxnLst>
                <a:cxn ang="0">
                  <a:pos x="57" y="76"/>
                </a:cxn>
                <a:cxn ang="0">
                  <a:pos x="69" y="63"/>
                </a:cxn>
                <a:cxn ang="0">
                  <a:pos x="76" y="38"/>
                </a:cxn>
                <a:cxn ang="0">
                  <a:pos x="76" y="13"/>
                </a:cxn>
                <a:cxn ang="0">
                  <a:pos x="69" y="6"/>
                </a:cxn>
                <a:cxn ang="0">
                  <a:pos x="57" y="0"/>
                </a:cxn>
                <a:cxn ang="0">
                  <a:pos x="38" y="6"/>
                </a:cxn>
                <a:cxn ang="0">
                  <a:pos x="19" y="19"/>
                </a:cxn>
                <a:cxn ang="0">
                  <a:pos x="6" y="38"/>
                </a:cxn>
                <a:cxn ang="0">
                  <a:pos x="0" y="57"/>
                </a:cxn>
                <a:cxn ang="0">
                  <a:pos x="6" y="70"/>
                </a:cxn>
                <a:cxn ang="0">
                  <a:pos x="19" y="82"/>
                </a:cxn>
                <a:cxn ang="0">
                  <a:pos x="38" y="88"/>
                </a:cxn>
                <a:cxn ang="0">
                  <a:pos x="50" y="76"/>
                </a:cxn>
                <a:cxn ang="0">
                  <a:pos x="57" y="76"/>
                </a:cxn>
              </a:cxnLst>
              <a:rect l="0" t="0" r="0" b="0"/>
              <a:pathLst>
                <a:path w="76" h="88">
                  <a:moveTo>
                    <a:pt x="57" y="76"/>
                  </a:moveTo>
                  <a:lnTo>
                    <a:pt x="69" y="63"/>
                  </a:lnTo>
                  <a:lnTo>
                    <a:pt x="76" y="38"/>
                  </a:lnTo>
                  <a:lnTo>
                    <a:pt x="76" y="13"/>
                  </a:lnTo>
                  <a:lnTo>
                    <a:pt x="69" y="6"/>
                  </a:lnTo>
                  <a:lnTo>
                    <a:pt x="57" y="0"/>
                  </a:lnTo>
                  <a:lnTo>
                    <a:pt x="38" y="6"/>
                  </a:lnTo>
                  <a:lnTo>
                    <a:pt x="19" y="19"/>
                  </a:lnTo>
                  <a:lnTo>
                    <a:pt x="6" y="38"/>
                  </a:lnTo>
                  <a:lnTo>
                    <a:pt x="0" y="57"/>
                  </a:lnTo>
                  <a:lnTo>
                    <a:pt x="6" y="70"/>
                  </a:lnTo>
                  <a:lnTo>
                    <a:pt x="19" y="82"/>
                  </a:lnTo>
                  <a:lnTo>
                    <a:pt x="38" y="88"/>
                  </a:lnTo>
                  <a:lnTo>
                    <a:pt x="50" y="76"/>
                  </a:lnTo>
                  <a:lnTo>
                    <a:pt x="57" y="76"/>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1" name="フリーフォーム 440"/>
            <p:cNvSpPr>
              <a:spLocks/>
            </p:cNvSpPr>
            <p:nvPr/>
          </p:nvSpPr>
          <p:spPr bwMode="auto">
            <a:xfrm>
              <a:off x="4606" y="1979"/>
              <a:ext cx="44" cy="50"/>
            </a:xfrm>
            <a:custGeom>
              <a:avLst/>
              <a:gdLst/>
              <a:ahLst/>
              <a:cxnLst>
                <a:cxn ang="0">
                  <a:pos x="13" y="50"/>
                </a:cxn>
                <a:cxn ang="0">
                  <a:pos x="25" y="50"/>
                </a:cxn>
                <a:cxn ang="0">
                  <a:pos x="38" y="44"/>
                </a:cxn>
                <a:cxn ang="0">
                  <a:pos x="44" y="31"/>
                </a:cxn>
                <a:cxn ang="0">
                  <a:pos x="44" y="19"/>
                </a:cxn>
                <a:cxn ang="0">
                  <a:pos x="44" y="6"/>
                </a:cxn>
                <a:cxn ang="0">
                  <a:pos x="32" y="0"/>
                </a:cxn>
                <a:cxn ang="0">
                  <a:pos x="7" y="0"/>
                </a:cxn>
                <a:cxn ang="0">
                  <a:pos x="0" y="12"/>
                </a:cxn>
                <a:cxn ang="0">
                  <a:pos x="0" y="25"/>
                </a:cxn>
                <a:cxn ang="0">
                  <a:pos x="0" y="38"/>
                </a:cxn>
                <a:cxn ang="0">
                  <a:pos x="7" y="50"/>
                </a:cxn>
                <a:cxn ang="0">
                  <a:pos x="13" y="50"/>
                </a:cxn>
              </a:cxnLst>
              <a:rect l="0" t="0" r="0" b="0"/>
              <a:pathLst>
                <a:path w="44" h="50">
                  <a:moveTo>
                    <a:pt x="13" y="50"/>
                  </a:moveTo>
                  <a:lnTo>
                    <a:pt x="25" y="50"/>
                  </a:lnTo>
                  <a:lnTo>
                    <a:pt x="38" y="44"/>
                  </a:lnTo>
                  <a:lnTo>
                    <a:pt x="44" y="31"/>
                  </a:lnTo>
                  <a:lnTo>
                    <a:pt x="44" y="19"/>
                  </a:lnTo>
                  <a:lnTo>
                    <a:pt x="44" y="6"/>
                  </a:lnTo>
                  <a:lnTo>
                    <a:pt x="32" y="0"/>
                  </a:lnTo>
                  <a:lnTo>
                    <a:pt x="7" y="0"/>
                  </a:lnTo>
                  <a:lnTo>
                    <a:pt x="0" y="12"/>
                  </a:lnTo>
                  <a:lnTo>
                    <a:pt x="0" y="25"/>
                  </a:lnTo>
                  <a:lnTo>
                    <a:pt x="0" y="38"/>
                  </a:lnTo>
                  <a:lnTo>
                    <a:pt x="7" y="50"/>
                  </a:lnTo>
                  <a:lnTo>
                    <a:pt x="13" y="50"/>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2" name="フリーフォーム 441"/>
            <p:cNvSpPr>
              <a:spLocks/>
            </p:cNvSpPr>
            <p:nvPr/>
          </p:nvSpPr>
          <p:spPr bwMode="auto">
            <a:xfrm>
              <a:off x="4928" y="3127"/>
              <a:ext cx="32" cy="38"/>
            </a:xfrm>
            <a:custGeom>
              <a:avLst/>
              <a:gdLst/>
              <a:ahLst/>
              <a:cxnLst>
                <a:cxn ang="0">
                  <a:pos x="25" y="32"/>
                </a:cxn>
                <a:cxn ang="0">
                  <a:pos x="32" y="25"/>
                </a:cxn>
                <a:cxn ang="0">
                  <a:pos x="32" y="13"/>
                </a:cxn>
                <a:cxn ang="0">
                  <a:pos x="25" y="6"/>
                </a:cxn>
                <a:cxn ang="0">
                  <a:pos x="13" y="0"/>
                </a:cxn>
                <a:cxn ang="0">
                  <a:pos x="6" y="6"/>
                </a:cxn>
                <a:cxn ang="0">
                  <a:pos x="0" y="19"/>
                </a:cxn>
                <a:cxn ang="0">
                  <a:pos x="0" y="32"/>
                </a:cxn>
                <a:cxn ang="0">
                  <a:pos x="13" y="38"/>
                </a:cxn>
                <a:cxn ang="0">
                  <a:pos x="19" y="32"/>
                </a:cxn>
                <a:cxn ang="0">
                  <a:pos x="25" y="32"/>
                </a:cxn>
              </a:cxnLst>
              <a:rect l="0" t="0" r="0" b="0"/>
              <a:pathLst>
                <a:path w="32" h="38">
                  <a:moveTo>
                    <a:pt x="25" y="32"/>
                  </a:moveTo>
                  <a:lnTo>
                    <a:pt x="32" y="25"/>
                  </a:lnTo>
                  <a:lnTo>
                    <a:pt x="32" y="13"/>
                  </a:lnTo>
                  <a:lnTo>
                    <a:pt x="25" y="6"/>
                  </a:lnTo>
                  <a:lnTo>
                    <a:pt x="13" y="0"/>
                  </a:lnTo>
                  <a:lnTo>
                    <a:pt x="6" y="6"/>
                  </a:lnTo>
                  <a:lnTo>
                    <a:pt x="0" y="19"/>
                  </a:lnTo>
                  <a:lnTo>
                    <a:pt x="0" y="32"/>
                  </a:lnTo>
                  <a:lnTo>
                    <a:pt x="13" y="38"/>
                  </a:lnTo>
                  <a:lnTo>
                    <a:pt x="19" y="32"/>
                  </a:lnTo>
                  <a:lnTo>
                    <a:pt x="25" y="32"/>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3" name="フリーフォーム 442"/>
            <p:cNvSpPr>
              <a:spLocks/>
            </p:cNvSpPr>
            <p:nvPr/>
          </p:nvSpPr>
          <p:spPr bwMode="auto">
            <a:xfrm>
              <a:off x="5080" y="3058"/>
              <a:ext cx="119" cy="56"/>
            </a:xfrm>
            <a:custGeom>
              <a:avLst/>
              <a:gdLst/>
              <a:ahLst/>
              <a:cxnLst>
                <a:cxn ang="0">
                  <a:pos x="63" y="56"/>
                </a:cxn>
                <a:cxn ang="0">
                  <a:pos x="88" y="50"/>
                </a:cxn>
                <a:cxn ang="0">
                  <a:pos x="101" y="37"/>
                </a:cxn>
                <a:cxn ang="0">
                  <a:pos x="113" y="19"/>
                </a:cxn>
                <a:cxn ang="0">
                  <a:pos x="119" y="12"/>
                </a:cxn>
                <a:cxn ang="0">
                  <a:pos x="113" y="6"/>
                </a:cxn>
                <a:cxn ang="0">
                  <a:pos x="88" y="0"/>
                </a:cxn>
                <a:cxn ang="0">
                  <a:pos x="63" y="0"/>
                </a:cxn>
                <a:cxn ang="0">
                  <a:pos x="50" y="6"/>
                </a:cxn>
                <a:cxn ang="0">
                  <a:pos x="44" y="12"/>
                </a:cxn>
                <a:cxn ang="0">
                  <a:pos x="18" y="12"/>
                </a:cxn>
                <a:cxn ang="0">
                  <a:pos x="6" y="19"/>
                </a:cxn>
                <a:cxn ang="0">
                  <a:pos x="0" y="25"/>
                </a:cxn>
                <a:cxn ang="0">
                  <a:pos x="0" y="44"/>
                </a:cxn>
                <a:cxn ang="0">
                  <a:pos x="0" y="50"/>
                </a:cxn>
                <a:cxn ang="0">
                  <a:pos x="12" y="56"/>
                </a:cxn>
                <a:cxn ang="0">
                  <a:pos x="25" y="50"/>
                </a:cxn>
                <a:cxn ang="0">
                  <a:pos x="44" y="50"/>
                </a:cxn>
                <a:cxn ang="0">
                  <a:pos x="56" y="56"/>
                </a:cxn>
                <a:cxn ang="0">
                  <a:pos x="63" y="56"/>
                </a:cxn>
              </a:cxnLst>
              <a:rect l="0" t="0" r="0" b="0"/>
              <a:pathLst>
                <a:path w="119" h="56">
                  <a:moveTo>
                    <a:pt x="63" y="56"/>
                  </a:moveTo>
                  <a:lnTo>
                    <a:pt x="88" y="50"/>
                  </a:lnTo>
                  <a:lnTo>
                    <a:pt x="101" y="37"/>
                  </a:lnTo>
                  <a:lnTo>
                    <a:pt x="113" y="19"/>
                  </a:lnTo>
                  <a:lnTo>
                    <a:pt x="119" y="12"/>
                  </a:lnTo>
                  <a:lnTo>
                    <a:pt x="113" y="6"/>
                  </a:lnTo>
                  <a:lnTo>
                    <a:pt x="88" y="0"/>
                  </a:lnTo>
                  <a:lnTo>
                    <a:pt x="63" y="0"/>
                  </a:lnTo>
                  <a:lnTo>
                    <a:pt x="50" y="6"/>
                  </a:lnTo>
                  <a:lnTo>
                    <a:pt x="44" y="12"/>
                  </a:lnTo>
                  <a:lnTo>
                    <a:pt x="18" y="12"/>
                  </a:lnTo>
                  <a:lnTo>
                    <a:pt x="6" y="19"/>
                  </a:lnTo>
                  <a:lnTo>
                    <a:pt x="0" y="25"/>
                  </a:lnTo>
                  <a:lnTo>
                    <a:pt x="0" y="44"/>
                  </a:lnTo>
                  <a:lnTo>
                    <a:pt x="0" y="50"/>
                  </a:lnTo>
                  <a:lnTo>
                    <a:pt x="12" y="56"/>
                  </a:lnTo>
                  <a:lnTo>
                    <a:pt x="25" y="50"/>
                  </a:lnTo>
                  <a:lnTo>
                    <a:pt x="44" y="50"/>
                  </a:lnTo>
                  <a:lnTo>
                    <a:pt x="56" y="56"/>
                  </a:lnTo>
                  <a:lnTo>
                    <a:pt x="63" y="56"/>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4" name="フリーフォーム 443"/>
            <p:cNvSpPr>
              <a:spLocks/>
            </p:cNvSpPr>
            <p:nvPr/>
          </p:nvSpPr>
          <p:spPr bwMode="auto">
            <a:xfrm>
              <a:off x="5212" y="2906"/>
              <a:ext cx="25" cy="25"/>
            </a:xfrm>
            <a:custGeom>
              <a:avLst/>
              <a:gdLst/>
              <a:ahLst/>
              <a:cxnLst>
                <a:cxn ang="0">
                  <a:pos x="13" y="25"/>
                </a:cxn>
                <a:cxn ang="0">
                  <a:pos x="25" y="19"/>
                </a:cxn>
                <a:cxn ang="0">
                  <a:pos x="25" y="13"/>
                </a:cxn>
                <a:cxn ang="0">
                  <a:pos x="19" y="0"/>
                </a:cxn>
                <a:cxn ang="0">
                  <a:pos x="6" y="0"/>
                </a:cxn>
                <a:cxn ang="0">
                  <a:pos x="0" y="6"/>
                </a:cxn>
                <a:cxn ang="0">
                  <a:pos x="0" y="19"/>
                </a:cxn>
                <a:cxn ang="0">
                  <a:pos x="6" y="25"/>
                </a:cxn>
                <a:cxn ang="0">
                  <a:pos x="6" y="25"/>
                </a:cxn>
                <a:cxn ang="0">
                  <a:pos x="13" y="25"/>
                </a:cxn>
              </a:cxnLst>
              <a:rect l="0" t="0" r="0" b="0"/>
              <a:pathLst>
                <a:path w="25" h="25">
                  <a:moveTo>
                    <a:pt x="13" y="25"/>
                  </a:moveTo>
                  <a:lnTo>
                    <a:pt x="25" y="19"/>
                  </a:lnTo>
                  <a:lnTo>
                    <a:pt x="25" y="13"/>
                  </a:lnTo>
                  <a:lnTo>
                    <a:pt x="19" y="0"/>
                  </a:lnTo>
                  <a:lnTo>
                    <a:pt x="6" y="0"/>
                  </a:lnTo>
                  <a:lnTo>
                    <a:pt x="0" y="6"/>
                  </a:lnTo>
                  <a:lnTo>
                    <a:pt x="0" y="19"/>
                  </a:lnTo>
                  <a:lnTo>
                    <a:pt x="6" y="25"/>
                  </a:lnTo>
                  <a:lnTo>
                    <a:pt x="6" y="25"/>
                  </a:lnTo>
                  <a:lnTo>
                    <a:pt x="13" y="25"/>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5" name="フリーフォーム 444"/>
            <p:cNvSpPr>
              <a:spLocks/>
            </p:cNvSpPr>
            <p:nvPr/>
          </p:nvSpPr>
          <p:spPr bwMode="auto">
            <a:xfrm>
              <a:off x="5370" y="2748"/>
              <a:ext cx="95" cy="101"/>
            </a:xfrm>
            <a:custGeom>
              <a:avLst/>
              <a:gdLst/>
              <a:ahLst/>
              <a:cxnLst>
                <a:cxn ang="0">
                  <a:pos x="50" y="101"/>
                </a:cxn>
                <a:cxn ang="0">
                  <a:pos x="63" y="95"/>
                </a:cxn>
                <a:cxn ang="0">
                  <a:pos x="76" y="82"/>
                </a:cxn>
                <a:cxn ang="0">
                  <a:pos x="88" y="57"/>
                </a:cxn>
                <a:cxn ang="0">
                  <a:pos x="95" y="38"/>
                </a:cxn>
                <a:cxn ang="0">
                  <a:pos x="88" y="19"/>
                </a:cxn>
                <a:cxn ang="0">
                  <a:pos x="82" y="13"/>
                </a:cxn>
                <a:cxn ang="0">
                  <a:pos x="69" y="7"/>
                </a:cxn>
                <a:cxn ang="0">
                  <a:pos x="57" y="0"/>
                </a:cxn>
                <a:cxn ang="0">
                  <a:pos x="25" y="13"/>
                </a:cxn>
                <a:cxn ang="0">
                  <a:pos x="0" y="26"/>
                </a:cxn>
                <a:cxn ang="0">
                  <a:pos x="0" y="57"/>
                </a:cxn>
                <a:cxn ang="0">
                  <a:pos x="0" y="70"/>
                </a:cxn>
                <a:cxn ang="0">
                  <a:pos x="6" y="82"/>
                </a:cxn>
                <a:cxn ang="0">
                  <a:pos x="25" y="95"/>
                </a:cxn>
                <a:cxn ang="0">
                  <a:pos x="44" y="101"/>
                </a:cxn>
                <a:cxn ang="0">
                  <a:pos x="50" y="101"/>
                </a:cxn>
              </a:cxnLst>
              <a:rect l="0" t="0" r="0" b="0"/>
              <a:pathLst>
                <a:path w="95" h="101">
                  <a:moveTo>
                    <a:pt x="50" y="101"/>
                  </a:moveTo>
                  <a:lnTo>
                    <a:pt x="63" y="95"/>
                  </a:lnTo>
                  <a:lnTo>
                    <a:pt x="76" y="82"/>
                  </a:lnTo>
                  <a:lnTo>
                    <a:pt x="88" y="57"/>
                  </a:lnTo>
                  <a:lnTo>
                    <a:pt x="95" y="38"/>
                  </a:lnTo>
                  <a:lnTo>
                    <a:pt x="88" y="19"/>
                  </a:lnTo>
                  <a:lnTo>
                    <a:pt x="82" y="13"/>
                  </a:lnTo>
                  <a:lnTo>
                    <a:pt x="69" y="7"/>
                  </a:lnTo>
                  <a:lnTo>
                    <a:pt x="57" y="0"/>
                  </a:lnTo>
                  <a:lnTo>
                    <a:pt x="25" y="13"/>
                  </a:lnTo>
                  <a:lnTo>
                    <a:pt x="0" y="26"/>
                  </a:lnTo>
                  <a:lnTo>
                    <a:pt x="0" y="57"/>
                  </a:lnTo>
                  <a:lnTo>
                    <a:pt x="0" y="70"/>
                  </a:lnTo>
                  <a:lnTo>
                    <a:pt x="6" y="82"/>
                  </a:lnTo>
                  <a:lnTo>
                    <a:pt x="25" y="95"/>
                  </a:lnTo>
                  <a:lnTo>
                    <a:pt x="44" y="101"/>
                  </a:lnTo>
                  <a:lnTo>
                    <a:pt x="50" y="10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6" name="フリーフォーム 445"/>
            <p:cNvSpPr>
              <a:spLocks/>
            </p:cNvSpPr>
            <p:nvPr/>
          </p:nvSpPr>
          <p:spPr bwMode="auto">
            <a:xfrm>
              <a:off x="5584" y="3291"/>
              <a:ext cx="32" cy="38"/>
            </a:xfrm>
            <a:custGeom>
              <a:avLst/>
              <a:gdLst/>
              <a:ahLst/>
              <a:cxnLst>
                <a:cxn ang="0">
                  <a:pos x="26" y="38"/>
                </a:cxn>
                <a:cxn ang="0">
                  <a:pos x="32" y="25"/>
                </a:cxn>
                <a:cxn ang="0">
                  <a:pos x="32" y="13"/>
                </a:cxn>
                <a:cxn ang="0">
                  <a:pos x="26" y="0"/>
                </a:cxn>
                <a:cxn ang="0">
                  <a:pos x="13" y="6"/>
                </a:cxn>
                <a:cxn ang="0">
                  <a:pos x="0" y="19"/>
                </a:cxn>
                <a:cxn ang="0">
                  <a:pos x="7" y="25"/>
                </a:cxn>
                <a:cxn ang="0">
                  <a:pos x="13" y="38"/>
                </a:cxn>
                <a:cxn ang="0">
                  <a:pos x="19" y="38"/>
                </a:cxn>
                <a:cxn ang="0">
                  <a:pos x="26" y="38"/>
                </a:cxn>
              </a:cxnLst>
              <a:rect l="0" t="0" r="0" b="0"/>
              <a:pathLst>
                <a:path w="32" h="38">
                  <a:moveTo>
                    <a:pt x="26" y="38"/>
                  </a:moveTo>
                  <a:lnTo>
                    <a:pt x="32" y="25"/>
                  </a:lnTo>
                  <a:lnTo>
                    <a:pt x="32" y="13"/>
                  </a:lnTo>
                  <a:lnTo>
                    <a:pt x="26" y="0"/>
                  </a:lnTo>
                  <a:lnTo>
                    <a:pt x="13" y="6"/>
                  </a:lnTo>
                  <a:lnTo>
                    <a:pt x="0" y="19"/>
                  </a:lnTo>
                  <a:lnTo>
                    <a:pt x="7" y="25"/>
                  </a:lnTo>
                  <a:lnTo>
                    <a:pt x="13" y="38"/>
                  </a:lnTo>
                  <a:lnTo>
                    <a:pt x="19" y="38"/>
                  </a:lnTo>
                  <a:lnTo>
                    <a:pt x="26"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7" name="フリーフォーム 446"/>
            <p:cNvSpPr>
              <a:spLocks/>
            </p:cNvSpPr>
            <p:nvPr/>
          </p:nvSpPr>
          <p:spPr bwMode="auto">
            <a:xfrm>
              <a:off x="3394" y="1480"/>
              <a:ext cx="266" cy="190"/>
            </a:xfrm>
            <a:custGeom>
              <a:avLst/>
              <a:gdLst/>
              <a:ahLst/>
              <a:cxnLst>
                <a:cxn ang="0">
                  <a:pos x="32" y="190"/>
                </a:cxn>
                <a:cxn ang="0">
                  <a:pos x="57" y="183"/>
                </a:cxn>
                <a:cxn ang="0">
                  <a:pos x="76" y="177"/>
                </a:cxn>
                <a:cxn ang="0">
                  <a:pos x="95" y="164"/>
                </a:cxn>
                <a:cxn ang="0">
                  <a:pos x="108" y="145"/>
                </a:cxn>
                <a:cxn ang="0">
                  <a:pos x="133" y="127"/>
                </a:cxn>
                <a:cxn ang="0">
                  <a:pos x="152" y="120"/>
                </a:cxn>
                <a:cxn ang="0">
                  <a:pos x="190" y="101"/>
                </a:cxn>
                <a:cxn ang="0">
                  <a:pos x="215" y="89"/>
                </a:cxn>
                <a:cxn ang="0">
                  <a:pos x="228" y="76"/>
                </a:cxn>
                <a:cxn ang="0">
                  <a:pos x="253" y="51"/>
                </a:cxn>
                <a:cxn ang="0">
                  <a:pos x="266" y="38"/>
                </a:cxn>
                <a:cxn ang="0">
                  <a:pos x="266" y="26"/>
                </a:cxn>
                <a:cxn ang="0">
                  <a:pos x="259" y="13"/>
                </a:cxn>
                <a:cxn ang="0">
                  <a:pos x="253" y="7"/>
                </a:cxn>
                <a:cxn ang="0">
                  <a:pos x="240" y="0"/>
                </a:cxn>
                <a:cxn ang="0">
                  <a:pos x="228" y="7"/>
                </a:cxn>
                <a:cxn ang="0">
                  <a:pos x="215" y="13"/>
                </a:cxn>
                <a:cxn ang="0">
                  <a:pos x="196" y="13"/>
                </a:cxn>
                <a:cxn ang="0">
                  <a:pos x="177" y="7"/>
                </a:cxn>
                <a:cxn ang="0">
                  <a:pos x="146" y="13"/>
                </a:cxn>
                <a:cxn ang="0">
                  <a:pos x="114" y="32"/>
                </a:cxn>
                <a:cxn ang="0">
                  <a:pos x="89" y="57"/>
                </a:cxn>
                <a:cxn ang="0">
                  <a:pos x="76" y="70"/>
                </a:cxn>
                <a:cxn ang="0">
                  <a:pos x="64" y="76"/>
                </a:cxn>
                <a:cxn ang="0">
                  <a:pos x="45" y="89"/>
                </a:cxn>
                <a:cxn ang="0">
                  <a:pos x="26" y="101"/>
                </a:cxn>
                <a:cxn ang="0">
                  <a:pos x="7" y="127"/>
                </a:cxn>
                <a:cxn ang="0">
                  <a:pos x="0" y="145"/>
                </a:cxn>
                <a:cxn ang="0">
                  <a:pos x="7" y="164"/>
                </a:cxn>
                <a:cxn ang="0">
                  <a:pos x="13" y="177"/>
                </a:cxn>
                <a:cxn ang="0">
                  <a:pos x="19" y="190"/>
                </a:cxn>
                <a:cxn ang="0">
                  <a:pos x="26" y="190"/>
                </a:cxn>
                <a:cxn ang="0">
                  <a:pos x="32" y="190"/>
                </a:cxn>
              </a:cxnLst>
              <a:rect l="0" t="0" r="0" b="0"/>
              <a:pathLst>
                <a:path w="266" h="190">
                  <a:moveTo>
                    <a:pt x="32" y="190"/>
                  </a:moveTo>
                  <a:lnTo>
                    <a:pt x="57" y="183"/>
                  </a:lnTo>
                  <a:lnTo>
                    <a:pt x="76" y="177"/>
                  </a:lnTo>
                  <a:lnTo>
                    <a:pt x="95" y="164"/>
                  </a:lnTo>
                  <a:lnTo>
                    <a:pt x="108" y="145"/>
                  </a:lnTo>
                  <a:lnTo>
                    <a:pt x="133" y="127"/>
                  </a:lnTo>
                  <a:lnTo>
                    <a:pt x="152" y="120"/>
                  </a:lnTo>
                  <a:lnTo>
                    <a:pt x="190" y="101"/>
                  </a:lnTo>
                  <a:lnTo>
                    <a:pt x="215" y="89"/>
                  </a:lnTo>
                  <a:lnTo>
                    <a:pt x="228" y="76"/>
                  </a:lnTo>
                  <a:lnTo>
                    <a:pt x="253" y="51"/>
                  </a:lnTo>
                  <a:lnTo>
                    <a:pt x="266" y="38"/>
                  </a:lnTo>
                  <a:lnTo>
                    <a:pt x="266" y="26"/>
                  </a:lnTo>
                  <a:lnTo>
                    <a:pt x="259" y="13"/>
                  </a:lnTo>
                  <a:lnTo>
                    <a:pt x="253" y="7"/>
                  </a:lnTo>
                  <a:lnTo>
                    <a:pt x="240" y="0"/>
                  </a:lnTo>
                  <a:lnTo>
                    <a:pt x="228" y="7"/>
                  </a:lnTo>
                  <a:lnTo>
                    <a:pt x="215" y="13"/>
                  </a:lnTo>
                  <a:lnTo>
                    <a:pt x="196" y="13"/>
                  </a:lnTo>
                  <a:lnTo>
                    <a:pt x="177" y="7"/>
                  </a:lnTo>
                  <a:lnTo>
                    <a:pt x="146" y="13"/>
                  </a:lnTo>
                  <a:lnTo>
                    <a:pt x="114" y="32"/>
                  </a:lnTo>
                  <a:lnTo>
                    <a:pt x="89" y="57"/>
                  </a:lnTo>
                  <a:lnTo>
                    <a:pt x="76" y="70"/>
                  </a:lnTo>
                  <a:lnTo>
                    <a:pt x="64" y="76"/>
                  </a:lnTo>
                  <a:lnTo>
                    <a:pt x="45" y="89"/>
                  </a:lnTo>
                  <a:lnTo>
                    <a:pt x="26" y="101"/>
                  </a:lnTo>
                  <a:lnTo>
                    <a:pt x="7" y="127"/>
                  </a:lnTo>
                  <a:lnTo>
                    <a:pt x="0" y="145"/>
                  </a:lnTo>
                  <a:lnTo>
                    <a:pt x="7" y="164"/>
                  </a:lnTo>
                  <a:lnTo>
                    <a:pt x="13" y="177"/>
                  </a:lnTo>
                  <a:lnTo>
                    <a:pt x="19" y="190"/>
                  </a:lnTo>
                  <a:lnTo>
                    <a:pt x="26" y="190"/>
                  </a:lnTo>
                  <a:lnTo>
                    <a:pt x="32" y="190"/>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8" name="フリーフォーム 447"/>
            <p:cNvSpPr>
              <a:spLocks/>
            </p:cNvSpPr>
            <p:nvPr/>
          </p:nvSpPr>
          <p:spPr bwMode="auto">
            <a:xfrm>
              <a:off x="3647" y="1405"/>
              <a:ext cx="63" cy="63"/>
            </a:xfrm>
            <a:custGeom>
              <a:avLst/>
              <a:gdLst/>
              <a:ahLst/>
              <a:cxnLst>
                <a:cxn ang="0">
                  <a:pos x="25" y="63"/>
                </a:cxn>
                <a:cxn ang="0">
                  <a:pos x="38" y="56"/>
                </a:cxn>
                <a:cxn ang="0">
                  <a:pos x="57" y="31"/>
                </a:cxn>
                <a:cxn ang="0">
                  <a:pos x="63" y="19"/>
                </a:cxn>
                <a:cxn ang="0">
                  <a:pos x="63" y="12"/>
                </a:cxn>
                <a:cxn ang="0">
                  <a:pos x="57" y="6"/>
                </a:cxn>
                <a:cxn ang="0">
                  <a:pos x="50" y="0"/>
                </a:cxn>
                <a:cxn ang="0">
                  <a:pos x="19" y="19"/>
                </a:cxn>
                <a:cxn ang="0">
                  <a:pos x="6" y="31"/>
                </a:cxn>
                <a:cxn ang="0">
                  <a:pos x="0" y="44"/>
                </a:cxn>
                <a:cxn ang="0">
                  <a:pos x="6" y="63"/>
                </a:cxn>
                <a:cxn ang="0">
                  <a:pos x="19" y="63"/>
                </a:cxn>
                <a:cxn ang="0">
                  <a:pos x="25" y="63"/>
                </a:cxn>
              </a:cxnLst>
              <a:rect l="0" t="0" r="0" b="0"/>
              <a:pathLst>
                <a:path w="63" h="63">
                  <a:moveTo>
                    <a:pt x="25" y="63"/>
                  </a:moveTo>
                  <a:lnTo>
                    <a:pt x="38" y="56"/>
                  </a:lnTo>
                  <a:lnTo>
                    <a:pt x="57" y="31"/>
                  </a:lnTo>
                  <a:lnTo>
                    <a:pt x="63" y="19"/>
                  </a:lnTo>
                  <a:lnTo>
                    <a:pt x="63" y="12"/>
                  </a:lnTo>
                  <a:lnTo>
                    <a:pt x="57" y="6"/>
                  </a:lnTo>
                  <a:lnTo>
                    <a:pt x="50" y="0"/>
                  </a:lnTo>
                  <a:lnTo>
                    <a:pt x="19" y="19"/>
                  </a:lnTo>
                  <a:lnTo>
                    <a:pt x="6" y="31"/>
                  </a:lnTo>
                  <a:lnTo>
                    <a:pt x="0" y="44"/>
                  </a:lnTo>
                  <a:lnTo>
                    <a:pt x="6" y="63"/>
                  </a:lnTo>
                  <a:lnTo>
                    <a:pt x="19" y="63"/>
                  </a:lnTo>
                  <a:lnTo>
                    <a:pt x="25" y="63"/>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9" name="フリーフォーム 448"/>
            <p:cNvSpPr>
              <a:spLocks/>
            </p:cNvSpPr>
            <p:nvPr/>
          </p:nvSpPr>
          <p:spPr bwMode="auto">
            <a:xfrm>
              <a:off x="3805" y="1657"/>
              <a:ext cx="56" cy="57"/>
            </a:xfrm>
            <a:custGeom>
              <a:avLst/>
              <a:gdLst/>
              <a:ahLst/>
              <a:cxnLst>
                <a:cxn ang="0">
                  <a:pos x="19" y="57"/>
                </a:cxn>
                <a:cxn ang="0">
                  <a:pos x="31" y="57"/>
                </a:cxn>
                <a:cxn ang="0">
                  <a:pos x="44" y="50"/>
                </a:cxn>
                <a:cxn ang="0">
                  <a:pos x="56" y="38"/>
                </a:cxn>
                <a:cxn ang="0">
                  <a:pos x="50" y="19"/>
                </a:cxn>
                <a:cxn ang="0">
                  <a:pos x="44" y="6"/>
                </a:cxn>
                <a:cxn ang="0">
                  <a:pos x="31" y="0"/>
                </a:cxn>
                <a:cxn ang="0">
                  <a:pos x="19" y="6"/>
                </a:cxn>
                <a:cxn ang="0">
                  <a:pos x="6" y="13"/>
                </a:cxn>
                <a:cxn ang="0">
                  <a:pos x="0" y="25"/>
                </a:cxn>
                <a:cxn ang="0">
                  <a:pos x="6" y="44"/>
                </a:cxn>
                <a:cxn ang="0">
                  <a:pos x="12" y="50"/>
                </a:cxn>
                <a:cxn ang="0">
                  <a:pos x="12" y="57"/>
                </a:cxn>
                <a:cxn ang="0">
                  <a:pos x="19" y="57"/>
                </a:cxn>
              </a:cxnLst>
              <a:rect l="0" t="0" r="0" b="0"/>
              <a:pathLst>
                <a:path w="56" h="57">
                  <a:moveTo>
                    <a:pt x="19" y="57"/>
                  </a:moveTo>
                  <a:lnTo>
                    <a:pt x="31" y="57"/>
                  </a:lnTo>
                  <a:lnTo>
                    <a:pt x="44" y="50"/>
                  </a:lnTo>
                  <a:lnTo>
                    <a:pt x="56" y="38"/>
                  </a:lnTo>
                  <a:lnTo>
                    <a:pt x="50" y="19"/>
                  </a:lnTo>
                  <a:lnTo>
                    <a:pt x="44" y="6"/>
                  </a:lnTo>
                  <a:lnTo>
                    <a:pt x="31" y="0"/>
                  </a:lnTo>
                  <a:lnTo>
                    <a:pt x="19" y="6"/>
                  </a:lnTo>
                  <a:lnTo>
                    <a:pt x="6" y="13"/>
                  </a:lnTo>
                  <a:lnTo>
                    <a:pt x="0" y="25"/>
                  </a:lnTo>
                  <a:lnTo>
                    <a:pt x="6" y="44"/>
                  </a:lnTo>
                  <a:lnTo>
                    <a:pt x="12" y="50"/>
                  </a:lnTo>
                  <a:lnTo>
                    <a:pt x="12" y="57"/>
                  </a:lnTo>
                  <a:lnTo>
                    <a:pt x="19" y="57"/>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0" name="フリーフォーム 449"/>
            <p:cNvSpPr>
              <a:spLocks/>
            </p:cNvSpPr>
            <p:nvPr/>
          </p:nvSpPr>
          <p:spPr bwMode="auto">
            <a:xfrm>
              <a:off x="3426" y="1241"/>
              <a:ext cx="57" cy="63"/>
            </a:xfrm>
            <a:custGeom>
              <a:avLst/>
              <a:gdLst/>
              <a:ahLst/>
              <a:cxnLst>
                <a:cxn ang="0">
                  <a:pos x="38" y="63"/>
                </a:cxn>
                <a:cxn ang="0">
                  <a:pos x="50" y="50"/>
                </a:cxn>
                <a:cxn ang="0">
                  <a:pos x="57" y="31"/>
                </a:cxn>
                <a:cxn ang="0">
                  <a:pos x="50" y="19"/>
                </a:cxn>
                <a:cxn ang="0">
                  <a:pos x="44" y="6"/>
                </a:cxn>
                <a:cxn ang="0">
                  <a:pos x="32" y="0"/>
                </a:cxn>
                <a:cxn ang="0">
                  <a:pos x="13" y="12"/>
                </a:cxn>
                <a:cxn ang="0">
                  <a:pos x="6" y="25"/>
                </a:cxn>
                <a:cxn ang="0">
                  <a:pos x="0" y="44"/>
                </a:cxn>
                <a:cxn ang="0">
                  <a:pos x="6" y="50"/>
                </a:cxn>
                <a:cxn ang="0">
                  <a:pos x="13" y="63"/>
                </a:cxn>
                <a:cxn ang="0">
                  <a:pos x="25" y="63"/>
                </a:cxn>
                <a:cxn ang="0">
                  <a:pos x="32" y="63"/>
                </a:cxn>
                <a:cxn ang="0">
                  <a:pos x="38" y="63"/>
                </a:cxn>
              </a:cxnLst>
              <a:rect l="0" t="0" r="0" b="0"/>
              <a:pathLst>
                <a:path w="57" h="63">
                  <a:moveTo>
                    <a:pt x="38" y="63"/>
                  </a:moveTo>
                  <a:lnTo>
                    <a:pt x="50" y="50"/>
                  </a:lnTo>
                  <a:lnTo>
                    <a:pt x="57" y="31"/>
                  </a:lnTo>
                  <a:lnTo>
                    <a:pt x="50" y="19"/>
                  </a:lnTo>
                  <a:lnTo>
                    <a:pt x="44" y="6"/>
                  </a:lnTo>
                  <a:lnTo>
                    <a:pt x="32" y="0"/>
                  </a:lnTo>
                  <a:lnTo>
                    <a:pt x="13" y="12"/>
                  </a:lnTo>
                  <a:lnTo>
                    <a:pt x="6" y="25"/>
                  </a:lnTo>
                  <a:lnTo>
                    <a:pt x="0" y="44"/>
                  </a:lnTo>
                  <a:lnTo>
                    <a:pt x="6" y="50"/>
                  </a:lnTo>
                  <a:lnTo>
                    <a:pt x="13" y="63"/>
                  </a:lnTo>
                  <a:lnTo>
                    <a:pt x="25" y="63"/>
                  </a:lnTo>
                  <a:lnTo>
                    <a:pt x="32" y="63"/>
                  </a:lnTo>
                  <a:lnTo>
                    <a:pt x="38" y="63"/>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1" name="フリーフォーム 450"/>
            <p:cNvSpPr>
              <a:spLocks/>
            </p:cNvSpPr>
            <p:nvPr/>
          </p:nvSpPr>
          <p:spPr bwMode="auto">
            <a:xfrm>
              <a:off x="3458" y="1020"/>
              <a:ext cx="31" cy="38"/>
            </a:xfrm>
            <a:custGeom>
              <a:avLst/>
              <a:gdLst/>
              <a:ahLst/>
              <a:cxnLst>
                <a:cxn ang="0">
                  <a:pos x="18" y="38"/>
                </a:cxn>
                <a:cxn ang="0">
                  <a:pos x="31" y="19"/>
                </a:cxn>
                <a:cxn ang="0">
                  <a:pos x="25" y="12"/>
                </a:cxn>
                <a:cxn ang="0">
                  <a:pos x="18" y="0"/>
                </a:cxn>
                <a:cxn ang="0">
                  <a:pos x="12" y="0"/>
                </a:cxn>
                <a:cxn ang="0">
                  <a:pos x="6" y="0"/>
                </a:cxn>
                <a:cxn ang="0">
                  <a:pos x="0" y="12"/>
                </a:cxn>
                <a:cxn ang="0">
                  <a:pos x="6" y="31"/>
                </a:cxn>
                <a:cxn ang="0">
                  <a:pos x="12" y="38"/>
                </a:cxn>
                <a:cxn ang="0">
                  <a:pos x="12" y="38"/>
                </a:cxn>
                <a:cxn ang="0">
                  <a:pos x="18" y="38"/>
                </a:cxn>
              </a:cxnLst>
              <a:rect l="0" t="0" r="0" b="0"/>
              <a:pathLst>
                <a:path w="31" h="38">
                  <a:moveTo>
                    <a:pt x="18" y="38"/>
                  </a:moveTo>
                  <a:lnTo>
                    <a:pt x="31" y="19"/>
                  </a:lnTo>
                  <a:lnTo>
                    <a:pt x="25" y="12"/>
                  </a:lnTo>
                  <a:lnTo>
                    <a:pt x="18" y="0"/>
                  </a:lnTo>
                  <a:lnTo>
                    <a:pt x="12" y="0"/>
                  </a:lnTo>
                  <a:lnTo>
                    <a:pt x="6" y="0"/>
                  </a:lnTo>
                  <a:lnTo>
                    <a:pt x="0" y="12"/>
                  </a:lnTo>
                  <a:lnTo>
                    <a:pt x="6" y="31"/>
                  </a:lnTo>
                  <a:lnTo>
                    <a:pt x="12" y="38"/>
                  </a:lnTo>
                  <a:lnTo>
                    <a:pt x="12" y="38"/>
                  </a:lnTo>
                  <a:lnTo>
                    <a:pt x="18" y="38"/>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2" name="フリーフォーム 451"/>
            <p:cNvSpPr>
              <a:spLocks/>
            </p:cNvSpPr>
            <p:nvPr/>
          </p:nvSpPr>
          <p:spPr bwMode="auto">
            <a:xfrm>
              <a:off x="3666" y="944"/>
              <a:ext cx="44" cy="57"/>
            </a:xfrm>
            <a:custGeom>
              <a:avLst/>
              <a:gdLst/>
              <a:ahLst/>
              <a:cxnLst>
                <a:cxn ang="0">
                  <a:pos x="31" y="57"/>
                </a:cxn>
                <a:cxn ang="0">
                  <a:pos x="44" y="51"/>
                </a:cxn>
                <a:cxn ang="0">
                  <a:pos x="44" y="32"/>
                </a:cxn>
                <a:cxn ang="0">
                  <a:pos x="44" y="19"/>
                </a:cxn>
                <a:cxn ang="0">
                  <a:pos x="25" y="6"/>
                </a:cxn>
                <a:cxn ang="0">
                  <a:pos x="12" y="0"/>
                </a:cxn>
                <a:cxn ang="0">
                  <a:pos x="0" y="6"/>
                </a:cxn>
                <a:cxn ang="0">
                  <a:pos x="0" y="19"/>
                </a:cxn>
                <a:cxn ang="0">
                  <a:pos x="0" y="32"/>
                </a:cxn>
                <a:cxn ang="0">
                  <a:pos x="12" y="51"/>
                </a:cxn>
                <a:cxn ang="0">
                  <a:pos x="19" y="57"/>
                </a:cxn>
                <a:cxn ang="0">
                  <a:pos x="25" y="57"/>
                </a:cxn>
                <a:cxn ang="0">
                  <a:pos x="31" y="57"/>
                </a:cxn>
              </a:cxnLst>
              <a:rect l="0" t="0" r="0" b="0"/>
              <a:pathLst>
                <a:path w="44" h="57">
                  <a:moveTo>
                    <a:pt x="31" y="57"/>
                  </a:moveTo>
                  <a:lnTo>
                    <a:pt x="44" y="51"/>
                  </a:lnTo>
                  <a:lnTo>
                    <a:pt x="44" y="32"/>
                  </a:lnTo>
                  <a:lnTo>
                    <a:pt x="44" y="19"/>
                  </a:lnTo>
                  <a:lnTo>
                    <a:pt x="25" y="6"/>
                  </a:lnTo>
                  <a:lnTo>
                    <a:pt x="12" y="0"/>
                  </a:lnTo>
                  <a:lnTo>
                    <a:pt x="0" y="6"/>
                  </a:lnTo>
                  <a:lnTo>
                    <a:pt x="0" y="19"/>
                  </a:lnTo>
                  <a:lnTo>
                    <a:pt x="0" y="32"/>
                  </a:lnTo>
                  <a:lnTo>
                    <a:pt x="12" y="51"/>
                  </a:lnTo>
                  <a:lnTo>
                    <a:pt x="19" y="57"/>
                  </a:lnTo>
                  <a:lnTo>
                    <a:pt x="25" y="57"/>
                  </a:lnTo>
                  <a:lnTo>
                    <a:pt x="31" y="57"/>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3" name="フリーフォーム 452"/>
            <p:cNvSpPr>
              <a:spLocks/>
            </p:cNvSpPr>
            <p:nvPr/>
          </p:nvSpPr>
          <p:spPr bwMode="auto">
            <a:xfrm>
              <a:off x="3805" y="812"/>
              <a:ext cx="44" cy="50"/>
            </a:xfrm>
            <a:custGeom>
              <a:avLst/>
              <a:gdLst/>
              <a:ahLst/>
              <a:cxnLst>
                <a:cxn ang="0">
                  <a:pos x="31" y="50"/>
                </a:cxn>
                <a:cxn ang="0">
                  <a:pos x="44" y="37"/>
                </a:cxn>
                <a:cxn ang="0">
                  <a:pos x="44" y="25"/>
                </a:cxn>
                <a:cxn ang="0">
                  <a:pos x="44" y="12"/>
                </a:cxn>
                <a:cxn ang="0">
                  <a:pos x="38" y="0"/>
                </a:cxn>
                <a:cxn ang="0">
                  <a:pos x="25" y="0"/>
                </a:cxn>
                <a:cxn ang="0">
                  <a:pos x="19" y="0"/>
                </a:cxn>
                <a:cxn ang="0">
                  <a:pos x="0" y="19"/>
                </a:cxn>
                <a:cxn ang="0">
                  <a:pos x="0" y="31"/>
                </a:cxn>
                <a:cxn ang="0">
                  <a:pos x="12" y="44"/>
                </a:cxn>
                <a:cxn ang="0">
                  <a:pos x="19" y="50"/>
                </a:cxn>
                <a:cxn ang="0">
                  <a:pos x="25" y="50"/>
                </a:cxn>
                <a:cxn ang="0">
                  <a:pos x="31" y="50"/>
                </a:cxn>
              </a:cxnLst>
              <a:rect l="0" t="0" r="0" b="0"/>
              <a:pathLst>
                <a:path w="44" h="50">
                  <a:moveTo>
                    <a:pt x="31" y="50"/>
                  </a:moveTo>
                  <a:lnTo>
                    <a:pt x="44" y="37"/>
                  </a:lnTo>
                  <a:lnTo>
                    <a:pt x="44" y="25"/>
                  </a:lnTo>
                  <a:lnTo>
                    <a:pt x="44" y="12"/>
                  </a:lnTo>
                  <a:lnTo>
                    <a:pt x="38" y="0"/>
                  </a:lnTo>
                  <a:lnTo>
                    <a:pt x="25" y="0"/>
                  </a:lnTo>
                  <a:lnTo>
                    <a:pt x="19" y="0"/>
                  </a:lnTo>
                  <a:lnTo>
                    <a:pt x="0" y="19"/>
                  </a:lnTo>
                  <a:lnTo>
                    <a:pt x="0" y="31"/>
                  </a:lnTo>
                  <a:lnTo>
                    <a:pt x="12" y="44"/>
                  </a:lnTo>
                  <a:lnTo>
                    <a:pt x="19" y="50"/>
                  </a:lnTo>
                  <a:lnTo>
                    <a:pt x="25" y="50"/>
                  </a:lnTo>
                  <a:lnTo>
                    <a:pt x="31" y="50"/>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4" name="フリーフォーム 453"/>
            <p:cNvSpPr>
              <a:spLocks/>
            </p:cNvSpPr>
            <p:nvPr/>
          </p:nvSpPr>
          <p:spPr bwMode="auto">
            <a:xfrm>
              <a:off x="3754" y="932"/>
              <a:ext cx="25" cy="25"/>
            </a:xfrm>
            <a:custGeom>
              <a:avLst/>
              <a:gdLst/>
              <a:ahLst/>
              <a:cxnLst>
                <a:cxn ang="0">
                  <a:pos x="7" y="25"/>
                </a:cxn>
                <a:cxn ang="0">
                  <a:pos x="19" y="25"/>
                </a:cxn>
                <a:cxn ang="0">
                  <a:pos x="25" y="12"/>
                </a:cxn>
                <a:cxn ang="0">
                  <a:pos x="19" y="6"/>
                </a:cxn>
                <a:cxn ang="0">
                  <a:pos x="13" y="0"/>
                </a:cxn>
                <a:cxn ang="0">
                  <a:pos x="0" y="0"/>
                </a:cxn>
                <a:cxn ang="0">
                  <a:pos x="0" y="12"/>
                </a:cxn>
                <a:cxn ang="0">
                  <a:pos x="0" y="25"/>
                </a:cxn>
                <a:cxn ang="0">
                  <a:pos x="0" y="25"/>
                </a:cxn>
                <a:cxn ang="0">
                  <a:pos x="7" y="25"/>
                </a:cxn>
              </a:cxnLst>
              <a:rect l="0" t="0" r="0" b="0"/>
              <a:pathLst>
                <a:path w="25" h="25">
                  <a:moveTo>
                    <a:pt x="7" y="25"/>
                  </a:moveTo>
                  <a:lnTo>
                    <a:pt x="19" y="25"/>
                  </a:lnTo>
                  <a:lnTo>
                    <a:pt x="25" y="12"/>
                  </a:lnTo>
                  <a:lnTo>
                    <a:pt x="19" y="6"/>
                  </a:lnTo>
                  <a:lnTo>
                    <a:pt x="13" y="0"/>
                  </a:lnTo>
                  <a:lnTo>
                    <a:pt x="0" y="0"/>
                  </a:lnTo>
                  <a:lnTo>
                    <a:pt x="0" y="12"/>
                  </a:lnTo>
                  <a:lnTo>
                    <a:pt x="0" y="25"/>
                  </a:lnTo>
                  <a:lnTo>
                    <a:pt x="0" y="25"/>
                  </a:lnTo>
                  <a:lnTo>
                    <a:pt x="7" y="25"/>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5" name="フリーフォーム 454"/>
            <p:cNvSpPr>
              <a:spLocks/>
            </p:cNvSpPr>
            <p:nvPr/>
          </p:nvSpPr>
          <p:spPr bwMode="auto">
            <a:xfrm>
              <a:off x="4038" y="963"/>
              <a:ext cx="120" cy="133"/>
            </a:xfrm>
            <a:custGeom>
              <a:avLst/>
              <a:gdLst/>
              <a:ahLst/>
              <a:cxnLst>
                <a:cxn ang="0">
                  <a:pos x="63" y="133"/>
                </a:cxn>
                <a:cxn ang="0">
                  <a:pos x="89" y="126"/>
                </a:cxn>
                <a:cxn ang="0">
                  <a:pos x="101" y="114"/>
                </a:cxn>
                <a:cxn ang="0">
                  <a:pos x="114" y="88"/>
                </a:cxn>
                <a:cxn ang="0">
                  <a:pos x="120" y="69"/>
                </a:cxn>
                <a:cxn ang="0">
                  <a:pos x="120" y="44"/>
                </a:cxn>
                <a:cxn ang="0">
                  <a:pos x="107" y="19"/>
                </a:cxn>
                <a:cxn ang="0">
                  <a:pos x="95" y="6"/>
                </a:cxn>
                <a:cxn ang="0">
                  <a:pos x="82" y="0"/>
                </a:cxn>
                <a:cxn ang="0">
                  <a:pos x="70" y="6"/>
                </a:cxn>
                <a:cxn ang="0">
                  <a:pos x="38" y="19"/>
                </a:cxn>
                <a:cxn ang="0">
                  <a:pos x="19" y="38"/>
                </a:cxn>
                <a:cxn ang="0">
                  <a:pos x="7" y="57"/>
                </a:cxn>
                <a:cxn ang="0">
                  <a:pos x="0" y="82"/>
                </a:cxn>
                <a:cxn ang="0">
                  <a:pos x="7" y="101"/>
                </a:cxn>
                <a:cxn ang="0">
                  <a:pos x="19" y="120"/>
                </a:cxn>
                <a:cxn ang="0">
                  <a:pos x="38" y="133"/>
                </a:cxn>
                <a:cxn ang="0">
                  <a:pos x="57" y="133"/>
                </a:cxn>
                <a:cxn ang="0">
                  <a:pos x="63" y="133"/>
                </a:cxn>
              </a:cxnLst>
              <a:rect l="0" t="0" r="0" b="0"/>
              <a:pathLst>
                <a:path w="120" h="133">
                  <a:moveTo>
                    <a:pt x="63" y="133"/>
                  </a:moveTo>
                  <a:lnTo>
                    <a:pt x="89" y="126"/>
                  </a:lnTo>
                  <a:lnTo>
                    <a:pt x="101" y="114"/>
                  </a:lnTo>
                  <a:lnTo>
                    <a:pt x="114" y="88"/>
                  </a:lnTo>
                  <a:lnTo>
                    <a:pt x="120" y="69"/>
                  </a:lnTo>
                  <a:lnTo>
                    <a:pt x="120" y="44"/>
                  </a:lnTo>
                  <a:lnTo>
                    <a:pt x="107" y="19"/>
                  </a:lnTo>
                  <a:lnTo>
                    <a:pt x="95" y="6"/>
                  </a:lnTo>
                  <a:lnTo>
                    <a:pt x="82" y="0"/>
                  </a:lnTo>
                  <a:lnTo>
                    <a:pt x="70" y="6"/>
                  </a:lnTo>
                  <a:lnTo>
                    <a:pt x="38" y="19"/>
                  </a:lnTo>
                  <a:lnTo>
                    <a:pt x="19" y="38"/>
                  </a:lnTo>
                  <a:lnTo>
                    <a:pt x="7" y="57"/>
                  </a:lnTo>
                  <a:lnTo>
                    <a:pt x="0" y="82"/>
                  </a:lnTo>
                  <a:lnTo>
                    <a:pt x="7" y="101"/>
                  </a:lnTo>
                  <a:lnTo>
                    <a:pt x="19" y="120"/>
                  </a:lnTo>
                  <a:lnTo>
                    <a:pt x="38" y="133"/>
                  </a:lnTo>
                  <a:lnTo>
                    <a:pt x="57" y="133"/>
                  </a:lnTo>
                  <a:lnTo>
                    <a:pt x="63" y="133"/>
                  </a:lnTo>
                  <a:close/>
                </a:path>
              </a:pathLst>
            </a:custGeom>
            <a:solidFill>
              <a:schemeClr val="accent6">
                <a:lumMod val="40000"/>
                <a:lumOff val="60000"/>
                <a:alpha val="29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6" name="フリーフォーム 455"/>
            <p:cNvSpPr>
              <a:spLocks/>
            </p:cNvSpPr>
            <p:nvPr/>
          </p:nvSpPr>
          <p:spPr bwMode="auto">
            <a:xfrm>
              <a:off x="4190" y="919"/>
              <a:ext cx="101" cy="120"/>
            </a:xfrm>
            <a:custGeom>
              <a:avLst/>
              <a:gdLst/>
              <a:ahLst/>
              <a:cxnLst>
                <a:cxn ang="0">
                  <a:pos x="56" y="120"/>
                </a:cxn>
                <a:cxn ang="0">
                  <a:pos x="69" y="113"/>
                </a:cxn>
                <a:cxn ang="0">
                  <a:pos x="88" y="101"/>
                </a:cxn>
                <a:cxn ang="0">
                  <a:pos x="101" y="76"/>
                </a:cxn>
                <a:cxn ang="0">
                  <a:pos x="94" y="44"/>
                </a:cxn>
                <a:cxn ang="0">
                  <a:pos x="82" y="13"/>
                </a:cxn>
                <a:cxn ang="0">
                  <a:pos x="63" y="0"/>
                </a:cxn>
                <a:cxn ang="0">
                  <a:pos x="50" y="0"/>
                </a:cxn>
                <a:cxn ang="0">
                  <a:pos x="38" y="0"/>
                </a:cxn>
                <a:cxn ang="0">
                  <a:pos x="25" y="6"/>
                </a:cxn>
                <a:cxn ang="0">
                  <a:pos x="6" y="25"/>
                </a:cxn>
                <a:cxn ang="0">
                  <a:pos x="0" y="50"/>
                </a:cxn>
                <a:cxn ang="0">
                  <a:pos x="0" y="76"/>
                </a:cxn>
                <a:cxn ang="0">
                  <a:pos x="12" y="101"/>
                </a:cxn>
                <a:cxn ang="0">
                  <a:pos x="25" y="113"/>
                </a:cxn>
                <a:cxn ang="0">
                  <a:pos x="44" y="120"/>
                </a:cxn>
                <a:cxn ang="0">
                  <a:pos x="50" y="120"/>
                </a:cxn>
                <a:cxn ang="0">
                  <a:pos x="56" y="120"/>
                </a:cxn>
              </a:cxnLst>
              <a:rect l="0" t="0" r="0" b="0"/>
              <a:pathLst>
                <a:path w="101" h="120">
                  <a:moveTo>
                    <a:pt x="56" y="120"/>
                  </a:moveTo>
                  <a:lnTo>
                    <a:pt x="69" y="113"/>
                  </a:lnTo>
                  <a:lnTo>
                    <a:pt x="88" y="101"/>
                  </a:lnTo>
                  <a:lnTo>
                    <a:pt x="101" y="76"/>
                  </a:lnTo>
                  <a:lnTo>
                    <a:pt x="94" y="44"/>
                  </a:lnTo>
                  <a:lnTo>
                    <a:pt x="82" y="13"/>
                  </a:lnTo>
                  <a:lnTo>
                    <a:pt x="63" y="0"/>
                  </a:lnTo>
                  <a:lnTo>
                    <a:pt x="50" y="0"/>
                  </a:lnTo>
                  <a:lnTo>
                    <a:pt x="38" y="0"/>
                  </a:lnTo>
                  <a:lnTo>
                    <a:pt x="25" y="6"/>
                  </a:lnTo>
                  <a:lnTo>
                    <a:pt x="6" y="25"/>
                  </a:lnTo>
                  <a:lnTo>
                    <a:pt x="0" y="50"/>
                  </a:lnTo>
                  <a:lnTo>
                    <a:pt x="0" y="76"/>
                  </a:lnTo>
                  <a:lnTo>
                    <a:pt x="12" y="101"/>
                  </a:lnTo>
                  <a:lnTo>
                    <a:pt x="25" y="113"/>
                  </a:lnTo>
                  <a:lnTo>
                    <a:pt x="44" y="120"/>
                  </a:lnTo>
                  <a:lnTo>
                    <a:pt x="50" y="120"/>
                  </a:lnTo>
                  <a:lnTo>
                    <a:pt x="56" y="120"/>
                  </a:lnTo>
                  <a:close/>
                </a:path>
              </a:pathLst>
            </a:custGeom>
            <a:solidFill>
              <a:schemeClr val="accent6">
                <a:lumMod val="40000"/>
                <a:lumOff val="60000"/>
                <a:alpha val="2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7" name="フリーフォーム 456"/>
            <p:cNvSpPr>
              <a:spLocks/>
            </p:cNvSpPr>
            <p:nvPr/>
          </p:nvSpPr>
          <p:spPr bwMode="auto">
            <a:xfrm>
              <a:off x="3931" y="1342"/>
              <a:ext cx="107" cy="63"/>
            </a:xfrm>
            <a:custGeom>
              <a:avLst/>
              <a:gdLst/>
              <a:ahLst/>
              <a:cxnLst>
                <a:cxn ang="0">
                  <a:pos x="107" y="37"/>
                </a:cxn>
                <a:cxn ang="0">
                  <a:pos x="107" y="31"/>
                </a:cxn>
                <a:cxn ang="0">
                  <a:pos x="101" y="25"/>
                </a:cxn>
                <a:cxn ang="0">
                  <a:pos x="69" y="12"/>
                </a:cxn>
                <a:cxn ang="0">
                  <a:pos x="50" y="0"/>
                </a:cxn>
                <a:cxn ang="0">
                  <a:pos x="31" y="0"/>
                </a:cxn>
                <a:cxn ang="0">
                  <a:pos x="19" y="0"/>
                </a:cxn>
                <a:cxn ang="0">
                  <a:pos x="0" y="19"/>
                </a:cxn>
                <a:cxn ang="0">
                  <a:pos x="0" y="37"/>
                </a:cxn>
                <a:cxn ang="0">
                  <a:pos x="19" y="56"/>
                </a:cxn>
                <a:cxn ang="0">
                  <a:pos x="38" y="63"/>
                </a:cxn>
                <a:cxn ang="0">
                  <a:pos x="57" y="63"/>
                </a:cxn>
                <a:cxn ang="0">
                  <a:pos x="95" y="50"/>
                </a:cxn>
                <a:cxn ang="0">
                  <a:pos x="101" y="37"/>
                </a:cxn>
                <a:cxn ang="0">
                  <a:pos x="107" y="37"/>
                </a:cxn>
              </a:cxnLst>
              <a:rect l="0" t="0" r="0" b="0"/>
              <a:pathLst>
                <a:path w="107" h="63">
                  <a:moveTo>
                    <a:pt x="107" y="37"/>
                  </a:moveTo>
                  <a:lnTo>
                    <a:pt x="107" y="31"/>
                  </a:lnTo>
                  <a:lnTo>
                    <a:pt x="101" y="25"/>
                  </a:lnTo>
                  <a:lnTo>
                    <a:pt x="69" y="12"/>
                  </a:lnTo>
                  <a:lnTo>
                    <a:pt x="50" y="0"/>
                  </a:lnTo>
                  <a:lnTo>
                    <a:pt x="31" y="0"/>
                  </a:lnTo>
                  <a:lnTo>
                    <a:pt x="19" y="0"/>
                  </a:lnTo>
                  <a:lnTo>
                    <a:pt x="0" y="19"/>
                  </a:lnTo>
                  <a:lnTo>
                    <a:pt x="0" y="37"/>
                  </a:lnTo>
                  <a:lnTo>
                    <a:pt x="19" y="56"/>
                  </a:lnTo>
                  <a:lnTo>
                    <a:pt x="38" y="63"/>
                  </a:lnTo>
                  <a:lnTo>
                    <a:pt x="57" y="63"/>
                  </a:lnTo>
                  <a:lnTo>
                    <a:pt x="95" y="50"/>
                  </a:lnTo>
                  <a:lnTo>
                    <a:pt x="101" y="37"/>
                  </a:lnTo>
                  <a:lnTo>
                    <a:pt x="107" y="37"/>
                  </a:lnTo>
                  <a:close/>
                </a:path>
              </a:pathLst>
            </a:custGeom>
            <a:solidFill>
              <a:schemeClr val="accent6">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8" name="フリーフォーム 457"/>
            <p:cNvSpPr>
              <a:spLocks/>
            </p:cNvSpPr>
            <p:nvPr/>
          </p:nvSpPr>
          <p:spPr bwMode="auto">
            <a:xfrm>
              <a:off x="4000" y="1278"/>
              <a:ext cx="95" cy="70"/>
            </a:xfrm>
            <a:custGeom>
              <a:avLst/>
              <a:gdLst/>
              <a:ahLst/>
              <a:cxnLst>
                <a:cxn ang="0">
                  <a:pos x="63" y="51"/>
                </a:cxn>
                <a:cxn ang="0">
                  <a:pos x="89" y="38"/>
                </a:cxn>
                <a:cxn ang="0">
                  <a:pos x="95" y="26"/>
                </a:cxn>
                <a:cxn ang="0">
                  <a:pos x="95" y="13"/>
                </a:cxn>
                <a:cxn ang="0">
                  <a:pos x="89" y="0"/>
                </a:cxn>
                <a:cxn ang="0">
                  <a:pos x="70" y="0"/>
                </a:cxn>
                <a:cxn ang="0">
                  <a:pos x="38" y="0"/>
                </a:cxn>
                <a:cxn ang="0">
                  <a:pos x="26" y="0"/>
                </a:cxn>
                <a:cxn ang="0">
                  <a:pos x="13" y="13"/>
                </a:cxn>
                <a:cxn ang="0">
                  <a:pos x="0" y="26"/>
                </a:cxn>
                <a:cxn ang="0">
                  <a:pos x="0" y="38"/>
                </a:cxn>
                <a:cxn ang="0">
                  <a:pos x="0" y="51"/>
                </a:cxn>
                <a:cxn ang="0">
                  <a:pos x="13" y="64"/>
                </a:cxn>
                <a:cxn ang="0">
                  <a:pos x="38" y="70"/>
                </a:cxn>
                <a:cxn ang="0">
                  <a:pos x="45" y="70"/>
                </a:cxn>
                <a:cxn ang="0">
                  <a:pos x="57" y="64"/>
                </a:cxn>
                <a:cxn ang="0">
                  <a:pos x="57" y="51"/>
                </a:cxn>
                <a:cxn ang="0">
                  <a:pos x="63" y="51"/>
                </a:cxn>
              </a:cxnLst>
              <a:rect l="0" t="0" r="0" b="0"/>
              <a:pathLst>
                <a:path w="95" h="70">
                  <a:moveTo>
                    <a:pt x="63" y="51"/>
                  </a:moveTo>
                  <a:lnTo>
                    <a:pt x="89" y="38"/>
                  </a:lnTo>
                  <a:lnTo>
                    <a:pt x="95" y="26"/>
                  </a:lnTo>
                  <a:lnTo>
                    <a:pt x="95" y="13"/>
                  </a:lnTo>
                  <a:lnTo>
                    <a:pt x="89" y="0"/>
                  </a:lnTo>
                  <a:lnTo>
                    <a:pt x="70" y="0"/>
                  </a:lnTo>
                  <a:lnTo>
                    <a:pt x="38" y="0"/>
                  </a:lnTo>
                  <a:lnTo>
                    <a:pt x="26" y="0"/>
                  </a:lnTo>
                  <a:lnTo>
                    <a:pt x="13" y="13"/>
                  </a:lnTo>
                  <a:lnTo>
                    <a:pt x="0" y="26"/>
                  </a:lnTo>
                  <a:lnTo>
                    <a:pt x="0" y="38"/>
                  </a:lnTo>
                  <a:lnTo>
                    <a:pt x="0" y="51"/>
                  </a:lnTo>
                  <a:lnTo>
                    <a:pt x="13" y="64"/>
                  </a:lnTo>
                  <a:lnTo>
                    <a:pt x="38" y="70"/>
                  </a:lnTo>
                  <a:lnTo>
                    <a:pt x="45" y="70"/>
                  </a:lnTo>
                  <a:lnTo>
                    <a:pt x="57" y="64"/>
                  </a:lnTo>
                  <a:lnTo>
                    <a:pt x="57" y="51"/>
                  </a:lnTo>
                  <a:lnTo>
                    <a:pt x="63" y="51"/>
                  </a:lnTo>
                  <a:close/>
                </a:path>
              </a:pathLst>
            </a:custGeom>
            <a:solidFill>
              <a:schemeClr val="accent6">
                <a:lumMod val="40000"/>
                <a:lumOff val="60000"/>
                <a:alpha val="1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9" name="フリーフォーム 458"/>
            <p:cNvSpPr>
              <a:spLocks/>
            </p:cNvSpPr>
            <p:nvPr/>
          </p:nvSpPr>
          <p:spPr bwMode="auto">
            <a:xfrm>
              <a:off x="3969" y="1203"/>
              <a:ext cx="50" cy="44"/>
            </a:xfrm>
            <a:custGeom>
              <a:avLst/>
              <a:gdLst/>
              <a:ahLst/>
              <a:cxnLst>
                <a:cxn ang="0">
                  <a:pos x="44" y="44"/>
                </a:cxn>
                <a:cxn ang="0">
                  <a:pos x="44" y="31"/>
                </a:cxn>
                <a:cxn ang="0">
                  <a:pos x="50" y="19"/>
                </a:cxn>
                <a:cxn ang="0">
                  <a:pos x="44" y="6"/>
                </a:cxn>
                <a:cxn ang="0">
                  <a:pos x="31" y="0"/>
                </a:cxn>
                <a:cxn ang="0">
                  <a:pos x="19" y="0"/>
                </a:cxn>
                <a:cxn ang="0">
                  <a:pos x="6" y="6"/>
                </a:cxn>
                <a:cxn ang="0">
                  <a:pos x="6" y="12"/>
                </a:cxn>
                <a:cxn ang="0">
                  <a:pos x="0" y="25"/>
                </a:cxn>
                <a:cxn ang="0">
                  <a:pos x="6" y="38"/>
                </a:cxn>
                <a:cxn ang="0">
                  <a:pos x="19" y="44"/>
                </a:cxn>
                <a:cxn ang="0">
                  <a:pos x="31" y="44"/>
                </a:cxn>
                <a:cxn ang="0">
                  <a:pos x="38" y="44"/>
                </a:cxn>
                <a:cxn ang="0">
                  <a:pos x="44" y="44"/>
                </a:cxn>
              </a:cxnLst>
              <a:rect l="0" t="0" r="0" b="0"/>
              <a:pathLst>
                <a:path w="50" h="44">
                  <a:moveTo>
                    <a:pt x="44" y="44"/>
                  </a:moveTo>
                  <a:lnTo>
                    <a:pt x="44" y="31"/>
                  </a:lnTo>
                  <a:lnTo>
                    <a:pt x="50" y="19"/>
                  </a:lnTo>
                  <a:lnTo>
                    <a:pt x="44" y="6"/>
                  </a:lnTo>
                  <a:lnTo>
                    <a:pt x="31" y="0"/>
                  </a:lnTo>
                  <a:lnTo>
                    <a:pt x="19" y="0"/>
                  </a:lnTo>
                  <a:lnTo>
                    <a:pt x="6" y="6"/>
                  </a:lnTo>
                  <a:lnTo>
                    <a:pt x="6" y="12"/>
                  </a:lnTo>
                  <a:lnTo>
                    <a:pt x="0" y="25"/>
                  </a:lnTo>
                  <a:lnTo>
                    <a:pt x="6" y="38"/>
                  </a:lnTo>
                  <a:lnTo>
                    <a:pt x="19" y="44"/>
                  </a:lnTo>
                  <a:lnTo>
                    <a:pt x="31" y="44"/>
                  </a:lnTo>
                  <a:lnTo>
                    <a:pt x="38" y="44"/>
                  </a:lnTo>
                  <a:lnTo>
                    <a:pt x="44" y="44"/>
                  </a:lnTo>
                  <a:close/>
                </a:path>
              </a:pathLst>
            </a:custGeom>
            <a:solidFill>
              <a:schemeClr val="accent6">
                <a:lumMod val="40000"/>
                <a:lumOff val="60000"/>
                <a:alpha val="3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0" name="フリーフォーム 459"/>
            <p:cNvSpPr>
              <a:spLocks/>
            </p:cNvSpPr>
            <p:nvPr/>
          </p:nvSpPr>
          <p:spPr bwMode="auto">
            <a:xfrm>
              <a:off x="4284" y="1234"/>
              <a:ext cx="114" cy="82"/>
            </a:xfrm>
            <a:custGeom>
              <a:avLst/>
              <a:gdLst/>
              <a:ahLst/>
              <a:cxnLst>
                <a:cxn ang="0">
                  <a:pos x="7" y="76"/>
                </a:cxn>
                <a:cxn ang="0">
                  <a:pos x="32" y="82"/>
                </a:cxn>
                <a:cxn ang="0">
                  <a:pos x="51" y="76"/>
                </a:cxn>
                <a:cxn ang="0">
                  <a:pos x="63" y="70"/>
                </a:cxn>
                <a:cxn ang="0">
                  <a:pos x="82" y="44"/>
                </a:cxn>
                <a:cxn ang="0">
                  <a:pos x="95" y="32"/>
                </a:cxn>
                <a:cxn ang="0">
                  <a:pos x="114" y="13"/>
                </a:cxn>
                <a:cxn ang="0">
                  <a:pos x="114" y="7"/>
                </a:cxn>
                <a:cxn ang="0">
                  <a:pos x="108" y="0"/>
                </a:cxn>
                <a:cxn ang="0">
                  <a:pos x="101" y="0"/>
                </a:cxn>
                <a:cxn ang="0">
                  <a:pos x="89" y="0"/>
                </a:cxn>
                <a:cxn ang="0">
                  <a:pos x="70" y="7"/>
                </a:cxn>
                <a:cxn ang="0">
                  <a:pos x="45" y="13"/>
                </a:cxn>
                <a:cxn ang="0">
                  <a:pos x="32" y="19"/>
                </a:cxn>
                <a:cxn ang="0">
                  <a:pos x="19" y="32"/>
                </a:cxn>
                <a:cxn ang="0">
                  <a:pos x="0" y="57"/>
                </a:cxn>
                <a:cxn ang="0">
                  <a:pos x="0" y="63"/>
                </a:cxn>
                <a:cxn ang="0">
                  <a:pos x="0" y="76"/>
                </a:cxn>
                <a:cxn ang="0">
                  <a:pos x="7" y="76"/>
                </a:cxn>
              </a:cxnLst>
              <a:rect l="0" t="0" r="0" b="0"/>
              <a:pathLst>
                <a:path w="114" h="82">
                  <a:moveTo>
                    <a:pt x="7" y="76"/>
                  </a:moveTo>
                  <a:lnTo>
                    <a:pt x="32" y="82"/>
                  </a:lnTo>
                  <a:lnTo>
                    <a:pt x="51" y="76"/>
                  </a:lnTo>
                  <a:lnTo>
                    <a:pt x="63" y="70"/>
                  </a:lnTo>
                  <a:lnTo>
                    <a:pt x="82" y="44"/>
                  </a:lnTo>
                  <a:lnTo>
                    <a:pt x="95" y="32"/>
                  </a:lnTo>
                  <a:lnTo>
                    <a:pt x="114" y="13"/>
                  </a:lnTo>
                  <a:lnTo>
                    <a:pt x="114" y="7"/>
                  </a:lnTo>
                  <a:lnTo>
                    <a:pt x="108" y="0"/>
                  </a:lnTo>
                  <a:lnTo>
                    <a:pt x="101" y="0"/>
                  </a:lnTo>
                  <a:lnTo>
                    <a:pt x="89" y="0"/>
                  </a:lnTo>
                  <a:lnTo>
                    <a:pt x="70" y="7"/>
                  </a:lnTo>
                  <a:lnTo>
                    <a:pt x="45" y="13"/>
                  </a:lnTo>
                  <a:lnTo>
                    <a:pt x="32" y="19"/>
                  </a:lnTo>
                  <a:lnTo>
                    <a:pt x="19" y="32"/>
                  </a:lnTo>
                  <a:lnTo>
                    <a:pt x="0" y="57"/>
                  </a:lnTo>
                  <a:lnTo>
                    <a:pt x="0" y="63"/>
                  </a:lnTo>
                  <a:lnTo>
                    <a:pt x="0" y="76"/>
                  </a:lnTo>
                  <a:lnTo>
                    <a:pt x="7" y="76"/>
                  </a:lnTo>
                  <a:close/>
                </a:path>
              </a:pathLst>
            </a:custGeom>
            <a:solidFill>
              <a:schemeClr val="accent6">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1" name="フリーフォーム 460"/>
            <p:cNvSpPr>
              <a:spLocks/>
            </p:cNvSpPr>
            <p:nvPr/>
          </p:nvSpPr>
          <p:spPr bwMode="auto">
            <a:xfrm>
              <a:off x="4177" y="1159"/>
              <a:ext cx="63" cy="37"/>
            </a:xfrm>
            <a:custGeom>
              <a:avLst/>
              <a:gdLst/>
              <a:ahLst/>
              <a:cxnLst>
                <a:cxn ang="0">
                  <a:pos x="13" y="37"/>
                </a:cxn>
                <a:cxn ang="0">
                  <a:pos x="38" y="37"/>
                </a:cxn>
                <a:cxn ang="0">
                  <a:pos x="51" y="31"/>
                </a:cxn>
                <a:cxn ang="0">
                  <a:pos x="57" y="25"/>
                </a:cxn>
                <a:cxn ang="0">
                  <a:pos x="63" y="19"/>
                </a:cxn>
                <a:cxn ang="0">
                  <a:pos x="63" y="6"/>
                </a:cxn>
                <a:cxn ang="0">
                  <a:pos x="51" y="0"/>
                </a:cxn>
                <a:cxn ang="0">
                  <a:pos x="32" y="0"/>
                </a:cxn>
                <a:cxn ang="0">
                  <a:pos x="13" y="12"/>
                </a:cxn>
                <a:cxn ang="0">
                  <a:pos x="0" y="19"/>
                </a:cxn>
                <a:cxn ang="0">
                  <a:pos x="0" y="31"/>
                </a:cxn>
                <a:cxn ang="0">
                  <a:pos x="6" y="37"/>
                </a:cxn>
                <a:cxn ang="0">
                  <a:pos x="6" y="37"/>
                </a:cxn>
                <a:cxn ang="0">
                  <a:pos x="13" y="37"/>
                </a:cxn>
              </a:cxnLst>
              <a:rect l="0" t="0" r="0" b="0"/>
              <a:pathLst>
                <a:path w="63" h="37">
                  <a:moveTo>
                    <a:pt x="13" y="37"/>
                  </a:moveTo>
                  <a:lnTo>
                    <a:pt x="38" y="37"/>
                  </a:lnTo>
                  <a:lnTo>
                    <a:pt x="51" y="31"/>
                  </a:lnTo>
                  <a:lnTo>
                    <a:pt x="57" y="25"/>
                  </a:lnTo>
                  <a:lnTo>
                    <a:pt x="63" y="19"/>
                  </a:lnTo>
                  <a:lnTo>
                    <a:pt x="63" y="6"/>
                  </a:lnTo>
                  <a:lnTo>
                    <a:pt x="51" y="0"/>
                  </a:lnTo>
                  <a:lnTo>
                    <a:pt x="32" y="0"/>
                  </a:lnTo>
                  <a:lnTo>
                    <a:pt x="13" y="12"/>
                  </a:lnTo>
                  <a:lnTo>
                    <a:pt x="0" y="19"/>
                  </a:lnTo>
                  <a:lnTo>
                    <a:pt x="0" y="31"/>
                  </a:lnTo>
                  <a:lnTo>
                    <a:pt x="6" y="37"/>
                  </a:lnTo>
                  <a:lnTo>
                    <a:pt x="6" y="37"/>
                  </a:lnTo>
                  <a:lnTo>
                    <a:pt x="13" y="37"/>
                  </a:lnTo>
                  <a:close/>
                </a:path>
              </a:pathLst>
            </a:custGeom>
            <a:solidFill>
              <a:schemeClr val="accent6">
                <a:lumMod val="40000"/>
                <a:lumOff val="6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2" name="フリーフォーム 461"/>
            <p:cNvSpPr>
              <a:spLocks/>
            </p:cNvSpPr>
            <p:nvPr/>
          </p:nvSpPr>
          <p:spPr bwMode="auto">
            <a:xfrm>
              <a:off x="4480" y="685"/>
              <a:ext cx="133" cy="183"/>
            </a:xfrm>
            <a:custGeom>
              <a:avLst/>
              <a:gdLst/>
              <a:ahLst/>
              <a:cxnLst>
                <a:cxn ang="0">
                  <a:pos x="57" y="183"/>
                </a:cxn>
                <a:cxn ang="0">
                  <a:pos x="76" y="183"/>
                </a:cxn>
                <a:cxn ang="0">
                  <a:pos x="95" y="171"/>
                </a:cxn>
                <a:cxn ang="0">
                  <a:pos x="107" y="158"/>
                </a:cxn>
                <a:cxn ang="0">
                  <a:pos x="120" y="146"/>
                </a:cxn>
                <a:cxn ang="0">
                  <a:pos x="126" y="120"/>
                </a:cxn>
                <a:cxn ang="0">
                  <a:pos x="133" y="108"/>
                </a:cxn>
                <a:cxn ang="0">
                  <a:pos x="126" y="95"/>
                </a:cxn>
                <a:cxn ang="0">
                  <a:pos x="107" y="89"/>
                </a:cxn>
                <a:cxn ang="0">
                  <a:pos x="101" y="89"/>
                </a:cxn>
                <a:cxn ang="0">
                  <a:pos x="101" y="82"/>
                </a:cxn>
                <a:cxn ang="0">
                  <a:pos x="101" y="57"/>
                </a:cxn>
                <a:cxn ang="0">
                  <a:pos x="101" y="38"/>
                </a:cxn>
                <a:cxn ang="0">
                  <a:pos x="88" y="7"/>
                </a:cxn>
                <a:cxn ang="0">
                  <a:pos x="82" y="0"/>
                </a:cxn>
                <a:cxn ang="0">
                  <a:pos x="69" y="0"/>
                </a:cxn>
                <a:cxn ang="0">
                  <a:pos x="44" y="13"/>
                </a:cxn>
                <a:cxn ang="0">
                  <a:pos x="13" y="57"/>
                </a:cxn>
                <a:cxn ang="0">
                  <a:pos x="0" y="76"/>
                </a:cxn>
                <a:cxn ang="0">
                  <a:pos x="0" y="89"/>
                </a:cxn>
                <a:cxn ang="0">
                  <a:pos x="6" y="95"/>
                </a:cxn>
                <a:cxn ang="0">
                  <a:pos x="32" y="101"/>
                </a:cxn>
                <a:cxn ang="0">
                  <a:pos x="38" y="101"/>
                </a:cxn>
                <a:cxn ang="0">
                  <a:pos x="38" y="108"/>
                </a:cxn>
                <a:cxn ang="0">
                  <a:pos x="32" y="120"/>
                </a:cxn>
                <a:cxn ang="0">
                  <a:pos x="25" y="146"/>
                </a:cxn>
                <a:cxn ang="0">
                  <a:pos x="38" y="164"/>
                </a:cxn>
                <a:cxn ang="0">
                  <a:pos x="50" y="183"/>
                </a:cxn>
                <a:cxn ang="0">
                  <a:pos x="57" y="183"/>
                </a:cxn>
              </a:cxnLst>
              <a:rect l="0" t="0" r="0" b="0"/>
              <a:pathLst>
                <a:path w="133" h="183">
                  <a:moveTo>
                    <a:pt x="57" y="183"/>
                  </a:moveTo>
                  <a:lnTo>
                    <a:pt x="76" y="183"/>
                  </a:lnTo>
                  <a:lnTo>
                    <a:pt x="95" y="171"/>
                  </a:lnTo>
                  <a:lnTo>
                    <a:pt x="107" y="158"/>
                  </a:lnTo>
                  <a:lnTo>
                    <a:pt x="120" y="146"/>
                  </a:lnTo>
                  <a:lnTo>
                    <a:pt x="126" y="120"/>
                  </a:lnTo>
                  <a:lnTo>
                    <a:pt x="133" y="108"/>
                  </a:lnTo>
                  <a:lnTo>
                    <a:pt x="126" y="95"/>
                  </a:lnTo>
                  <a:lnTo>
                    <a:pt x="107" y="89"/>
                  </a:lnTo>
                  <a:lnTo>
                    <a:pt x="101" y="89"/>
                  </a:lnTo>
                  <a:lnTo>
                    <a:pt x="101" y="82"/>
                  </a:lnTo>
                  <a:lnTo>
                    <a:pt x="101" y="57"/>
                  </a:lnTo>
                  <a:lnTo>
                    <a:pt x="101" y="38"/>
                  </a:lnTo>
                  <a:lnTo>
                    <a:pt x="88" y="7"/>
                  </a:lnTo>
                  <a:lnTo>
                    <a:pt x="82" y="0"/>
                  </a:lnTo>
                  <a:lnTo>
                    <a:pt x="69" y="0"/>
                  </a:lnTo>
                  <a:lnTo>
                    <a:pt x="44" y="13"/>
                  </a:lnTo>
                  <a:lnTo>
                    <a:pt x="13" y="57"/>
                  </a:lnTo>
                  <a:lnTo>
                    <a:pt x="0" y="76"/>
                  </a:lnTo>
                  <a:lnTo>
                    <a:pt x="0" y="89"/>
                  </a:lnTo>
                  <a:lnTo>
                    <a:pt x="6" y="95"/>
                  </a:lnTo>
                  <a:lnTo>
                    <a:pt x="32" y="101"/>
                  </a:lnTo>
                  <a:lnTo>
                    <a:pt x="38" y="101"/>
                  </a:lnTo>
                  <a:lnTo>
                    <a:pt x="38" y="108"/>
                  </a:lnTo>
                  <a:lnTo>
                    <a:pt x="32" y="120"/>
                  </a:lnTo>
                  <a:lnTo>
                    <a:pt x="25" y="146"/>
                  </a:lnTo>
                  <a:lnTo>
                    <a:pt x="38" y="164"/>
                  </a:lnTo>
                  <a:lnTo>
                    <a:pt x="50" y="183"/>
                  </a:lnTo>
                  <a:lnTo>
                    <a:pt x="57" y="183"/>
                  </a:lnTo>
                  <a:close/>
                </a:path>
              </a:pathLst>
            </a:custGeom>
            <a:solidFill>
              <a:schemeClr val="accent6">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3" name="フリーフォーム 462"/>
            <p:cNvSpPr>
              <a:spLocks/>
            </p:cNvSpPr>
            <p:nvPr/>
          </p:nvSpPr>
          <p:spPr bwMode="auto">
            <a:xfrm>
              <a:off x="4366" y="812"/>
              <a:ext cx="51" cy="69"/>
            </a:xfrm>
            <a:custGeom>
              <a:avLst/>
              <a:gdLst/>
              <a:ahLst/>
              <a:cxnLst>
                <a:cxn ang="0">
                  <a:pos x="19" y="69"/>
                </a:cxn>
                <a:cxn ang="0">
                  <a:pos x="32" y="63"/>
                </a:cxn>
                <a:cxn ang="0">
                  <a:pos x="45" y="44"/>
                </a:cxn>
                <a:cxn ang="0">
                  <a:pos x="51" y="31"/>
                </a:cxn>
                <a:cxn ang="0">
                  <a:pos x="51" y="12"/>
                </a:cxn>
                <a:cxn ang="0">
                  <a:pos x="45" y="0"/>
                </a:cxn>
                <a:cxn ang="0">
                  <a:pos x="32" y="0"/>
                </a:cxn>
                <a:cxn ang="0">
                  <a:pos x="7" y="19"/>
                </a:cxn>
                <a:cxn ang="0">
                  <a:pos x="0" y="37"/>
                </a:cxn>
                <a:cxn ang="0">
                  <a:pos x="0" y="50"/>
                </a:cxn>
                <a:cxn ang="0">
                  <a:pos x="7" y="63"/>
                </a:cxn>
                <a:cxn ang="0">
                  <a:pos x="13" y="69"/>
                </a:cxn>
                <a:cxn ang="0">
                  <a:pos x="19" y="69"/>
                </a:cxn>
              </a:cxnLst>
              <a:rect l="0" t="0" r="0" b="0"/>
              <a:pathLst>
                <a:path w="51" h="69">
                  <a:moveTo>
                    <a:pt x="19" y="69"/>
                  </a:moveTo>
                  <a:lnTo>
                    <a:pt x="32" y="63"/>
                  </a:lnTo>
                  <a:lnTo>
                    <a:pt x="45" y="44"/>
                  </a:lnTo>
                  <a:lnTo>
                    <a:pt x="51" y="31"/>
                  </a:lnTo>
                  <a:lnTo>
                    <a:pt x="51" y="12"/>
                  </a:lnTo>
                  <a:lnTo>
                    <a:pt x="45" y="0"/>
                  </a:lnTo>
                  <a:lnTo>
                    <a:pt x="32" y="0"/>
                  </a:lnTo>
                  <a:lnTo>
                    <a:pt x="7" y="19"/>
                  </a:lnTo>
                  <a:lnTo>
                    <a:pt x="0" y="37"/>
                  </a:lnTo>
                  <a:lnTo>
                    <a:pt x="0" y="50"/>
                  </a:lnTo>
                  <a:lnTo>
                    <a:pt x="7" y="63"/>
                  </a:lnTo>
                  <a:lnTo>
                    <a:pt x="13" y="69"/>
                  </a:lnTo>
                  <a:lnTo>
                    <a:pt x="19" y="6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4" name="フリーフォーム 463"/>
            <p:cNvSpPr>
              <a:spLocks/>
            </p:cNvSpPr>
            <p:nvPr/>
          </p:nvSpPr>
          <p:spPr bwMode="auto">
            <a:xfrm>
              <a:off x="4385" y="957"/>
              <a:ext cx="26" cy="19"/>
            </a:xfrm>
            <a:custGeom>
              <a:avLst/>
              <a:gdLst/>
              <a:ahLst/>
              <a:cxnLst>
                <a:cxn ang="0">
                  <a:pos x="7" y="19"/>
                </a:cxn>
                <a:cxn ang="0">
                  <a:pos x="19" y="12"/>
                </a:cxn>
                <a:cxn ang="0">
                  <a:pos x="26" y="6"/>
                </a:cxn>
                <a:cxn ang="0">
                  <a:pos x="26" y="0"/>
                </a:cxn>
                <a:cxn ang="0">
                  <a:pos x="19" y="0"/>
                </a:cxn>
                <a:cxn ang="0">
                  <a:pos x="7" y="6"/>
                </a:cxn>
                <a:cxn ang="0">
                  <a:pos x="0" y="12"/>
                </a:cxn>
                <a:cxn ang="0">
                  <a:pos x="0" y="19"/>
                </a:cxn>
                <a:cxn ang="0">
                  <a:pos x="0" y="19"/>
                </a:cxn>
                <a:cxn ang="0">
                  <a:pos x="7" y="19"/>
                </a:cxn>
              </a:cxnLst>
              <a:rect l="0" t="0" r="0" b="0"/>
              <a:pathLst>
                <a:path w="26" h="19">
                  <a:moveTo>
                    <a:pt x="7" y="19"/>
                  </a:moveTo>
                  <a:lnTo>
                    <a:pt x="19" y="12"/>
                  </a:lnTo>
                  <a:lnTo>
                    <a:pt x="26" y="6"/>
                  </a:lnTo>
                  <a:lnTo>
                    <a:pt x="26" y="0"/>
                  </a:lnTo>
                  <a:lnTo>
                    <a:pt x="19" y="0"/>
                  </a:lnTo>
                  <a:lnTo>
                    <a:pt x="7" y="6"/>
                  </a:lnTo>
                  <a:lnTo>
                    <a:pt x="0" y="12"/>
                  </a:lnTo>
                  <a:lnTo>
                    <a:pt x="0" y="19"/>
                  </a:lnTo>
                  <a:lnTo>
                    <a:pt x="0" y="19"/>
                  </a:lnTo>
                  <a:lnTo>
                    <a:pt x="7" y="1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5" name="フリーフォーム 464"/>
            <p:cNvSpPr>
              <a:spLocks/>
            </p:cNvSpPr>
            <p:nvPr/>
          </p:nvSpPr>
          <p:spPr bwMode="auto">
            <a:xfrm>
              <a:off x="4688" y="1083"/>
              <a:ext cx="51" cy="76"/>
            </a:xfrm>
            <a:custGeom>
              <a:avLst/>
              <a:gdLst/>
              <a:ahLst/>
              <a:cxnLst>
                <a:cxn ang="0">
                  <a:pos x="25" y="76"/>
                </a:cxn>
                <a:cxn ang="0">
                  <a:pos x="44" y="44"/>
                </a:cxn>
                <a:cxn ang="0">
                  <a:pos x="51" y="25"/>
                </a:cxn>
                <a:cxn ang="0">
                  <a:pos x="38" y="6"/>
                </a:cxn>
                <a:cxn ang="0">
                  <a:pos x="32" y="0"/>
                </a:cxn>
                <a:cxn ang="0">
                  <a:pos x="19" y="0"/>
                </a:cxn>
                <a:cxn ang="0">
                  <a:pos x="7" y="13"/>
                </a:cxn>
                <a:cxn ang="0">
                  <a:pos x="0" y="31"/>
                </a:cxn>
                <a:cxn ang="0">
                  <a:pos x="7" y="50"/>
                </a:cxn>
                <a:cxn ang="0">
                  <a:pos x="13" y="63"/>
                </a:cxn>
                <a:cxn ang="0">
                  <a:pos x="19" y="76"/>
                </a:cxn>
                <a:cxn ang="0">
                  <a:pos x="19" y="76"/>
                </a:cxn>
                <a:cxn ang="0">
                  <a:pos x="25" y="76"/>
                </a:cxn>
              </a:cxnLst>
              <a:rect l="0" t="0" r="0" b="0"/>
              <a:pathLst>
                <a:path w="51" h="76">
                  <a:moveTo>
                    <a:pt x="25" y="76"/>
                  </a:moveTo>
                  <a:lnTo>
                    <a:pt x="44" y="44"/>
                  </a:lnTo>
                  <a:lnTo>
                    <a:pt x="51" y="25"/>
                  </a:lnTo>
                  <a:lnTo>
                    <a:pt x="38" y="6"/>
                  </a:lnTo>
                  <a:lnTo>
                    <a:pt x="32" y="0"/>
                  </a:lnTo>
                  <a:lnTo>
                    <a:pt x="19" y="0"/>
                  </a:lnTo>
                  <a:lnTo>
                    <a:pt x="7" y="13"/>
                  </a:lnTo>
                  <a:lnTo>
                    <a:pt x="0" y="31"/>
                  </a:lnTo>
                  <a:lnTo>
                    <a:pt x="7" y="50"/>
                  </a:lnTo>
                  <a:lnTo>
                    <a:pt x="13" y="63"/>
                  </a:lnTo>
                  <a:lnTo>
                    <a:pt x="19" y="76"/>
                  </a:lnTo>
                  <a:lnTo>
                    <a:pt x="19" y="76"/>
                  </a:lnTo>
                  <a:lnTo>
                    <a:pt x="25" y="76"/>
                  </a:lnTo>
                  <a:close/>
                </a:path>
              </a:pathLst>
            </a:custGeom>
            <a:solidFill>
              <a:schemeClr val="accent6">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6" name="フリーフォーム 465"/>
            <p:cNvSpPr>
              <a:spLocks/>
            </p:cNvSpPr>
            <p:nvPr/>
          </p:nvSpPr>
          <p:spPr bwMode="auto">
            <a:xfrm>
              <a:off x="4600" y="1178"/>
              <a:ext cx="44" cy="56"/>
            </a:xfrm>
            <a:custGeom>
              <a:avLst/>
              <a:gdLst/>
              <a:ahLst/>
              <a:cxnLst>
                <a:cxn ang="0">
                  <a:pos x="13" y="56"/>
                </a:cxn>
                <a:cxn ang="0">
                  <a:pos x="31" y="50"/>
                </a:cxn>
                <a:cxn ang="0">
                  <a:pos x="44" y="31"/>
                </a:cxn>
                <a:cxn ang="0">
                  <a:pos x="44" y="18"/>
                </a:cxn>
                <a:cxn ang="0">
                  <a:pos x="38" y="6"/>
                </a:cxn>
                <a:cxn ang="0">
                  <a:pos x="31" y="0"/>
                </a:cxn>
                <a:cxn ang="0">
                  <a:pos x="25" y="6"/>
                </a:cxn>
                <a:cxn ang="0">
                  <a:pos x="6" y="37"/>
                </a:cxn>
                <a:cxn ang="0">
                  <a:pos x="0" y="56"/>
                </a:cxn>
                <a:cxn ang="0">
                  <a:pos x="6" y="56"/>
                </a:cxn>
                <a:cxn ang="0">
                  <a:pos x="6" y="56"/>
                </a:cxn>
                <a:cxn ang="0">
                  <a:pos x="13" y="56"/>
                </a:cxn>
              </a:cxnLst>
              <a:rect l="0" t="0" r="0" b="0"/>
              <a:pathLst>
                <a:path w="44" h="56">
                  <a:moveTo>
                    <a:pt x="13" y="56"/>
                  </a:moveTo>
                  <a:lnTo>
                    <a:pt x="31" y="50"/>
                  </a:lnTo>
                  <a:lnTo>
                    <a:pt x="44" y="31"/>
                  </a:lnTo>
                  <a:lnTo>
                    <a:pt x="44" y="18"/>
                  </a:lnTo>
                  <a:lnTo>
                    <a:pt x="38" y="6"/>
                  </a:lnTo>
                  <a:lnTo>
                    <a:pt x="31" y="0"/>
                  </a:lnTo>
                  <a:lnTo>
                    <a:pt x="25" y="6"/>
                  </a:lnTo>
                  <a:lnTo>
                    <a:pt x="6" y="37"/>
                  </a:lnTo>
                  <a:lnTo>
                    <a:pt x="0" y="56"/>
                  </a:lnTo>
                  <a:lnTo>
                    <a:pt x="6" y="56"/>
                  </a:lnTo>
                  <a:lnTo>
                    <a:pt x="6" y="56"/>
                  </a:lnTo>
                  <a:lnTo>
                    <a:pt x="13" y="56"/>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7" name="フリーフォーム 466"/>
            <p:cNvSpPr>
              <a:spLocks/>
            </p:cNvSpPr>
            <p:nvPr/>
          </p:nvSpPr>
          <p:spPr bwMode="auto">
            <a:xfrm>
              <a:off x="4897" y="736"/>
              <a:ext cx="119" cy="145"/>
            </a:xfrm>
            <a:custGeom>
              <a:avLst/>
              <a:gdLst/>
              <a:ahLst/>
              <a:cxnLst>
                <a:cxn ang="0">
                  <a:pos x="82" y="139"/>
                </a:cxn>
                <a:cxn ang="0">
                  <a:pos x="101" y="132"/>
                </a:cxn>
                <a:cxn ang="0">
                  <a:pos x="107" y="113"/>
                </a:cxn>
                <a:cxn ang="0">
                  <a:pos x="119" y="88"/>
                </a:cxn>
                <a:cxn ang="0">
                  <a:pos x="119" y="69"/>
                </a:cxn>
                <a:cxn ang="0">
                  <a:pos x="107" y="19"/>
                </a:cxn>
                <a:cxn ang="0">
                  <a:pos x="94" y="6"/>
                </a:cxn>
                <a:cxn ang="0">
                  <a:pos x="82" y="0"/>
                </a:cxn>
                <a:cxn ang="0">
                  <a:pos x="63" y="0"/>
                </a:cxn>
                <a:cxn ang="0">
                  <a:pos x="44" y="6"/>
                </a:cxn>
                <a:cxn ang="0">
                  <a:pos x="25" y="19"/>
                </a:cxn>
                <a:cxn ang="0">
                  <a:pos x="6" y="44"/>
                </a:cxn>
                <a:cxn ang="0">
                  <a:pos x="0" y="69"/>
                </a:cxn>
                <a:cxn ang="0">
                  <a:pos x="0" y="101"/>
                </a:cxn>
                <a:cxn ang="0">
                  <a:pos x="12" y="120"/>
                </a:cxn>
                <a:cxn ang="0">
                  <a:pos x="31" y="139"/>
                </a:cxn>
                <a:cxn ang="0">
                  <a:pos x="69" y="145"/>
                </a:cxn>
                <a:cxn ang="0">
                  <a:pos x="75" y="139"/>
                </a:cxn>
                <a:cxn ang="0">
                  <a:pos x="82" y="139"/>
                </a:cxn>
              </a:cxnLst>
              <a:rect l="0" t="0" r="0" b="0"/>
              <a:pathLst>
                <a:path w="119" h="145">
                  <a:moveTo>
                    <a:pt x="82" y="139"/>
                  </a:moveTo>
                  <a:lnTo>
                    <a:pt x="101" y="132"/>
                  </a:lnTo>
                  <a:lnTo>
                    <a:pt x="107" y="113"/>
                  </a:lnTo>
                  <a:lnTo>
                    <a:pt x="119" y="88"/>
                  </a:lnTo>
                  <a:lnTo>
                    <a:pt x="119" y="69"/>
                  </a:lnTo>
                  <a:lnTo>
                    <a:pt x="107" y="19"/>
                  </a:lnTo>
                  <a:lnTo>
                    <a:pt x="94" y="6"/>
                  </a:lnTo>
                  <a:lnTo>
                    <a:pt x="82" y="0"/>
                  </a:lnTo>
                  <a:lnTo>
                    <a:pt x="63" y="0"/>
                  </a:lnTo>
                  <a:lnTo>
                    <a:pt x="44" y="6"/>
                  </a:lnTo>
                  <a:lnTo>
                    <a:pt x="25" y="19"/>
                  </a:lnTo>
                  <a:lnTo>
                    <a:pt x="6" y="44"/>
                  </a:lnTo>
                  <a:lnTo>
                    <a:pt x="0" y="69"/>
                  </a:lnTo>
                  <a:lnTo>
                    <a:pt x="0" y="101"/>
                  </a:lnTo>
                  <a:lnTo>
                    <a:pt x="12" y="120"/>
                  </a:lnTo>
                  <a:lnTo>
                    <a:pt x="31" y="139"/>
                  </a:lnTo>
                  <a:lnTo>
                    <a:pt x="69" y="145"/>
                  </a:lnTo>
                  <a:lnTo>
                    <a:pt x="75" y="139"/>
                  </a:lnTo>
                  <a:lnTo>
                    <a:pt x="82" y="139"/>
                  </a:lnTo>
                  <a:close/>
                </a:path>
              </a:pathLst>
            </a:custGeom>
            <a:solidFill>
              <a:schemeClr val="accent6">
                <a:lumMod val="40000"/>
                <a:lumOff val="60000"/>
                <a:alpha val="3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8" name="フリーフォーム 467"/>
            <p:cNvSpPr>
              <a:spLocks/>
            </p:cNvSpPr>
            <p:nvPr/>
          </p:nvSpPr>
          <p:spPr bwMode="auto">
            <a:xfrm>
              <a:off x="4726" y="559"/>
              <a:ext cx="171" cy="171"/>
            </a:xfrm>
            <a:custGeom>
              <a:avLst/>
              <a:gdLst/>
              <a:ahLst/>
              <a:cxnLst>
                <a:cxn ang="0">
                  <a:pos x="57" y="171"/>
                </a:cxn>
                <a:cxn ang="0">
                  <a:pos x="76" y="164"/>
                </a:cxn>
                <a:cxn ang="0">
                  <a:pos x="101" y="145"/>
                </a:cxn>
                <a:cxn ang="0">
                  <a:pos x="120" y="126"/>
                </a:cxn>
                <a:cxn ang="0">
                  <a:pos x="133" y="108"/>
                </a:cxn>
                <a:cxn ang="0">
                  <a:pos x="139" y="70"/>
                </a:cxn>
                <a:cxn ang="0">
                  <a:pos x="158" y="44"/>
                </a:cxn>
                <a:cxn ang="0">
                  <a:pos x="171" y="19"/>
                </a:cxn>
                <a:cxn ang="0">
                  <a:pos x="171" y="7"/>
                </a:cxn>
                <a:cxn ang="0">
                  <a:pos x="164" y="0"/>
                </a:cxn>
                <a:cxn ang="0">
                  <a:pos x="158" y="0"/>
                </a:cxn>
                <a:cxn ang="0">
                  <a:pos x="145" y="0"/>
                </a:cxn>
                <a:cxn ang="0">
                  <a:pos x="133" y="13"/>
                </a:cxn>
                <a:cxn ang="0">
                  <a:pos x="120" y="19"/>
                </a:cxn>
                <a:cxn ang="0">
                  <a:pos x="101" y="19"/>
                </a:cxn>
                <a:cxn ang="0">
                  <a:pos x="82" y="26"/>
                </a:cxn>
                <a:cxn ang="0">
                  <a:pos x="57" y="38"/>
                </a:cxn>
                <a:cxn ang="0">
                  <a:pos x="25" y="89"/>
                </a:cxn>
                <a:cxn ang="0">
                  <a:pos x="6" y="114"/>
                </a:cxn>
                <a:cxn ang="0">
                  <a:pos x="0" y="133"/>
                </a:cxn>
                <a:cxn ang="0">
                  <a:pos x="6" y="152"/>
                </a:cxn>
                <a:cxn ang="0">
                  <a:pos x="19" y="164"/>
                </a:cxn>
                <a:cxn ang="0">
                  <a:pos x="32" y="171"/>
                </a:cxn>
                <a:cxn ang="0">
                  <a:pos x="51" y="171"/>
                </a:cxn>
                <a:cxn ang="0">
                  <a:pos x="57" y="171"/>
                </a:cxn>
              </a:cxnLst>
              <a:rect l="0" t="0" r="0" b="0"/>
              <a:pathLst>
                <a:path w="171" h="171">
                  <a:moveTo>
                    <a:pt x="57" y="171"/>
                  </a:moveTo>
                  <a:lnTo>
                    <a:pt x="76" y="164"/>
                  </a:lnTo>
                  <a:lnTo>
                    <a:pt x="101" y="145"/>
                  </a:lnTo>
                  <a:lnTo>
                    <a:pt x="120" y="126"/>
                  </a:lnTo>
                  <a:lnTo>
                    <a:pt x="133" y="108"/>
                  </a:lnTo>
                  <a:lnTo>
                    <a:pt x="139" y="70"/>
                  </a:lnTo>
                  <a:lnTo>
                    <a:pt x="158" y="44"/>
                  </a:lnTo>
                  <a:lnTo>
                    <a:pt x="171" y="19"/>
                  </a:lnTo>
                  <a:lnTo>
                    <a:pt x="171" y="7"/>
                  </a:lnTo>
                  <a:lnTo>
                    <a:pt x="164" y="0"/>
                  </a:lnTo>
                  <a:lnTo>
                    <a:pt x="158" y="0"/>
                  </a:lnTo>
                  <a:lnTo>
                    <a:pt x="145" y="0"/>
                  </a:lnTo>
                  <a:lnTo>
                    <a:pt x="133" y="13"/>
                  </a:lnTo>
                  <a:lnTo>
                    <a:pt x="120" y="19"/>
                  </a:lnTo>
                  <a:lnTo>
                    <a:pt x="101" y="19"/>
                  </a:lnTo>
                  <a:lnTo>
                    <a:pt x="82" y="26"/>
                  </a:lnTo>
                  <a:lnTo>
                    <a:pt x="57" y="38"/>
                  </a:lnTo>
                  <a:lnTo>
                    <a:pt x="25" y="89"/>
                  </a:lnTo>
                  <a:lnTo>
                    <a:pt x="6" y="114"/>
                  </a:lnTo>
                  <a:lnTo>
                    <a:pt x="0" y="133"/>
                  </a:lnTo>
                  <a:lnTo>
                    <a:pt x="6" y="152"/>
                  </a:lnTo>
                  <a:lnTo>
                    <a:pt x="19" y="164"/>
                  </a:lnTo>
                  <a:lnTo>
                    <a:pt x="32" y="171"/>
                  </a:lnTo>
                  <a:lnTo>
                    <a:pt x="51" y="171"/>
                  </a:lnTo>
                  <a:lnTo>
                    <a:pt x="57" y="171"/>
                  </a:lnTo>
                  <a:close/>
                </a:path>
              </a:pathLst>
            </a:custGeom>
            <a:solidFill>
              <a:schemeClr val="accent6">
                <a:lumMod val="40000"/>
                <a:lumOff val="60000"/>
                <a:alpha val="2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9" name="フリーフォーム 468"/>
            <p:cNvSpPr>
              <a:spLocks/>
            </p:cNvSpPr>
            <p:nvPr/>
          </p:nvSpPr>
          <p:spPr bwMode="auto">
            <a:xfrm>
              <a:off x="4669" y="635"/>
              <a:ext cx="38" cy="44"/>
            </a:xfrm>
            <a:custGeom>
              <a:avLst/>
              <a:gdLst/>
              <a:ahLst/>
              <a:cxnLst>
                <a:cxn ang="0">
                  <a:pos x="19" y="44"/>
                </a:cxn>
                <a:cxn ang="0">
                  <a:pos x="38" y="25"/>
                </a:cxn>
                <a:cxn ang="0">
                  <a:pos x="38" y="13"/>
                </a:cxn>
                <a:cxn ang="0">
                  <a:pos x="32" y="0"/>
                </a:cxn>
                <a:cxn ang="0">
                  <a:pos x="19" y="0"/>
                </a:cxn>
                <a:cxn ang="0">
                  <a:pos x="7" y="6"/>
                </a:cxn>
                <a:cxn ang="0">
                  <a:pos x="0" y="13"/>
                </a:cxn>
                <a:cxn ang="0">
                  <a:pos x="0" y="25"/>
                </a:cxn>
                <a:cxn ang="0">
                  <a:pos x="7" y="44"/>
                </a:cxn>
                <a:cxn ang="0">
                  <a:pos x="13" y="44"/>
                </a:cxn>
                <a:cxn ang="0">
                  <a:pos x="19" y="44"/>
                </a:cxn>
              </a:cxnLst>
              <a:rect l="0" t="0" r="0" b="0"/>
              <a:pathLst>
                <a:path w="38" h="44">
                  <a:moveTo>
                    <a:pt x="19" y="44"/>
                  </a:moveTo>
                  <a:lnTo>
                    <a:pt x="38" y="25"/>
                  </a:lnTo>
                  <a:lnTo>
                    <a:pt x="38" y="13"/>
                  </a:lnTo>
                  <a:lnTo>
                    <a:pt x="32" y="0"/>
                  </a:lnTo>
                  <a:lnTo>
                    <a:pt x="19" y="0"/>
                  </a:lnTo>
                  <a:lnTo>
                    <a:pt x="7" y="6"/>
                  </a:lnTo>
                  <a:lnTo>
                    <a:pt x="0" y="13"/>
                  </a:lnTo>
                  <a:lnTo>
                    <a:pt x="0" y="25"/>
                  </a:lnTo>
                  <a:lnTo>
                    <a:pt x="7" y="44"/>
                  </a:lnTo>
                  <a:lnTo>
                    <a:pt x="13" y="44"/>
                  </a:lnTo>
                  <a:lnTo>
                    <a:pt x="19" y="44"/>
                  </a:lnTo>
                  <a:close/>
                </a:path>
              </a:pathLst>
            </a:custGeom>
            <a:solidFill>
              <a:schemeClr val="accent6">
                <a:lumMod val="40000"/>
                <a:lumOff val="60000"/>
                <a:alpha val="2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0" name="フリーフォーム 469"/>
            <p:cNvSpPr>
              <a:spLocks/>
            </p:cNvSpPr>
            <p:nvPr/>
          </p:nvSpPr>
          <p:spPr bwMode="auto">
            <a:xfrm>
              <a:off x="4998" y="364"/>
              <a:ext cx="94" cy="69"/>
            </a:xfrm>
            <a:custGeom>
              <a:avLst/>
              <a:gdLst/>
              <a:ahLst/>
              <a:cxnLst>
                <a:cxn ang="0">
                  <a:pos x="94" y="31"/>
                </a:cxn>
                <a:cxn ang="0">
                  <a:pos x="82" y="19"/>
                </a:cxn>
                <a:cxn ang="0">
                  <a:pos x="69" y="6"/>
                </a:cxn>
                <a:cxn ang="0">
                  <a:pos x="31" y="0"/>
                </a:cxn>
                <a:cxn ang="0">
                  <a:pos x="18" y="6"/>
                </a:cxn>
                <a:cxn ang="0">
                  <a:pos x="6" y="12"/>
                </a:cxn>
                <a:cxn ang="0">
                  <a:pos x="0" y="25"/>
                </a:cxn>
                <a:cxn ang="0">
                  <a:pos x="0" y="38"/>
                </a:cxn>
                <a:cxn ang="0">
                  <a:pos x="12" y="56"/>
                </a:cxn>
                <a:cxn ang="0">
                  <a:pos x="18" y="63"/>
                </a:cxn>
                <a:cxn ang="0">
                  <a:pos x="31" y="69"/>
                </a:cxn>
                <a:cxn ang="0">
                  <a:pos x="75" y="56"/>
                </a:cxn>
                <a:cxn ang="0">
                  <a:pos x="88" y="44"/>
                </a:cxn>
                <a:cxn ang="0">
                  <a:pos x="88" y="31"/>
                </a:cxn>
                <a:cxn ang="0">
                  <a:pos x="94" y="31"/>
                </a:cxn>
              </a:cxnLst>
              <a:rect l="0" t="0" r="0" b="0"/>
              <a:pathLst>
                <a:path w="94" h="69">
                  <a:moveTo>
                    <a:pt x="94" y="31"/>
                  </a:moveTo>
                  <a:lnTo>
                    <a:pt x="82" y="19"/>
                  </a:lnTo>
                  <a:lnTo>
                    <a:pt x="69" y="6"/>
                  </a:lnTo>
                  <a:lnTo>
                    <a:pt x="31" y="0"/>
                  </a:lnTo>
                  <a:lnTo>
                    <a:pt x="18" y="6"/>
                  </a:lnTo>
                  <a:lnTo>
                    <a:pt x="6" y="12"/>
                  </a:lnTo>
                  <a:lnTo>
                    <a:pt x="0" y="25"/>
                  </a:lnTo>
                  <a:lnTo>
                    <a:pt x="0" y="38"/>
                  </a:lnTo>
                  <a:lnTo>
                    <a:pt x="12" y="56"/>
                  </a:lnTo>
                  <a:lnTo>
                    <a:pt x="18" y="63"/>
                  </a:lnTo>
                  <a:lnTo>
                    <a:pt x="31" y="69"/>
                  </a:lnTo>
                  <a:lnTo>
                    <a:pt x="75" y="56"/>
                  </a:lnTo>
                  <a:lnTo>
                    <a:pt x="88" y="44"/>
                  </a:lnTo>
                  <a:lnTo>
                    <a:pt x="88" y="31"/>
                  </a:lnTo>
                  <a:lnTo>
                    <a:pt x="94" y="31"/>
                  </a:lnTo>
                  <a:close/>
                </a:path>
              </a:pathLst>
            </a:custGeom>
            <a:solidFill>
              <a:schemeClr val="accent6">
                <a:lumMod val="40000"/>
                <a:lumOff val="60000"/>
                <a:alpha val="1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1" name="フリーフォーム 470"/>
            <p:cNvSpPr>
              <a:spLocks/>
            </p:cNvSpPr>
            <p:nvPr/>
          </p:nvSpPr>
          <p:spPr bwMode="auto">
            <a:xfrm>
              <a:off x="5206" y="616"/>
              <a:ext cx="113" cy="101"/>
            </a:xfrm>
            <a:custGeom>
              <a:avLst/>
              <a:gdLst/>
              <a:ahLst/>
              <a:cxnLst>
                <a:cxn ang="0">
                  <a:pos x="31" y="101"/>
                </a:cxn>
                <a:cxn ang="0">
                  <a:pos x="50" y="95"/>
                </a:cxn>
                <a:cxn ang="0">
                  <a:pos x="63" y="82"/>
                </a:cxn>
                <a:cxn ang="0">
                  <a:pos x="76" y="51"/>
                </a:cxn>
                <a:cxn ang="0">
                  <a:pos x="101" y="32"/>
                </a:cxn>
                <a:cxn ang="0">
                  <a:pos x="113" y="19"/>
                </a:cxn>
                <a:cxn ang="0">
                  <a:pos x="113" y="13"/>
                </a:cxn>
                <a:cxn ang="0">
                  <a:pos x="113" y="6"/>
                </a:cxn>
                <a:cxn ang="0">
                  <a:pos x="107" y="0"/>
                </a:cxn>
                <a:cxn ang="0">
                  <a:pos x="94" y="6"/>
                </a:cxn>
                <a:cxn ang="0">
                  <a:pos x="82" y="19"/>
                </a:cxn>
                <a:cxn ang="0">
                  <a:pos x="69" y="32"/>
                </a:cxn>
                <a:cxn ang="0">
                  <a:pos x="44" y="38"/>
                </a:cxn>
                <a:cxn ang="0">
                  <a:pos x="31" y="44"/>
                </a:cxn>
                <a:cxn ang="0">
                  <a:pos x="19" y="57"/>
                </a:cxn>
                <a:cxn ang="0">
                  <a:pos x="6" y="76"/>
                </a:cxn>
                <a:cxn ang="0">
                  <a:pos x="0" y="88"/>
                </a:cxn>
                <a:cxn ang="0">
                  <a:pos x="6" y="101"/>
                </a:cxn>
                <a:cxn ang="0">
                  <a:pos x="25" y="101"/>
                </a:cxn>
                <a:cxn ang="0">
                  <a:pos x="31" y="101"/>
                </a:cxn>
              </a:cxnLst>
              <a:rect l="0" t="0" r="0" b="0"/>
              <a:pathLst>
                <a:path w="113" h="101">
                  <a:moveTo>
                    <a:pt x="31" y="101"/>
                  </a:moveTo>
                  <a:lnTo>
                    <a:pt x="50" y="95"/>
                  </a:lnTo>
                  <a:lnTo>
                    <a:pt x="63" y="82"/>
                  </a:lnTo>
                  <a:lnTo>
                    <a:pt x="76" y="51"/>
                  </a:lnTo>
                  <a:lnTo>
                    <a:pt x="101" y="32"/>
                  </a:lnTo>
                  <a:lnTo>
                    <a:pt x="113" y="19"/>
                  </a:lnTo>
                  <a:lnTo>
                    <a:pt x="113" y="13"/>
                  </a:lnTo>
                  <a:lnTo>
                    <a:pt x="113" y="6"/>
                  </a:lnTo>
                  <a:lnTo>
                    <a:pt x="107" y="0"/>
                  </a:lnTo>
                  <a:lnTo>
                    <a:pt x="94" y="6"/>
                  </a:lnTo>
                  <a:lnTo>
                    <a:pt x="82" y="19"/>
                  </a:lnTo>
                  <a:lnTo>
                    <a:pt x="69" y="32"/>
                  </a:lnTo>
                  <a:lnTo>
                    <a:pt x="44" y="38"/>
                  </a:lnTo>
                  <a:lnTo>
                    <a:pt x="31" y="44"/>
                  </a:lnTo>
                  <a:lnTo>
                    <a:pt x="19" y="57"/>
                  </a:lnTo>
                  <a:lnTo>
                    <a:pt x="6" y="76"/>
                  </a:lnTo>
                  <a:lnTo>
                    <a:pt x="0" y="88"/>
                  </a:lnTo>
                  <a:lnTo>
                    <a:pt x="6" y="101"/>
                  </a:lnTo>
                  <a:lnTo>
                    <a:pt x="25" y="101"/>
                  </a:lnTo>
                  <a:lnTo>
                    <a:pt x="31" y="101"/>
                  </a:lnTo>
                  <a:close/>
                </a:path>
              </a:pathLst>
            </a:custGeom>
            <a:solidFill>
              <a:schemeClr val="accent6">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2" name="フリーフォーム 471"/>
            <p:cNvSpPr>
              <a:spLocks/>
            </p:cNvSpPr>
            <p:nvPr/>
          </p:nvSpPr>
          <p:spPr bwMode="auto">
            <a:xfrm>
              <a:off x="5357" y="654"/>
              <a:ext cx="95" cy="69"/>
            </a:xfrm>
            <a:custGeom>
              <a:avLst/>
              <a:gdLst/>
              <a:ahLst/>
              <a:cxnLst>
                <a:cxn ang="0">
                  <a:pos x="13" y="69"/>
                </a:cxn>
                <a:cxn ang="0">
                  <a:pos x="32" y="69"/>
                </a:cxn>
                <a:cxn ang="0">
                  <a:pos x="51" y="63"/>
                </a:cxn>
                <a:cxn ang="0">
                  <a:pos x="63" y="57"/>
                </a:cxn>
                <a:cxn ang="0">
                  <a:pos x="76" y="44"/>
                </a:cxn>
                <a:cxn ang="0">
                  <a:pos x="89" y="25"/>
                </a:cxn>
                <a:cxn ang="0">
                  <a:pos x="95" y="19"/>
                </a:cxn>
                <a:cxn ang="0">
                  <a:pos x="89" y="6"/>
                </a:cxn>
                <a:cxn ang="0">
                  <a:pos x="89" y="0"/>
                </a:cxn>
                <a:cxn ang="0">
                  <a:pos x="82" y="6"/>
                </a:cxn>
                <a:cxn ang="0">
                  <a:pos x="63" y="13"/>
                </a:cxn>
                <a:cxn ang="0">
                  <a:pos x="38" y="19"/>
                </a:cxn>
                <a:cxn ang="0">
                  <a:pos x="13" y="38"/>
                </a:cxn>
                <a:cxn ang="0">
                  <a:pos x="7" y="50"/>
                </a:cxn>
                <a:cxn ang="0">
                  <a:pos x="0" y="57"/>
                </a:cxn>
                <a:cxn ang="0">
                  <a:pos x="7" y="63"/>
                </a:cxn>
                <a:cxn ang="0">
                  <a:pos x="7" y="69"/>
                </a:cxn>
                <a:cxn ang="0">
                  <a:pos x="13" y="69"/>
                </a:cxn>
              </a:cxnLst>
              <a:rect l="0" t="0" r="0" b="0"/>
              <a:pathLst>
                <a:path w="95" h="69">
                  <a:moveTo>
                    <a:pt x="13" y="69"/>
                  </a:moveTo>
                  <a:lnTo>
                    <a:pt x="32" y="69"/>
                  </a:lnTo>
                  <a:lnTo>
                    <a:pt x="51" y="63"/>
                  </a:lnTo>
                  <a:lnTo>
                    <a:pt x="63" y="57"/>
                  </a:lnTo>
                  <a:lnTo>
                    <a:pt x="76" y="44"/>
                  </a:lnTo>
                  <a:lnTo>
                    <a:pt x="89" y="25"/>
                  </a:lnTo>
                  <a:lnTo>
                    <a:pt x="95" y="19"/>
                  </a:lnTo>
                  <a:lnTo>
                    <a:pt x="89" y="6"/>
                  </a:lnTo>
                  <a:lnTo>
                    <a:pt x="89" y="0"/>
                  </a:lnTo>
                  <a:lnTo>
                    <a:pt x="82" y="6"/>
                  </a:lnTo>
                  <a:lnTo>
                    <a:pt x="63" y="13"/>
                  </a:lnTo>
                  <a:lnTo>
                    <a:pt x="38" y="19"/>
                  </a:lnTo>
                  <a:lnTo>
                    <a:pt x="13" y="38"/>
                  </a:lnTo>
                  <a:lnTo>
                    <a:pt x="7" y="50"/>
                  </a:lnTo>
                  <a:lnTo>
                    <a:pt x="0" y="57"/>
                  </a:lnTo>
                  <a:lnTo>
                    <a:pt x="7" y="63"/>
                  </a:lnTo>
                  <a:lnTo>
                    <a:pt x="7" y="69"/>
                  </a:lnTo>
                  <a:lnTo>
                    <a:pt x="13" y="6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3" name="フリーフォーム 472"/>
            <p:cNvSpPr>
              <a:spLocks/>
            </p:cNvSpPr>
            <p:nvPr/>
          </p:nvSpPr>
          <p:spPr bwMode="auto">
            <a:xfrm>
              <a:off x="5124" y="1083"/>
              <a:ext cx="19" cy="31"/>
            </a:xfrm>
            <a:custGeom>
              <a:avLst/>
              <a:gdLst/>
              <a:ahLst/>
              <a:cxnLst>
                <a:cxn ang="0">
                  <a:pos x="12" y="31"/>
                </a:cxn>
                <a:cxn ang="0">
                  <a:pos x="19" y="25"/>
                </a:cxn>
                <a:cxn ang="0">
                  <a:pos x="19" y="13"/>
                </a:cxn>
                <a:cxn ang="0">
                  <a:pos x="12" y="0"/>
                </a:cxn>
                <a:cxn ang="0">
                  <a:pos x="6" y="6"/>
                </a:cxn>
                <a:cxn ang="0">
                  <a:pos x="0" y="13"/>
                </a:cxn>
                <a:cxn ang="0">
                  <a:pos x="0" y="25"/>
                </a:cxn>
                <a:cxn ang="0">
                  <a:pos x="6" y="31"/>
                </a:cxn>
                <a:cxn ang="0">
                  <a:pos x="6" y="31"/>
                </a:cxn>
                <a:cxn ang="0">
                  <a:pos x="12" y="31"/>
                </a:cxn>
              </a:cxnLst>
              <a:rect l="0" t="0" r="0" b="0"/>
              <a:pathLst>
                <a:path w="19" h="31">
                  <a:moveTo>
                    <a:pt x="12" y="31"/>
                  </a:moveTo>
                  <a:lnTo>
                    <a:pt x="19" y="25"/>
                  </a:lnTo>
                  <a:lnTo>
                    <a:pt x="19" y="13"/>
                  </a:lnTo>
                  <a:lnTo>
                    <a:pt x="12" y="0"/>
                  </a:lnTo>
                  <a:lnTo>
                    <a:pt x="6" y="6"/>
                  </a:lnTo>
                  <a:lnTo>
                    <a:pt x="0" y="13"/>
                  </a:lnTo>
                  <a:lnTo>
                    <a:pt x="0" y="25"/>
                  </a:lnTo>
                  <a:lnTo>
                    <a:pt x="6" y="31"/>
                  </a:lnTo>
                  <a:lnTo>
                    <a:pt x="6" y="31"/>
                  </a:lnTo>
                  <a:lnTo>
                    <a:pt x="12" y="31"/>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4" name="フリーフォーム 473"/>
            <p:cNvSpPr>
              <a:spLocks/>
            </p:cNvSpPr>
            <p:nvPr/>
          </p:nvSpPr>
          <p:spPr bwMode="auto">
            <a:xfrm>
              <a:off x="5124" y="1367"/>
              <a:ext cx="25" cy="25"/>
            </a:xfrm>
            <a:custGeom>
              <a:avLst/>
              <a:gdLst/>
              <a:ahLst/>
              <a:cxnLst>
                <a:cxn ang="0">
                  <a:pos x="6" y="25"/>
                </a:cxn>
                <a:cxn ang="0">
                  <a:pos x="25" y="12"/>
                </a:cxn>
                <a:cxn ang="0">
                  <a:pos x="25" y="6"/>
                </a:cxn>
                <a:cxn ang="0">
                  <a:pos x="19" y="0"/>
                </a:cxn>
                <a:cxn ang="0">
                  <a:pos x="6" y="0"/>
                </a:cxn>
                <a:cxn ang="0">
                  <a:pos x="0" y="6"/>
                </a:cxn>
                <a:cxn ang="0">
                  <a:pos x="0" y="19"/>
                </a:cxn>
                <a:cxn ang="0">
                  <a:pos x="0" y="25"/>
                </a:cxn>
                <a:cxn ang="0">
                  <a:pos x="6" y="25"/>
                </a:cxn>
              </a:cxnLst>
              <a:rect l="0" t="0" r="0" b="0"/>
              <a:pathLst>
                <a:path w="25" h="25">
                  <a:moveTo>
                    <a:pt x="6" y="25"/>
                  </a:moveTo>
                  <a:lnTo>
                    <a:pt x="25" y="12"/>
                  </a:lnTo>
                  <a:lnTo>
                    <a:pt x="25" y="6"/>
                  </a:lnTo>
                  <a:lnTo>
                    <a:pt x="19" y="0"/>
                  </a:lnTo>
                  <a:lnTo>
                    <a:pt x="6" y="0"/>
                  </a:lnTo>
                  <a:lnTo>
                    <a:pt x="0" y="6"/>
                  </a:lnTo>
                  <a:lnTo>
                    <a:pt x="0" y="19"/>
                  </a:lnTo>
                  <a:lnTo>
                    <a:pt x="0" y="25"/>
                  </a:lnTo>
                  <a:lnTo>
                    <a:pt x="6" y="25"/>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5" name="フリーフォーム 474"/>
            <p:cNvSpPr>
              <a:spLocks/>
            </p:cNvSpPr>
            <p:nvPr/>
          </p:nvSpPr>
          <p:spPr bwMode="auto">
            <a:xfrm>
              <a:off x="5282" y="1045"/>
              <a:ext cx="12" cy="19"/>
            </a:xfrm>
            <a:custGeom>
              <a:avLst/>
              <a:gdLst/>
              <a:ahLst/>
              <a:cxnLst>
                <a:cxn ang="0">
                  <a:pos x="6" y="19"/>
                </a:cxn>
                <a:cxn ang="0">
                  <a:pos x="12" y="13"/>
                </a:cxn>
                <a:cxn ang="0">
                  <a:pos x="12" y="6"/>
                </a:cxn>
                <a:cxn ang="0">
                  <a:pos x="6" y="0"/>
                </a:cxn>
                <a:cxn ang="0">
                  <a:pos x="0" y="0"/>
                </a:cxn>
                <a:cxn ang="0">
                  <a:pos x="0" y="6"/>
                </a:cxn>
                <a:cxn ang="0">
                  <a:pos x="0" y="13"/>
                </a:cxn>
                <a:cxn ang="0">
                  <a:pos x="0" y="19"/>
                </a:cxn>
                <a:cxn ang="0">
                  <a:pos x="6" y="19"/>
                </a:cxn>
              </a:cxnLst>
              <a:rect l="0" t="0" r="0" b="0"/>
              <a:pathLst>
                <a:path w="12" h="19">
                  <a:moveTo>
                    <a:pt x="6" y="19"/>
                  </a:moveTo>
                  <a:lnTo>
                    <a:pt x="12" y="13"/>
                  </a:lnTo>
                  <a:lnTo>
                    <a:pt x="12" y="6"/>
                  </a:lnTo>
                  <a:lnTo>
                    <a:pt x="6" y="0"/>
                  </a:lnTo>
                  <a:lnTo>
                    <a:pt x="0" y="0"/>
                  </a:lnTo>
                  <a:lnTo>
                    <a:pt x="0" y="6"/>
                  </a:lnTo>
                  <a:lnTo>
                    <a:pt x="0" y="13"/>
                  </a:lnTo>
                  <a:lnTo>
                    <a:pt x="0" y="19"/>
                  </a:lnTo>
                  <a:lnTo>
                    <a:pt x="6" y="1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6" name="フリーフォーム 475"/>
            <p:cNvSpPr>
              <a:spLocks/>
            </p:cNvSpPr>
            <p:nvPr/>
          </p:nvSpPr>
          <p:spPr bwMode="auto">
            <a:xfrm>
              <a:off x="3047" y="1405"/>
              <a:ext cx="19" cy="25"/>
            </a:xfrm>
            <a:custGeom>
              <a:avLst/>
              <a:gdLst/>
              <a:ahLst/>
              <a:cxnLst>
                <a:cxn ang="0">
                  <a:pos x="13" y="25"/>
                </a:cxn>
                <a:cxn ang="0">
                  <a:pos x="19" y="19"/>
                </a:cxn>
                <a:cxn ang="0">
                  <a:pos x="19" y="6"/>
                </a:cxn>
                <a:cxn ang="0">
                  <a:pos x="19" y="0"/>
                </a:cxn>
                <a:cxn ang="0">
                  <a:pos x="7" y="0"/>
                </a:cxn>
                <a:cxn ang="0">
                  <a:pos x="0" y="6"/>
                </a:cxn>
                <a:cxn ang="0">
                  <a:pos x="0" y="19"/>
                </a:cxn>
                <a:cxn ang="0">
                  <a:pos x="7" y="25"/>
                </a:cxn>
                <a:cxn ang="0">
                  <a:pos x="7" y="25"/>
                </a:cxn>
                <a:cxn ang="0">
                  <a:pos x="13" y="25"/>
                </a:cxn>
              </a:cxnLst>
              <a:rect l="0" t="0" r="0" b="0"/>
              <a:pathLst>
                <a:path w="19" h="25">
                  <a:moveTo>
                    <a:pt x="13" y="25"/>
                  </a:moveTo>
                  <a:lnTo>
                    <a:pt x="19" y="19"/>
                  </a:lnTo>
                  <a:lnTo>
                    <a:pt x="19" y="6"/>
                  </a:lnTo>
                  <a:lnTo>
                    <a:pt x="19" y="0"/>
                  </a:lnTo>
                  <a:lnTo>
                    <a:pt x="7" y="0"/>
                  </a:lnTo>
                  <a:lnTo>
                    <a:pt x="0" y="6"/>
                  </a:lnTo>
                  <a:lnTo>
                    <a:pt x="0" y="19"/>
                  </a:lnTo>
                  <a:lnTo>
                    <a:pt x="7" y="25"/>
                  </a:lnTo>
                  <a:lnTo>
                    <a:pt x="7" y="25"/>
                  </a:lnTo>
                  <a:lnTo>
                    <a:pt x="13" y="25"/>
                  </a:lnTo>
                  <a:close/>
                </a:path>
              </a:pathLst>
            </a:custGeom>
            <a:solidFill>
              <a:schemeClr val="accent2">
                <a:lumMod val="20000"/>
                <a:lumOff val="80000"/>
                <a:alpha val="3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7" name="フリーフォーム 476"/>
            <p:cNvSpPr>
              <a:spLocks/>
            </p:cNvSpPr>
            <p:nvPr/>
          </p:nvSpPr>
          <p:spPr bwMode="auto">
            <a:xfrm>
              <a:off x="2927" y="1550"/>
              <a:ext cx="19" cy="19"/>
            </a:xfrm>
            <a:custGeom>
              <a:avLst/>
              <a:gdLst/>
              <a:ahLst/>
              <a:cxnLst>
                <a:cxn ang="0">
                  <a:pos x="13" y="19"/>
                </a:cxn>
                <a:cxn ang="0">
                  <a:pos x="19" y="12"/>
                </a:cxn>
                <a:cxn ang="0">
                  <a:pos x="19" y="6"/>
                </a:cxn>
                <a:cxn ang="0">
                  <a:pos x="13" y="0"/>
                </a:cxn>
                <a:cxn ang="0">
                  <a:pos x="7" y="6"/>
                </a:cxn>
                <a:cxn ang="0">
                  <a:pos x="0" y="12"/>
                </a:cxn>
                <a:cxn ang="0">
                  <a:pos x="7" y="19"/>
                </a:cxn>
                <a:cxn ang="0">
                  <a:pos x="7" y="19"/>
                </a:cxn>
                <a:cxn ang="0">
                  <a:pos x="13" y="19"/>
                </a:cxn>
              </a:cxnLst>
              <a:rect l="0" t="0" r="0" b="0"/>
              <a:pathLst>
                <a:path w="19" h="19">
                  <a:moveTo>
                    <a:pt x="13" y="19"/>
                  </a:moveTo>
                  <a:lnTo>
                    <a:pt x="19" y="12"/>
                  </a:lnTo>
                  <a:lnTo>
                    <a:pt x="19" y="6"/>
                  </a:lnTo>
                  <a:lnTo>
                    <a:pt x="13" y="0"/>
                  </a:lnTo>
                  <a:lnTo>
                    <a:pt x="7" y="6"/>
                  </a:lnTo>
                  <a:lnTo>
                    <a:pt x="0" y="12"/>
                  </a:lnTo>
                  <a:lnTo>
                    <a:pt x="7" y="19"/>
                  </a:lnTo>
                  <a:lnTo>
                    <a:pt x="7" y="19"/>
                  </a:lnTo>
                  <a:lnTo>
                    <a:pt x="13" y="19"/>
                  </a:lnTo>
                  <a:close/>
                </a:path>
              </a:pathLst>
            </a:custGeom>
            <a:solidFill>
              <a:schemeClr val="accent2">
                <a:lumMod val="20000"/>
                <a:lumOff val="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8" name="フリーフォーム 477"/>
            <p:cNvSpPr>
              <a:spLocks/>
            </p:cNvSpPr>
            <p:nvPr/>
          </p:nvSpPr>
          <p:spPr bwMode="auto">
            <a:xfrm>
              <a:off x="1129" y="1613"/>
              <a:ext cx="19" cy="19"/>
            </a:xfrm>
            <a:custGeom>
              <a:avLst/>
              <a:gdLst/>
              <a:ahLst/>
              <a:cxnLst>
                <a:cxn ang="0">
                  <a:pos x="6" y="19"/>
                </a:cxn>
                <a:cxn ang="0">
                  <a:pos x="12" y="19"/>
                </a:cxn>
                <a:cxn ang="0">
                  <a:pos x="19" y="6"/>
                </a:cxn>
                <a:cxn ang="0">
                  <a:pos x="12" y="0"/>
                </a:cxn>
                <a:cxn ang="0">
                  <a:pos x="6" y="0"/>
                </a:cxn>
                <a:cxn ang="0">
                  <a:pos x="0" y="0"/>
                </a:cxn>
                <a:cxn ang="0">
                  <a:pos x="0" y="6"/>
                </a:cxn>
                <a:cxn ang="0">
                  <a:pos x="0" y="19"/>
                </a:cxn>
                <a:cxn ang="0">
                  <a:pos x="0" y="19"/>
                </a:cxn>
                <a:cxn ang="0">
                  <a:pos x="6" y="19"/>
                </a:cxn>
              </a:cxnLst>
              <a:rect l="0" t="0" r="0" b="0"/>
              <a:pathLst>
                <a:path w="19" h="19">
                  <a:moveTo>
                    <a:pt x="6" y="19"/>
                  </a:moveTo>
                  <a:lnTo>
                    <a:pt x="12" y="19"/>
                  </a:lnTo>
                  <a:lnTo>
                    <a:pt x="19" y="6"/>
                  </a:lnTo>
                  <a:lnTo>
                    <a:pt x="12" y="0"/>
                  </a:lnTo>
                  <a:lnTo>
                    <a:pt x="6" y="0"/>
                  </a:lnTo>
                  <a:lnTo>
                    <a:pt x="0" y="0"/>
                  </a:lnTo>
                  <a:lnTo>
                    <a:pt x="0" y="6"/>
                  </a:lnTo>
                  <a:lnTo>
                    <a:pt x="0" y="19"/>
                  </a:lnTo>
                  <a:lnTo>
                    <a:pt x="0" y="19"/>
                  </a:lnTo>
                  <a:lnTo>
                    <a:pt x="6" y="19"/>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9" name="フリーフォーム 478"/>
            <p:cNvSpPr>
              <a:spLocks/>
            </p:cNvSpPr>
            <p:nvPr/>
          </p:nvSpPr>
          <p:spPr bwMode="auto">
            <a:xfrm>
              <a:off x="1867" y="1525"/>
              <a:ext cx="32" cy="44"/>
            </a:xfrm>
            <a:custGeom>
              <a:avLst/>
              <a:gdLst/>
              <a:ahLst/>
              <a:cxnLst>
                <a:cxn ang="0">
                  <a:pos x="25" y="18"/>
                </a:cxn>
                <a:cxn ang="0">
                  <a:pos x="25" y="6"/>
                </a:cxn>
                <a:cxn ang="0">
                  <a:pos x="13" y="0"/>
                </a:cxn>
                <a:cxn ang="0">
                  <a:pos x="0" y="6"/>
                </a:cxn>
                <a:cxn ang="0">
                  <a:pos x="0" y="12"/>
                </a:cxn>
                <a:cxn ang="0">
                  <a:pos x="6" y="18"/>
                </a:cxn>
                <a:cxn ang="0">
                  <a:pos x="13" y="31"/>
                </a:cxn>
                <a:cxn ang="0">
                  <a:pos x="13" y="37"/>
                </a:cxn>
                <a:cxn ang="0">
                  <a:pos x="19" y="44"/>
                </a:cxn>
                <a:cxn ang="0">
                  <a:pos x="25" y="44"/>
                </a:cxn>
                <a:cxn ang="0">
                  <a:pos x="32" y="44"/>
                </a:cxn>
                <a:cxn ang="0">
                  <a:pos x="32" y="31"/>
                </a:cxn>
                <a:cxn ang="0">
                  <a:pos x="25" y="25"/>
                </a:cxn>
                <a:cxn ang="0">
                  <a:pos x="19" y="25"/>
                </a:cxn>
                <a:cxn ang="0">
                  <a:pos x="19" y="18"/>
                </a:cxn>
                <a:cxn ang="0">
                  <a:pos x="25" y="18"/>
                </a:cxn>
              </a:cxnLst>
              <a:rect l="0" t="0" r="0" b="0"/>
              <a:pathLst>
                <a:path w="32" h="44">
                  <a:moveTo>
                    <a:pt x="25" y="18"/>
                  </a:moveTo>
                  <a:lnTo>
                    <a:pt x="25" y="6"/>
                  </a:lnTo>
                  <a:lnTo>
                    <a:pt x="13" y="0"/>
                  </a:lnTo>
                  <a:lnTo>
                    <a:pt x="0" y="6"/>
                  </a:lnTo>
                  <a:lnTo>
                    <a:pt x="0" y="12"/>
                  </a:lnTo>
                  <a:lnTo>
                    <a:pt x="6" y="18"/>
                  </a:lnTo>
                  <a:lnTo>
                    <a:pt x="13" y="31"/>
                  </a:lnTo>
                  <a:lnTo>
                    <a:pt x="13" y="37"/>
                  </a:lnTo>
                  <a:lnTo>
                    <a:pt x="19" y="44"/>
                  </a:lnTo>
                  <a:lnTo>
                    <a:pt x="25" y="44"/>
                  </a:lnTo>
                  <a:lnTo>
                    <a:pt x="32" y="44"/>
                  </a:lnTo>
                  <a:lnTo>
                    <a:pt x="32" y="31"/>
                  </a:lnTo>
                  <a:lnTo>
                    <a:pt x="25" y="25"/>
                  </a:lnTo>
                  <a:lnTo>
                    <a:pt x="19" y="25"/>
                  </a:lnTo>
                  <a:lnTo>
                    <a:pt x="19" y="18"/>
                  </a:lnTo>
                  <a:lnTo>
                    <a:pt x="25" y="18"/>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0" name="フリーフォーム 479"/>
            <p:cNvSpPr>
              <a:spLocks/>
            </p:cNvSpPr>
            <p:nvPr/>
          </p:nvSpPr>
          <p:spPr bwMode="auto">
            <a:xfrm>
              <a:off x="2423" y="856"/>
              <a:ext cx="25" cy="19"/>
            </a:xfrm>
            <a:custGeom>
              <a:avLst/>
              <a:gdLst/>
              <a:ahLst/>
              <a:cxnLst>
                <a:cxn ang="0">
                  <a:pos x="19" y="19"/>
                </a:cxn>
                <a:cxn ang="0">
                  <a:pos x="25" y="12"/>
                </a:cxn>
                <a:cxn ang="0">
                  <a:pos x="19" y="6"/>
                </a:cxn>
                <a:cxn ang="0">
                  <a:pos x="12" y="0"/>
                </a:cxn>
                <a:cxn ang="0">
                  <a:pos x="6" y="0"/>
                </a:cxn>
                <a:cxn ang="0">
                  <a:pos x="0" y="6"/>
                </a:cxn>
                <a:cxn ang="0">
                  <a:pos x="0" y="12"/>
                </a:cxn>
                <a:cxn ang="0">
                  <a:pos x="6" y="19"/>
                </a:cxn>
                <a:cxn ang="0">
                  <a:pos x="12" y="19"/>
                </a:cxn>
                <a:cxn ang="0">
                  <a:pos x="19" y="19"/>
                </a:cxn>
              </a:cxnLst>
              <a:rect l="0" t="0" r="0" b="0"/>
              <a:pathLst>
                <a:path w="25" h="19">
                  <a:moveTo>
                    <a:pt x="19" y="19"/>
                  </a:moveTo>
                  <a:lnTo>
                    <a:pt x="25" y="12"/>
                  </a:lnTo>
                  <a:lnTo>
                    <a:pt x="19" y="6"/>
                  </a:lnTo>
                  <a:lnTo>
                    <a:pt x="12" y="0"/>
                  </a:lnTo>
                  <a:lnTo>
                    <a:pt x="6" y="0"/>
                  </a:lnTo>
                  <a:lnTo>
                    <a:pt x="0" y="6"/>
                  </a:lnTo>
                  <a:lnTo>
                    <a:pt x="0" y="12"/>
                  </a:lnTo>
                  <a:lnTo>
                    <a:pt x="6" y="19"/>
                  </a:lnTo>
                  <a:lnTo>
                    <a:pt x="12" y="19"/>
                  </a:lnTo>
                  <a:lnTo>
                    <a:pt x="19" y="19"/>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 name="タイトル 1"/>
          <p:cNvSpPr>
            <a:spLocks noGrp="1"/>
          </p:cNvSpPr>
          <p:nvPr>
            <p:ph type="title"/>
          </p:nvPr>
        </p:nvSpPr>
        <p:spPr>
          <a:xfrm>
            <a:off x="642910" y="500042"/>
            <a:ext cx="2643206" cy="935058"/>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786182" y="500045"/>
            <a:ext cx="4786346" cy="550072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642913" y="1435103"/>
            <a:ext cx="2643205" cy="456566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6" name="スライド番号プレースホルダー 5"/>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7" name="フッター プレースホルダー 6"/>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12" name="グループ化 11"/>
          <p:cNvGrpSpPr/>
          <p:nvPr/>
        </p:nvGrpSpPr>
        <p:grpSpPr>
          <a:xfrm>
            <a:off x="1052486" y="285750"/>
            <a:ext cx="6929488" cy="5962650"/>
            <a:chOff x="428625" y="285750"/>
            <a:chExt cx="8305800" cy="5962650"/>
          </a:xfrm>
          <a:solidFill>
            <a:srgbClr val="FFFFFF">
              <a:alpha val="77000"/>
            </a:srgbClr>
          </a:solidFill>
          <a:effectLst>
            <a:outerShdw blurRad="50800" dist="38100" dir="5400000" algn="ctr" rotWithShape="0">
              <a:srgbClr val="000000">
                <a:alpha val="30000"/>
              </a:srgbClr>
            </a:outerShdw>
          </a:effectLst>
        </p:grpSpPr>
        <p:sp>
          <p:nvSpPr>
            <p:cNvPr id="8" name="フリーフォーム 7"/>
            <p:cNvSpPr>
              <a:spLocks/>
            </p:cNvSpPr>
            <p:nvPr/>
          </p:nvSpPr>
          <p:spPr bwMode="auto">
            <a:xfrm>
              <a:off x="428625" y="285750"/>
              <a:ext cx="8305800" cy="5962650"/>
            </a:xfrm>
            <a:custGeom>
              <a:avLst/>
              <a:gdLst>
                <a:gd name="T0" fmla="*/ 30521582 w 5208"/>
                <a:gd name="T1" fmla="*/ 2147483647 h 3517"/>
                <a:gd name="T2" fmla="*/ 58499434 w 5208"/>
                <a:gd name="T3" fmla="*/ 2147483647 h 3517"/>
                <a:gd name="T4" fmla="*/ 15260791 w 5208"/>
                <a:gd name="T5" fmla="*/ 2147483647 h 3517"/>
                <a:gd name="T6" fmla="*/ 30521582 w 5208"/>
                <a:gd name="T7" fmla="*/ 2147483647 h 3517"/>
                <a:gd name="T8" fmla="*/ 15260791 w 5208"/>
                <a:gd name="T9" fmla="*/ 2147483647 h 3517"/>
                <a:gd name="T10" fmla="*/ 30521582 w 5208"/>
                <a:gd name="T11" fmla="*/ 2147483647 h 3517"/>
                <a:gd name="T12" fmla="*/ 15260791 w 5208"/>
                <a:gd name="T13" fmla="*/ 2147483647 h 3517"/>
                <a:gd name="T14" fmla="*/ 30521582 w 5208"/>
                <a:gd name="T15" fmla="*/ 2147483647 h 3517"/>
                <a:gd name="T16" fmla="*/ 58499434 w 5208"/>
                <a:gd name="T17" fmla="*/ 2147483647 h 3517"/>
                <a:gd name="T18" fmla="*/ 15260791 w 5208"/>
                <a:gd name="T19" fmla="*/ 2147483647 h 3517"/>
                <a:gd name="T20" fmla="*/ 30521582 w 5208"/>
                <a:gd name="T21" fmla="*/ 2147483647 h 3517"/>
                <a:gd name="T22" fmla="*/ 30521582 w 5208"/>
                <a:gd name="T23" fmla="*/ 2147483647 h 3517"/>
                <a:gd name="T24" fmla="*/ 58499434 w 5208"/>
                <a:gd name="T25" fmla="*/ 2147483647 h 3517"/>
                <a:gd name="T26" fmla="*/ 58499434 w 5208"/>
                <a:gd name="T27" fmla="*/ 1879799585 h 3517"/>
                <a:gd name="T28" fmla="*/ 58499434 w 5208"/>
                <a:gd name="T29" fmla="*/ 1184215859 h 3517"/>
                <a:gd name="T30" fmla="*/ 30521582 w 5208"/>
                <a:gd name="T31" fmla="*/ 186830830 h 3517"/>
                <a:gd name="T32" fmla="*/ 763031582 w 5208"/>
                <a:gd name="T33" fmla="*/ 17245401 h 3517"/>
                <a:gd name="T34" fmla="*/ 1528605301 w 5208"/>
                <a:gd name="T35" fmla="*/ 66109632 h 3517"/>
                <a:gd name="T36" fmla="*/ 1737167320 w 5208"/>
                <a:gd name="T37" fmla="*/ 66109632 h 3517"/>
                <a:gd name="T38" fmla="*/ 1994053849 w 5208"/>
                <a:gd name="T39" fmla="*/ 34492498 h 3517"/>
                <a:gd name="T40" fmla="*/ 2147483647 w 5208"/>
                <a:gd name="T41" fmla="*/ 0 h 3517"/>
                <a:gd name="T42" fmla="*/ 2147483647 w 5208"/>
                <a:gd name="T43" fmla="*/ 17245401 h 3517"/>
                <a:gd name="T44" fmla="*/ 2147483647 w 5208"/>
                <a:gd name="T45" fmla="*/ 17245401 h 3517"/>
                <a:gd name="T46" fmla="*/ 2147483647 w 5208"/>
                <a:gd name="T47" fmla="*/ 17245401 h 3517"/>
                <a:gd name="T48" fmla="*/ 2147483647 w 5208"/>
                <a:gd name="T49" fmla="*/ 17245401 h 3517"/>
                <a:gd name="T50" fmla="*/ 2147483647 w 5208"/>
                <a:gd name="T51" fmla="*/ 17245401 h 3517"/>
                <a:gd name="T52" fmla="*/ 2147483647 w 5208"/>
                <a:gd name="T53" fmla="*/ 17245401 h 3517"/>
                <a:gd name="T54" fmla="*/ 2147483647 w 5208"/>
                <a:gd name="T55" fmla="*/ 17245401 h 3517"/>
                <a:gd name="T56" fmla="*/ 2147483647 w 5208"/>
                <a:gd name="T57" fmla="*/ 17245401 h 3517"/>
                <a:gd name="T58" fmla="*/ 2147483647 w 5208"/>
                <a:gd name="T59" fmla="*/ 17245401 h 3517"/>
                <a:gd name="T60" fmla="*/ 2147483647 w 5208"/>
                <a:gd name="T61" fmla="*/ 17245401 h 3517"/>
                <a:gd name="T62" fmla="*/ 2147483647 w 5208"/>
                <a:gd name="T63" fmla="*/ 1235953757 h 3517"/>
                <a:gd name="T64" fmla="*/ 2147483647 w 5208"/>
                <a:gd name="T65" fmla="*/ 1710215852 h 3517"/>
                <a:gd name="T66" fmla="*/ 2147483647 w 5208"/>
                <a:gd name="T67" fmla="*/ 2147483647 h 3517"/>
                <a:gd name="T68" fmla="*/ 2147483647 w 5208"/>
                <a:gd name="T69" fmla="*/ 2147483647 h 3517"/>
                <a:gd name="T70" fmla="*/ 2147483647 w 5208"/>
                <a:gd name="T71" fmla="*/ 2147483647 h 3517"/>
                <a:gd name="T72" fmla="*/ 2147483647 w 5208"/>
                <a:gd name="T73" fmla="*/ 2147483647 h 3517"/>
                <a:gd name="T74" fmla="*/ 2147483647 w 5208"/>
                <a:gd name="T75" fmla="*/ 2147483647 h 3517"/>
                <a:gd name="T76" fmla="*/ 2147483647 w 5208"/>
                <a:gd name="T77" fmla="*/ 2147483647 h 3517"/>
                <a:gd name="T78" fmla="*/ 2147483647 w 5208"/>
                <a:gd name="T79" fmla="*/ 2147483647 h 3517"/>
                <a:gd name="T80" fmla="*/ 2147483647 w 5208"/>
                <a:gd name="T81" fmla="*/ 2147483647 h 3517"/>
                <a:gd name="T82" fmla="*/ 2147483647 w 5208"/>
                <a:gd name="T83" fmla="*/ 2147483647 h 3517"/>
                <a:gd name="T84" fmla="*/ 2147483647 w 5208"/>
                <a:gd name="T85" fmla="*/ 2147483647 h 3517"/>
                <a:gd name="T86" fmla="*/ 2147483647 w 5208"/>
                <a:gd name="T87" fmla="*/ 2147483647 h 3517"/>
                <a:gd name="T88" fmla="*/ 2147483647 w 5208"/>
                <a:gd name="T89" fmla="*/ 2147483647 h 3517"/>
                <a:gd name="T90" fmla="*/ 2147483647 w 5208"/>
                <a:gd name="T91" fmla="*/ 2147483647 h 3517"/>
                <a:gd name="T92" fmla="*/ 2147483647 w 5208"/>
                <a:gd name="T93" fmla="*/ 2147483647 h 3517"/>
                <a:gd name="T94" fmla="*/ 2147483647 w 5208"/>
                <a:gd name="T95" fmla="*/ 2147483647 h 3517"/>
                <a:gd name="T96" fmla="*/ 2147483647 w 5208"/>
                <a:gd name="T97" fmla="*/ 2147483647 h 3517"/>
                <a:gd name="T98" fmla="*/ 2147483647 w 5208"/>
                <a:gd name="T99" fmla="*/ 2147483647 h 3517"/>
                <a:gd name="T100" fmla="*/ 2147483647 w 5208"/>
                <a:gd name="T101" fmla="*/ 2147483647 h 3517"/>
                <a:gd name="T102" fmla="*/ 2147483647 w 5208"/>
                <a:gd name="T103" fmla="*/ 2147483647 h 3517"/>
                <a:gd name="T104" fmla="*/ 2147483647 w 5208"/>
                <a:gd name="T105" fmla="*/ 2147483647 h 3517"/>
                <a:gd name="T106" fmla="*/ 2147483647 w 5208"/>
                <a:gd name="T107" fmla="*/ 2147483647 h 3517"/>
                <a:gd name="T108" fmla="*/ 2147483647 w 5208"/>
                <a:gd name="T109" fmla="*/ 2147483647 h 3517"/>
                <a:gd name="T110" fmla="*/ 2147483647 w 5208"/>
                <a:gd name="T111" fmla="*/ 2147483647 h 3517"/>
                <a:gd name="T112" fmla="*/ 2147483647 w 5208"/>
                <a:gd name="T113" fmla="*/ 2147483647 h 3517"/>
                <a:gd name="T114" fmla="*/ 2147483647 w 5208"/>
                <a:gd name="T115" fmla="*/ 2147483647 h 3517"/>
                <a:gd name="T116" fmla="*/ 1124199918 w 5208"/>
                <a:gd name="T117" fmla="*/ 2147483647 h 3517"/>
                <a:gd name="T118" fmla="*/ 89021016 w 5208"/>
                <a:gd name="T119" fmla="*/ 2147483647 h 3517"/>
                <a:gd name="T120" fmla="*/ 30521582 w 5208"/>
                <a:gd name="T121" fmla="*/ 2147483647 h 3517"/>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1 256"/>
                <a:gd name="T145" fmla="*/ 0 1 256"/>
                <a:gd name="T146" fmla="*/ 0 1 256"/>
                <a:gd name="T147" fmla="*/ 0 1 256"/>
                <a:gd name="T148" fmla="*/ 0 1 256"/>
                <a:gd name="T149" fmla="*/ 0 1 256"/>
                <a:gd name="T150" fmla="*/ 0 1 256"/>
                <a:gd name="T151" fmla="*/ 0 1 256"/>
                <a:gd name="T152" fmla="*/ 0 1 256"/>
                <a:gd name="T153" fmla="*/ 0 1 256"/>
                <a:gd name="T154" fmla="*/ 0 1 256"/>
                <a:gd name="T155" fmla="*/ 0 1 256"/>
                <a:gd name="T156" fmla="*/ 0 1 256"/>
                <a:gd name="T157" fmla="*/ 0 1 256"/>
                <a:gd name="T158" fmla="*/ 0 1 256"/>
                <a:gd name="T159" fmla="*/ 0 1 256"/>
                <a:gd name="T160" fmla="*/ 0 1 256"/>
                <a:gd name="T161" fmla="*/ 0 1 256"/>
                <a:gd name="T162" fmla="*/ 0 1 256"/>
                <a:gd name="T163" fmla="*/ 0 1 256"/>
                <a:gd name="T164" fmla="*/ 0 1 256"/>
                <a:gd name="T165" fmla="*/ 0 1 256"/>
                <a:gd name="T166" fmla="*/ 0 1 256"/>
                <a:gd name="T167" fmla="*/ 0 1 256"/>
                <a:gd name="T168" fmla="*/ 0 1 256"/>
                <a:gd name="T169" fmla="*/ 0 1 256"/>
                <a:gd name="T170" fmla="*/ 0 1 256"/>
                <a:gd name="T171" fmla="*/ 0 1 256"/>
                <a:gd name="T172" fmla="*/ 0 1 256"/>
                <a:gd name="T173" fmla="*/ 0 1 256"/>
                <a:gd name="T174" fmla="*/ 0 1 256"/>
                <a:gd name="T175" fmla="*/ 0 1 256"/>
                <a:gd name="T176" fmla="*/ 0 1 256"/>
                <a:gd name="T177" fmla="*/ 0 1 256"/>
                <a:gd name="T178" fmla="*/ 0 1 256"/>
                <a:gd name="T179" fmla="*/ 0 1 256"/>
                <a:gd name="T180" fmla="*/ 0 1 256"/>
                <a:gd name="T181" fmla="*/ 0 1 256"/>
                <a:gd name="T182" fmla="*/ 0 1 256"/>
                <a:gd name="T183" fmla="*/ 0 w 5208"/>
                <a:gd name="T184" fmla="*/ 0 h 3517"/>
                <a:gd name="T185" fmla="*/ 0 w 5208"/>
                <a:gd name="T186" fmla="*/ 0 h 35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8" h="3517">
                  <a:moveTo>
                    <a:pt x="6" y="3511"/>
                  </a:moveTo>
                  <a:lnTo>
                    <a:pt x="12" y="3240"/>
                  </a:lnTo>
                  <a:lnTo>
                    <a:pt x="23" y="3052"/>
                  </a:lnTo>
                  <a:lnTo>
                    <a:pt x="23" y="2934"/>
                  </a:lnTo>
                  <a:lnTo>
                    <a:pt x="6" y="2816"/>
                  </a:lnTo>
                  <a:lnTo>
                    <a:pt x="6" y="2739"/>
                  </a:lnTo>
                  <a:lnTo>
                    <a:pt x="12" y="2722"/>
                  </a:lnTo>
                  <a:lnTo>
                    <a:pt x="12" y="2704"/>
                  </a:lnTo>
                  <a:lnTo>
                    <a:pt x="6" y="2569"/>
                  </a:lnTo>
                  <a:lnTo>
                    <a:pt x="6" y="2398"/>
                  </a:lnTo>
                  <a:lnTo>
                    <a:pt x="0" y="2227"/>
                  </a:lnTo>
                  <a:lnTo>
                    <a:pt x="12" y="2074"/>
                  </a:lnTo>
                  <a:lnTo>
                    <a:pt x="6" y="2009"/>
                  </a:lnTo>
                  <a:lnTo>
                    <a:pt x="6" y="1938"/>
                  </a:lnTo>
                  <a:lnTo>
                    <a:pt x="12" y="1791"/>
                  </a:lnTo>
                  <a:lnTo>
                    <a:pt x="12" y="1644"/>
                  </a:lnTo>
                  <a:lnTo>
                    <a:pt x="23" y="1490"/>
                  </a:lnTo>
                  <a:lnTo>
                    <a:pt x="23" y="1426"/>
                  </a:lnTo>
                  <a:lnTo>
                    <a:pt x="12" y="1361"/>
                  </a:lnTo>
                  <a:lnTo>
                    <a:pt x="6" y="1296"/>
                  </a:lnTo>
                  <a:lnTo>
                    <a:pt x="12" y="1225"/>
                  </a:lnTo>
                  <a:lnTo>
                    <a:pt x="12" y="1096"/>
                  </a:lnTo>
                  <a:lnTo>
                    <a:pt x="23" y="972"/>
                  </a:lnTo>
                  <a:lnTo>
                    <a:pt x="12" y="907"/>
                  </a:lnTo>
                  <a:lnTo>
                    <a:pt x="23" y="854"/>
                  </a:lnTo>
                  <a:lnTo>
                    <a:pt x="23" y="772"/>
                  </a:lnTo>
                  <a:lnTo>
                    <a:pt x="12" y="689"/>
                  </a:lnTo>
                  <a:lnTo>
                    <a:pt x="23" y="654"/>
                  </a:lnTo>
                  <a:lnTo>
                    <a:pt x="23" y="601"/>
                  </a:lnTo>
                  <a:lnTo>
                    <a:pt x="23" y="412"/>
                  </a:lnTo>
                  <a:lnTo>
                    <a:pt x="12" y="247"/>
                  </a:lnTo>
                  <a:lnTo>
                    <a:pt x="12" y="65"/>
                  </a:lnTo>
                  <a:lnTo>
                    <a:pt x="12" y="6"/>
                  </a:lnTo>
                  <a:lnTo>
                    <a:pt x="300" y="6"/>
                  </a:lnTo>
                  <a:lnTo>
                    <a:pt x="483" y="12"/>
                  </a:lnTo>
                  <a:lnTo>
                    <a:pt x="601" y="23"/>
                  </a:lnTo>
                  <a:lnTo>
                    <a:pt x="648" y="23"/>
                  </a:lnTo>
                  <a:lnTo>
                    <a:pt x="683" y="23"/>
                  </a:lnTo>
                  <a:lnTo>
                    <a:pt x="725" y="12"/>
                  </a:lnTo>
                  <a:lnTo>
                    <a:pt x="784" y="12"/>
                  </a:lnTo>
                  <a:lnTo>
                    <a:pt x="1025" y="6"/>
                  </a:lnTo>
                  <a:lnTo>
                    <a:pt x="1255" y="0"/>
                  </a:lnTo>
                  <a:lnTo>
                    <a:pt x="1379" y="6"/>
                  </a:lnTo>
                  <a:lnTo>
                    <a:pt x="1538" y="6"/>
                  </a:lnTo>
                  <a:lnTo>
                    <a:pt x="1891" y="6"/>
                  </a:lnTo>
                  <a:lnTo>
                    <a:pt x="1962" y="6"/>
                  </a:lnTo>
                  <a:lnTo>
                    <a:pt x="2027" y="0"/>
                  </a:lnTo>
                  <a:lnTo>
                    <a:pt x="2162" y="6"/>
                  </a:lnTo>
                  <a:lnTo>
                    <a:pt x="2663" y="6"/>
                  </a:lnTo>
                  <a:lnTo>
                    <a:pt x="3311" y="6"/>
                  </a:lnTo>
                  <a:lnTo>
                    <a:pt x="3541" y="6"/>
                  </a:lnTo>
                  <a:lnTo>
                    <a:pt x="3800" y="6"/>
                  </a:lnTo>
                  <a:lnTo>
                    <a:pt x="3865" y="6"/>
                  </a:lnTo>
                  <a:lnTo>
                    <a:pt x="3912" y="6"/>
                  </a:lnTo>
                  <a:lnTo>
                    <a:pt x="3965" y="0"/>
                  </a:lnTo>
                  <a:lnTo>
                    <a:pt x="4148" y="6"/>
                  </a:lnTo>
                  <a:lnTo>
                    <a:pt x="4313" y="12"/>
                  </a:lnTo>
                  <a:lnTo>
                    <a:pt x="4454" y="6"/>
                  </a:lnTo>
                  <a:lnTo>
                    <a:pt x="4613" y="6"/>
                  </a:lnTo>
                  <a:lnTo>
                    <a:pt x="4790" y="6"/>
                  </a:lnTo>
                  <a:lnTo>
                    <a:pt x="5185" y="6"/>
                  </a:lnTo>
                  <a:lnTo>
                    <a:pt x="5208" y="6"/>
                  </a:lnTo>
                  <a:lnTo>
                    <a:pt x="5202" y="253"/>
                  </a:lnTo>
                  <a:lnTo>
                    <a:pt x="5202" y="430"/>
                  </a:lnTo>
                  <a:lnTo>
                    <a:pt x="5197" y="536"/>
                  </a:lnTo>
                  <a:lnTo>
                    <a:pt x="5185" y="595"/>
                  </a:lnTo>
                  <a:lnTo>
                    <a:pt x="5197" y="689"/>
                  </a:lnTo>
                  <a:lnTo>
                    <a:pt x="5197" y="795"/>
                  </a:lnTo>
                  <a:lnTo>
                    <a:pt x="5197" y="848"/>
                  </a:lnTo>
                  <a:lnTo>
                    <a:pt x="5197" y="884"/>
                  </a:lnTo>
                  <a:lnTo>
                    <a:pt x="5197" y="931"/>
                  </a:lnTo>
                  <a:lnTo>
                    <a:pt x="5202" y="1013"/>
                  </a:lnTo>
                  <a:lnTo>
                    <a:pt x="5202" y="1190"/>
                  </a:lnTo>
                  <a:lnTo>
                    <a:pt x="5208" y="1278"/>
                  </a:lnTo>
                  <a:lnTo>
                    <a:pt x="5208" y="1325"/>
                  </a:lnTo>
                  <a:lnTo>
                    <a:pt x="5208" y="1355"/>
                  </a:lnTo>
                  <a:lnTo>
                    <a:pt x="5202" y="1414"/>
                  </a:lnTo>
                  <a:lnTo>
                    <a:pt x="5202" y="1473"/>
                  </a:lnTo>
                  <a:lnTo>
                    <a:pt x="5202" y="1744"/>
                  </a:lnTo>
                  <a:lnTo>
                    <a:pt x="5208" y="1956"/>
                  </a:lnTo>
                  <a:lnTo>
                    <a:pt x="5208" y="2044"/>
                  </a:lnTo>
                  <a:lnTo>
                    <a:pt x="5208" y="2150"/>
                  </a:lnTo>
                  <a:lnTo>
                    <a:pt x="5208" y="2439"/>
                  </a:lnTo>
                  <a:lnTo>
                    <a:pt x="5202" y="2710"/>
                  </a:lnTo>
                  <a:lnTo>
                    <a:pt x="5202" y="2881"/>
                  </a:lnTo>
                  <a:lnTo>
                    <a:pt x="5202" y="3046"/>
                  </a:lnTo>
                  <a:lnTo>
                    <a:pt x="5202" y="3122"/>
                  </a:lnTo>
                  <a:lnTo>
                    <a:pt x="5202" y="3170"/>
                  </a:lnTo>
                  <a:lnTo>
                    <a:pt x="5202" y="3187"/>
                  </a:lnTo>
                  <a:lnTo>
                    <a:pt x="5079" y="3352"/>
                  </a:lnTo>
                  <a:lnTo>
                    <a:pt x="4996" y="3452"/>
                  </a:lnTo>
                  <a:lnTo>
                    <a:pt x="4955" y="3505"/>
                  </a:lnTo>
                  <a:lnTo>
                    <a:pt x="4507" y="3511"/>
                  </a:lnTo>
                  <a:lnTo>
                    <a:pt x="4366" y="3511"/>
                  </a:lnTo>
                  <a:lnTo>
                    <a:pt x="4277" y="3505"/>
                  </a:lnTo>
                  <a:lnTo>
                    <a:pt x="4154" y="3511"/>
                  </a:lnTo>
                  <a:lnTo>
                    <a:pt x="4000" y="3511"/>
                  </a:lnTo>
                  <a:lnTo>
                    <a:pt x="3877" y="3505"/>
                  </a:lnTo>
                  <a:lnTo>
                    <a:pt x="3753" y="3511"/>
                  </a:lnTo>
                  <a:lnTo>
                    <a:pt x="3570" y="3517"/>
                  </a:lnTo>
                  <a:lnTo>
                    <a:pt x="3411" y="3511"/>
                  </a:lnTo>
                  <a:lnTo>
                    <a:pt x="3140" y="3505"/>
                  </a:lnTo>
                  <a:lnTo>
                    <a:pt x="2881" y="3505"/>
                  </a:lnTo>
                  <a:lnTo>
                    <a:pt x="2852" y="3511"/>
                  </a:lnTo>
                  <a:lnTo>
                    <a:pt x="2834" y="3511"/>
                  </a:lnTo>
                  <a:lnTo>
                    <a:pt x="2681" y="3511"/>
                  </a:lnTo>
                  <a:lnTo>
                    <a:pt x="2528" y="3511"/>
                  </a:lnTo>
                  <a:lnTo>
                    <a:pt x="2227" y="3511"/>
                  </a:lnTo>
                  <a:lnTo>
                    <a:pt x="2021" y="3511"/>
                  </a:lnTo>
                  <a:lnTo>
                    <a:pt x="1897" y="3517"/>
                  </a:lnTo>
                  <a:lnTo>
                    <a:pt x="1779" y="3511"/>
                  </a:lnTo>
                  <a:lnTo>
                    <a:pt x="1673" y="3505"/>
                  </a:lnTo>
                  <a:lnTo>
                    <a:pt x="1549" y="3494"/>
                  </a:lnTo>
                  <a:lnTo>
                    <a:pt x="1343" y="3511"/>
                  </a:lnTo>
                  <a:lnTo>
                    <a:pt x="1196" y="3511"/>
                  </a:lnTo>
                  <a:lnTo>
                    <a:pt x="931" y="3494"/>
                  </a:lnTo>
                  <a:lnTo>
                    <a:pt x="524" y="3494"/>
                  </a:lnTo>
                  <a:lnTo>
                    <a:pt x="442" y="3505"/>
                  </a:lnTo>
                  <a:lnTo>
                    <a:pt x="348" y="3511"/>
                  </a:lnTo>
                  <a:lnTo>
                    <a:pt x="35" y="3511"/>
                  </a:lnTo>
                  <a:lnTo>
                    <a:pt x="12" y="3511"/>
                  </a:lnTo>
                  <a:lnTo>
                    <a:pt x="6" y="3511"/>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eaLnBrk="1" latinLnBrk="0" hangingPunct="1"/>
              <a:endParaRPr kumimoji="0" lang="ja-JP" altLang="en-US"/>
            </a:p>
          </p:txBody>
        </p:sp>
        <p:sp>
          <p:nvSpPr>
            <p:cNvPr id="9" name="フリーフォーム 8"/>
            <p:cNvSpPr>
              <a:spLocks/>
            </p:cNvSpPr>
            <p:nvPr/>
          </p:nvSpPr>
          <p:spPr bwMode="auto">
            <a:xfrm>
              <a:off x="428625" y="301625"/>
              <a:ext cx="1409700" cy="5303838"/>
            </a:xfrm>
            <a:custGeom>
              <a:avLst/>
              <a:gdLst>
                <a:gd name="T0" fmla="*/ 1978466110 w 884"/>
                <a:gd name="T1" fmla="*/ 0 h 3128"/>
                <a:gd name="T2" fmla="*/ 1932690727 w 884"/>
                <a:gd name="T3" fmla="*/ 117878116 h 3128"/>
                <a:gd name="T4" fmla="*/ 1721621640 w 884"/>
                <a:gd name="T5" fmla="*/ 1132772752 h 3128"/>
                <a:gd name="T6" fmla="*/ 1602098535 w 884"/>
                <a:gd name="T7" fmla="*/ 1541032553 h 3128"/>
                <a:gd name="T8" fmla="*/ 1452061166 w 884"/>
                <a:gd name="T9" fmla="*/ 2147483647 h 3128"/>
                <a:gd name="T10" fmla="*/ 1317281726 w 884"/>
                <a:gd name="T11" fmla="*/ 2147483647 h 3128"/>
                <a:gd name="T12" fmla="*/ 1167244357 w 884"/>
                <a:gd name="T13" fmla="*/ 2147483647 h 3128"/>
                <a:gd name="T14" fmla="*/ 989233055 w 884"/>
                <a:gd name="T15" fmla="*/ 2147483647 h 3128"/>
                <a:gd name="T16" fmla="*/ 719672581 w 884"/>
                <a:gd name="T17" fmla="*/ 2147483647 h 3128"/>
                <a:gd name="T18" fmla="*/ 330592192 w 884"/>
                <a:gd name="T19" fmla="*/ 2147483647 h 3128"/>
                <a:gd name="T20" fmla="*/ 300076333 w 884"/>
                <a:gd name="T21" fmla="*/ 2147483647 h 3128"/>
                <a:gd name="T22" fmla="*/ 223785091 w 884"/>
                <a:gd name="T23" fmla="*/ 2147483647 h 3128"/>
                <a:gd name="T24" fmla="*/ 193269232 w 884"/>
                <a:gd name="T25" fmla="*/ 2147483647 h 3128"/>
                <a:gd name="T26" fmla="*/ 134779440 w 884"/>
                <a:gd name="T27" fmla="*/ 2147483647 h 3128"/>
                <a:gd name="T28" fmla="*/ 30515859 w 884"/>
                <a:gd name="T29" fmla="*/ 2147483647 h 3128"/>
                <a:gd name="T30" fmla="*/ 30515859 w 884"/>
                <a:gd name="T31" fmla="*/ 2147483647 h 3128"/>
                <a:gd name="T32" fmla="*/ 89005651 w 884"/>
                <a:gd name="T33" fmla="*/ 2147483647 h 3128"/>
                <a:gd name="T34" fmla="*/ 89005651 w 884"/>
                <a:gd name="T35" fmla="*/ 2147483647 h 3128"/>
                <a:gd name="T36" fmla="*/ 15257929 w 884"/>
                <a:gd name="T37" fmla="*/ 2147483647 h 3128"/>
                <a:gd name="T38" fmla="*/ 15257929 w 884"/>
                <a:gd name="T39" fmla="*/ 2147483647 h 3128"/>
                <a:gd name="T40" fmla="*/ 30515859 w 884"/>
                <a:gd name="T41" fmla="*/ 2147483647 h 3128"/>
                <a:gd name="T42" fmla="*/ 15257929 w 884"/>
                <a:gd name="T43" fmla="*/ 2147483647 h 3128"/>
                <a:gd name="T44" fmla="*/ 58489793 w 884"/>
                <a:gd name="T45" fmla="*/ 2147483647 h 3128"/>
                <a:gd name="T46" fmla="*/ 89005651 w 884"/>
                <a:gd name="T47" fmla="*/ 2147483647 h 3128"/>
                <a:gd name="T48" fmla="*/ 104263581 w 884"/>
                <a:gd name="T49" fmla="*/ 2147483647 h 3128"/>
                <a:gd name="T50" fmla="*/ 165295298 w 884"/>
                <a:gd name="T51" fmla="*/ 2147483647 h 3128"/>
                <a:gd name="T52" fmla="*/ 193269232 w 884"/>
                <a:gd name="T53" fmla="*/ 2147483647 h 3128"/>
                <a:gd name="T54" fmla="*/ 208527162 w 884"/>
                <a:gd name="T55" fmla="*/ 2147483647 h 3128"/>
                <a:gd name="T56" fmla="*/ 269558879 w 884"/>
                <a:gd name="T57" fmla="*/ 2147483647 h 3128"/>
                <a:gd name="T58" fmla="*/ 343306601 w 884"/>
                <a:gd name="T59" fmla="*/ 2147483647 h 3128"/>
                <a:gd name="T60" fmla="*/ 404339913 w 884"/>
                <a:gd name="T61" fmla="*/ 2147483647 h 3128"/>
                <a:gd name="T62" fmla="*/ 539119353 w 884"/>
                <a:gd name="T63" fmla="*/ 2147483647 h 3128"/>
                <a:gd name="T64" fmla="*/ 689156722 w 884"/>
                <a:gd name="T65" fmla="*/ 2147483647 h 3128"/>
                <a:gd name="T66" fmla="*/ 869711545 w 884"/>
                <a:gd name="T67" fmla="*/ 2147483647 h 3128"/>
                <a:gd name="T68" fmla="*/ 973975125 w 884"/>
                <a:gd name="T69" fmla="*/ 2147483647 h 3128"/>
                <a:gd name="T70" fmla="*/ 1154528353 w 884"/>
                <a:gd name="T71" fmla="*/ 2147483647 h 3128"/>
                <a:gd name="T72" fmla="*/ 1182502287 w 884"/>
                <a:gd name="T73" fmla="*/ 2147483647 h 3128"/>
                <a:gd name="T74" fmla="*/ 1108754565 w 884"/>
                <a:gd name="T75" fmla="*/ 2147483647 h 3128"/>
                <a:gd name="T76" fmla="*/ 897683884 w 884"/>
                <a:gd name="T77" fmla="*/ 2147483647 h 3128"/>
                <a:gd name="T78" fmla="*/ 689156722 w 884"/>
                <a:gd name="T79" fmla="*/ 2147483647 h 3128"/>
                <a:gd name="T80" fmla="*/ 643382934 w 884"/>
                <a:gd name="T81" fmla="*/ 2147483647 h 3128"/>
                <a:gd name="T82" fmla="*/ 434855772 w 884"/>
                <a:gd name="T83" fmla="*/ 2147483647 h 3128"/>
                <a:gd name="T84" fmla="*/ 300076333 w 884"/>
                <a:gd name="T85" fmla="*/ 2147483647 h 3128"/>
                <a:gd name="T86" fmla="*/ 284818403 w 884"/>
                <a:gd name="T87" fmla="*/ 2147483647 h 3128"/>
                <a:gd name="T88" fmla="*/ 358564531 w 884"/>
                <a:gd name="T89" fmla="*/ 2147483647 h 3128"/>
                <a:gd name="T90" fmla="*/ 643382934 w 884"/>
                <a:gd name="T91" fmla="*/ 2147483647 h 3128"/>
                <a:gd name="T92" fmla="*/ 943457672 w 884"/>
                <a:gd name="T93" fmla="*/ 2147483647 h 3128"/>
                <a:gd name="T94" fmla="*/ 1154528353 w 884"/>
                <a:gd name="T95" fmla="*/ 2147483647 h 3128"/>
                <a:gd name="T96" fmla="*/ 1347797585 w 884"/>
                <a:gd name="T97" fmla="*/ 2147483647 h 3128"/>
                <a:gd name="T98" fmla="*/ 1586840606 w 884"/>
                <a:gd name="T99" fmla="*/ 2147483647 h 3128"/>
                <a:gd name="T100" fmla="*/ 1617358059 w 884"/>
                <a:gd name="T101" fmla="*/ 2147483647 h 3128"/>
                <a:gd name="T102" fmla="*/ 1647873918 w 884"/>
                <a:gd name="T103" fmla="*/ 2147483647 h 3128"/>
                <a:gd name="T104" fmla="*/ 1693647706 w 884"/>
                <a:gd name="T105" fmla="*/ 2147483647 h 3128"/>
                <a:gd name="T106" fmla="*/ 1693647706 w 884"/>
                <a:gd name="T107" fmla="*/ 2147483647 h 3128"/>
                <a:gd name="T108" fmla="*/ 1813169216 w 884"/>
                <a:gd name="T109" fmla="*/ 1658908974 h 3128"/>
                <a:gd name="T110" fmla="*/ 1886916938 w 884"/>
                <a:gd name="T111" fmla="*/ 1201775197 h 3128"/>
                <a:gd name="T112" fmla="*/ 2036954307 w 884"/>
                <a:gd name="T113" fmla="*/ 540511519 h 3128"/>
                <a:gd name="T114" fmla="*/ 2141217888 w 884"/>
                <a:gd name="T115" fmla="*/ 235754537 h 3128"/>
                <a:gd name="T116" fmla="*/ 2147483647 w 884"/>
                <a:gd name="T117" fmla="*/ 0 h 3128"/>
                <a:gd name="T118" fmla="*/ 2147483647 w 884"/>
                <a:gd name="T119" fmla="*/ 0 h 3128"/>
                <a:gd name="T120" fmla="*/ 0 1 256"/>
                <a:gd name="T121" fmla="*/ 0 1 256"/>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1 256"/>
                <a:gd name="T145" fmla="*/ 0 1 256"/>
                <a:gd name="T146" fmla="*/ 0 1 256"/>
                <a:gd name="T147" fmla="*/ 0 1 256"/>
                <a:gd name="T148" fmla="*/ 0 1 256"/>
                <a:gd name="T149" fmla="*/ 0 1 256"/>
                <a:gd name="T150" fmla="*/ 0 1 256"/>
                <a:gd name="T151" fmla="*/ 0 1 256"/>
                <a:gd name="T152" fmla="*/ 0 1 256"/>
                <a:gd name="T153" fmla="*/ 0 1 256"/>
                <a:gd name="T154" fmla="*/ 0 1 256"/>
                <a:gd name="T155" fmla="*/ 0 1 256"/>
                <a:gd name="T156" fmla="*/ 0 1 256"/>
                <a:gd name="T157" fmla="*/ 0 1 256"/>
                <a:gd name="T158" fmla="*/ 0 1 256"/>
                <a:gd name="T159" fmla="*/ 0 1 256"/>
                <a:gd name="T160" fmla="*/ 0 1 256"/>
                <a:gd name="T161" fmla="*/ 0 1 256"/>
                <a:gd name="T162" fmla="*/ 0 1 256"/>
                <a:gd name="T163" fmla="*/ 0 1 256"/>
                <a:gd name="T164" fmla="*/ 0 1 256"/>
                <a:gd name="T165" fmla="*/ 0 1 256"/>
                <a:gd name="T166" fmla="*/ 0 1 256"/>
                <a:gd name="T167" fmla="*/ 0 1 256"/>
                <a:gd name="T168" fmla="*/ 0 1 256"/>
                <a:gd name="T169" fmla="*/ 0 1 256"/>
                <a:gd name="T170" fmla="*/ 0 1 256"/>
                <a:gd name="T171" fmla="*/ 0 1 256"/>
                <a:gd name="T172" fmla="*/ 0 1 256"/>
                <a:gd name="T173" fmla="*/ 0 1 256"/>
                <a:gd name="T174" fmla="*/ 0 1 256"/>
                <a:gd name="T175" fmla="*/ 0 1 256"/>
                <a:gd name="T176" fmla="*/ 0 1 256"/>
                <a:gd name="T177" fmla="*/ 0 1 256"/>
                <a:gd name="T178" fmla="*/ 0 1 256"/>
                <a:gd name="T179" fmla="*/ 0 1 256"/>
                <a:gd name="T180" fmla="*/ 0 w 884"/>
                <a:gd name="T181" fmla="*/ 0 h 3128"/>
                <a:gd name="T182" fmla="*/ 0 w 884"/>
                <a:gd name="T183" fmla="*/ 0 h 312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3128">
                  <a:moveTo>
                    <a:pt x="872" y="0"/>
                  </a:moveTo>
                  <a:lnTo>
                    <a:pt x="778" y="0"/>
                  </a:lnTo>
                  <a:lnTo>
                    <a:pt x="772" y="17"/>
                  </a:lnTo>
                  <a:lnTo>
                    <a:pt x="760" y="41"/>
                  </a:lnTo>
                  <a:lnTo>
                    <a:pt x="730" y="171"/>
                  </a:lnTo>
                  <a:lnTo>
                    <a:pt x="677" y="394"/>
                  </a:lnTo>
                  <a:lnTo>
                    <a:pt x="648" y="465"/>
                  </a:lnTo>
                  <a:lnTo>
                    <a:pt x="630" y="536"/>
                  </a:lnTo>
                  <a:lnTo>
                    <a:pt x="595" y="730"/>
                  </a:lnTo>
                  <a:lnTo>
                    <a:pt x="571" y="783"/>
                  </a:lnTo>
                  <a:lnTo>
                    <a:pt x="560" y="830"/>
                  </a:lnTo>
                  <a:lnTo>
                    <a:pt x="518" y="895"/>
                  </a:lnTo>
                  <a:lnTo>
                    <a:pt x="477" y="972"/>
                  </a:lnTo>
                  <a:lnTo>
                    <a:pt x="459" y="1072"/>
                  </a:lnTo>
                  <a:lnTo>
                    <a:pt x="430" y="1172"/>
                  </a:lnTo>
                  <a:lnTo>
                    <a:pt x="389" y="1272"/>
                  </a:lnTo>
                  <a:lnTo>
                    <a:pt x="342" y="1372"/>
                  </a:lnTo>
                  <a:lnTo>
                    <a:pt x="283" y="1526"/>
                  </a:lnTo>
                  <a:lnTo>
                    <a:pt x="224" y="1673"/>
                  </a:lnTo>
                  <a:lnTo>
                    <a:pt x="130" y="1909"/>
                  </a:lnTo>
                  <a:lnTo>
                    <a:pt x="124" y="1903"/>
                  </a:lnTo>
                  <a:lnTo>
                    <a:pt x="118" y="1903"/>
                  </a:lnTo>
                  <a:lnTo>
                    <a:pt x="106" y="1903"/>
                  </a:lnTo>
                  <a:lnTo>
                    <a:pt x="88" y="1891"/>
                  </a:lnTo>
                  <a:lnTo>
                    <a:pt x="82" y="1885"/>
                  </a:lnTo>
                  <a:lnTo>
                    <a:pt x="76" y="1885"/>
                  </a:lnTo>
                  <a:lnTo>
                    <a:pt x="71" y="1885"/>
                  </a:lnTo>
                  <a:lnTo>
                    <a:pt x="53" y="1903"/>
                  </a:lnTo>
                  <a:lnTo>
                    <a:pt x="29" y="1920"/>
                  </a:lnTo>
                  <a:lnTo>
                    <a:pt x="12" y="1944"/>
                  </a:lnTo>
                  <a:lnTo>
                    <a:pt x="6" y="1956"/>
                  </a:lnTo>
                  <a:lnTo>
                    <a:pt x="12" y="2015"/>
                  </a:lnTo>
                  <a:lnTo>
                    <a:pt x="23" y="2050"/>
                  </a:lnTo>
                  <a:lnTo>
                    <a:pt x="35" y="2079"/>
                  </a:lnTo>
                  <a:lnTo>
                    <a:pt x="41" y="2103"/>
                  </a:lnTo>
                  <a:lnTo>
                    <a:pt x="35" y="2121"/>
                  </a:lnTo>
                  <a:lnTo>
                    <a:pt x="23" y="2121"/>
                  </a:lnTo>
                  <a:lnTo>
                    <a:pt x="6" y="2103"/>
                  </a:lnTo>
                  <a:lnTo>
                    <a:pt x="0" y="2209"/>
                  </a:lnTo>
                  <a:lnTo>
                    <a:pt x="6" y="2398"/>
                  </a:lnTo>
                  <a:lnTo>
                    <a:pt x="12" y="2692"/>
                  </a:lnTo>
                  <a:lnTo>
                    <a:pt x="12" y="2710"/>
                  </a:lnTo>
                  <a:lnTo>
                    <a:pt x="6" y="2727"/>
                  </a:lnTo>
                  <a:lnTo>
                    <a:pt x="6" y="2792"/>
                  </a:lnTo>
                  <a:lnTo>
                    <a:pt x="23" y="2922"/>
                  </a:lnTo>
                  <a:lnTo>
                    <a:pt x="23" y="3010"/>
                  </a:lnTo>
                  <a:lnTo>
                    <a:pt x="47" y="3128"/>
                  </a:lnTo>
                  <a:lnTo>
                    <a:pt x="35" y="2993"/>
                  </a:lnTo>
                  <a:lnTo>
                    <a:pt x="35" y="2916"/>
                  </a:lnTo>
                  <a:lnTo>
                    <a:pt x="41" y="2839"/>
                  </a:lnTo>
                  <a:lnTo>
                    <a:pt x="53" y="2780"/>
                  </a:lnTo>
                  <a:lnTo>
                    <a:pt x="65" y="2727"/>
                  </a:lnTo>
                  <a:lnTo>
                    <a:pt x="76" y="2692"/>
                  </a:lnTo>
                  <a:lnTo>
                    <a:pt x="76" y="2651"/>
                  </a:lnTo>
                  <a:lnTo>
                    <a:pt x="76" y="2621"/>
                  </a:lnTo>
                  <a:lnTo>
                    <a:pt x="82" y="2592"/>
                  </a:lnTo>
                  <a:lnTo>
                    <a:pt x="88" y="2551"/>
                  </a:lnTo>
                  <a:lnTo>
                    <a:pt x="106" y="2521"/>
                  </a:lnTo>
                  <a:lnTo>
                    <a:pt x="118" y="2509"/>
                  </a:lnTo>
                  <a:lnTo>
                    <a:pt x="135" y="2492"/>
                  </a:lnTo>
                  <a:lnTo>
                    <a:pt x="141" y="2474"/>
                  </a:lnTo>
                  <a:lnTo>
                    <a:pt x="159" y="2451"/>
                  </a:lnTo>
                  <a:lnTo>
                    <a:pt x="171" y="2433"/>
                  </a:lnTo>
                  <a:lnTo>
                    <a:pt x="212" y="2403"/>
                  </a:lnTo>
                  <a:lnTo>
                    <a:pt x="247" y="2380"/>
                  </a:lnTo>
                  <a:lnTo>
                    <a:pt x="271" y="2350"/>
                  </a:lnTo>
                  <a:lnTo>
                    <a:pt x="294" y="2350"/>
                  </a:lnTo>
                  <a:lnTo>
                    <a:pt x="342" y="2344"/>
                  </a:lnTo>
                  <a:lnTo>
                    <a:pt x="377" y="2333"/>
                  </a:lnTo>
                  <a:lnTo>
                    <a:pt x="383" y="2333"/>
                  </a:lnTo>
                  <a:lnTo>
                    <a:pt x="418" y="2333"/>
                  </a:lnTo>
                  <a:lnTo>
                    <a:pt x="454" y="2321"/>
                  </a:lnTo>
                  <a:lnTo>
                    <a:pt x="465" y="2315"/>
                  </a:lnTo>
                  <a:lnTo>
                    <a:pt x="465" y="2303"/>
                  </a:lnTo>
                  <a:lnTo>
                    <a:pt x="454" y="2291"/>
                  </a:lnTo>
                  <a:lnTo>
                    <a:pt x="436" y="2291"/>
                  </a:lnTo>
                  <a:lnTo>
                    <a:pt x="418" y="2291"/>
                  </a:lnTo>
                  <a:lnTo>
                    <a:pt x="353" y="2274"/>
                  </a:lnTo>
                  <a:lnTo>
                    <a:pt x="294" y="2280"/>
                  </a:lnTo>
                  <a:lnTo>
                    <a:pt x="271" y="2268"/>
                  </a:lnTo>
                  <a:lnTo>
                    <a:pt x="259" y="2250"/>
                  </a:lnTo>
                  <a:lnTo>
                    <a:pt x="253" y="2238"/>
                  </a:lnTo>
                  <a:lnTo>
                    <a:pt x="236" y="2238"/>
                  </a:lnTo>
                  <a:lnTo>
                    <a:pt x="171" y="2238"/>
                  </a:lnTo>
                  <a:lnTo>
                    <a:pt x="135" y="2238"/>
                  </a:lnTo>
                  <a:lnTo>
                    <a:pt x="118" y="2233"/>
                  </a:lnTo>
                  <a:lnTo>
                    <a:pt x="112" y="2221"/>
                  </a:lnTo>
                  <a:lnTo>
                    <a:pt x="112" y="2209"/>
                  </a:lnTo>
                  <a:lnTo>
                    <a:pt x="124" y="2150"/>
                  </a:lnTo>
                  <a:lnTo>
                    <a:pt x="141" y="2085"/>
                  </a:lnTo>
                  <a:lnTo>
                    <a:pt x="206" y="1926"/>
                  </a:lnTo>
                  <a:lnTo>
                    <a:pt x="253" y="1761"/>
                  </a:lnTo>
                  <a:lnTo>
                    <a:pt x="312" y="1561"/>
                  </a:lnTo>
                  <a:lnTo>
                    <a:pt x="371" y="1431"/>
                  </a:lnTo>
                  <a:lnTo>
                    <a:pt x="418" y="1319"/>
                  </a:lnTo>
                  <a:lnTo>
                    <a:pt x="454" y="1243"/>
                  </a:lnTo>
                  <a:lnTo>
                    <a:pt x="477" y="1172"/>
                  </a:lnTo>
                  <a:lnTo>
                    <a:pt x="530" y="1013"/>
                  </a:lnTo>
                  <a:lnTo>
                    <a:pt x="595" y="889"/>
                  </a:lnTo>
                  <a:lnTo>
                    <a:pt x="624" y="824"/>
                  </a:lnTo>
                  <a:lnTo>
                    <a:pt x="630" y="824"/>
                  </a:lnTo>
                  <a:lnTo>
                    <a:pt x="636" y="824"/>
                  </a:lnTo>
                  <a:lnTo>
                    <a:pt x="642" y="842"/>
                  </a:lnTo>
                  <a:lnTo>
                    <a:pt x="648" y="848"/>
                  </a:lnTo>
                  <a:lnTo>
                    <a:pt x="654" y="848"/>
                  </a:lnTo>
                  <a:lnTo>
                    <a:pt x="666" y="842"/>
                  </a:lnTo>
                  <a:lnTo>
                    <a:pt x="666" y="807"/>
                  </a:lnTo>
                  <a:lnTo>
                    <a:pt x="666" y="760"/>
                  </a:lnTo>
                  <a:lnTo>
                    <a:pt x="683" y="665"/>
                  </a:lnTo>
                  <a:lnTo>
                    <a:pt x="713" y="577"/>
                  </a:lnTo>
                  <a:lnTo>
                    <a:pt x="730" y="500"/>
                  </a:lnTo>
                  <a:lnTo>
                    <a:pt x="742" y="418"/>
                  </a:lnTo>
                  <a:lnTo>
                    <a:pt x="766" y="312"/>
                  </a:lnTo>
                  <a:lnTo>
                    <a:pt x="801" y="188"/>
                  </a:lnTo>
                  <a:lnTo>
                    <a:pt x="813" y="129"/>
                  </a:lnTo>
                  <a:lnTo>
                    <a:pt x="842" y="82"/>
                  </a:lnTo>
                  <a:lnTo>
                    <a:pt x="872" y="17"/>
                  </a:lnTo>
                  <a:lnTo>
                    <a:pt x="884" y="0"/>
                  </a:lnTo>
                  <a:lnTo>
                    <a:pt x="872" y="0"/>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eaLnBrk="1" latinLnBrk="0" hangingPunct="1"/>
              <a:endParaRPr kumimoji="0" lang="ja-JP" altLang="en-US"/>
            </a:p>
          </p:txBody>
        </p:sp>
        <p:sp>
          <p:nvSpPr>
            <p:cNvPr id="10" name="フリーフォーム 9"/>
            <p:cNvSpPr>
              <a:spLocks/>
            </p:cNvSpPr>
            <p:nvPr/>
          </p:nvSpPr>
          <p:spPr bwMode="auto">
            <a:xfrm>
              <a:off x="955675" y="290513"/>
              <a:ext cx="3908425" cy="5762625"/>
            </a:xfrm>
            <a:custGeom>
              <a:avLst/>
              <a:gdLst>
                <a:gd name="T0" fmla="*/ 2147483647 w 2451"/>
                <a:gd name="T1" fmla="*/ 1422798725 h 3399"/>
                <a:gd name="T2" fmla="*/ 2147483647 w 2451"/>
                <a:gd name="T3" fmla="*/ 830684343 h 3399"/>
                <a:gd name="T4" fmla="*/ 2147483647 w 2451"/>
                <a:gd name="T5" fmla="*/ 405282585 h 3399"/>
                <a:gd name="T6" fmla="*/ 2147483647 w 2451"/>
                <a:gd name="T7" fmla="*/ 1641249513 h 3399"/>
                <a:gd name="T8" fmla="*/ 2147483647 w 2451"/>
                <a:gd name="T9" fmla="*/ 2147483647 h 3399"/>
                <a:gd name="T10" fmla="*/ 2147483647 w 2451"/>
                <a:gd name="T11" fmla="*/ 2147483647 h 3399"/>
                <a:gd name="T12" fmla="*/ 2147483647 w 2451"/>
                <a:gd name="T13" fmla="*/ 2147483647 h 3399"/>
                <a:gd name="T14" fmla="*/ 2147483647 w 2451"/>
                <a:gd name="T15" fmla="*/ 2147483647 h 3399"/>
                <a:gd name="T16" fmla="*/ 2147483647 w 2451"/>
                <a:gd name="T17" fmla="*/ 2147483647 h 3399"/>
                <a:gd name="T18" fmla="*/ 2147483647 w 2451"/>
                <a:gd name="T19" fmla="*/ 1083626113 h 3399"/>
                <a:gd name="T20" fmla="*/ 2147483647 w 2451"/>
                <a:gd name="T21" fmla="*/ 0 h 3399"/>
                <a:gd name="T22" fmla="*/ 2147483647 w 2451"/>
                <a:gd name="T23" fmla="*/ 457020751 h 3399"/>
                <a:gd name="T24" fmla="*/ 2147483647 w 2451"/>
                <a:gd name="T25" fmla="*/ 1201474252 h 3399"/>
                <a:gd name="T26" fmla="*/ 2147483647 w 2451"/>
                <a:gd name="T27" fmla="*/ 1931557642 h 3399"/>
                <a:gd name="T28" fmla="*/ 2147483647 w 2451"/>
                <a:gd name="T29" fmla="*/ 2147483647 h 3399"/>
                <a:gd name="T30" fmla="*/ 2147483647 w 2451"/>
                <a:gd name="T31" fmla="*/ 2147483647 h 3399"/>
                <a:gd name="T32" fmla="*/ 2147483647 w 2451"/>
                <a:gd name="T33" fmla="*/ 2147483647 h 3399"/>
                <a:gd name="T34" fmla="*/ 2147483647 w 2451"/>
                <a:gd name="T35" fmla="*/ 2147483647 h 3399"/>
                <a:gd name="T36" fmla="*/ 2147483647 w 2451"/>
                <a:gd name="T37" fmla="*/ 2147483647 h 3399"/>
                <a:gd name="T38" fmla="*/ 2147483647 w 2451"/>
                <a:gd name="T39" fmla="*/ 2147483647 h 3399"/>
                <a:gd name="T40" fmla="*/ 2147483647 w 2451"/>
                <a:gd name="T41" fmla="*/ 2147483647 h 3399"/>
                <a:gd name="T42" fmla="*/ 2147483647 w 2451"/>
                <a:gd name="T43" fmla="*/ 2147483647 h 3399"/>
                <a:gd name="T44" fmla="*/ 2147483647 w 2451"/>
                <a:gd name="T45" fmla="*/ 2147483647 h 3399"/>
                <a:gd name="T46" fmla="*/ 2147483647 w 2451"/>
                <a:gd name="T47" fmla="*/ 2147483647 h 3399"/>
                <a:gd name="T48" fmla="*/ 2147483647 w 2451"/>
                <a:gd name="T49" fmla="*/ 2147483647 h 3399"/>
                <a:gd name="T50" fmla="*/ 2147483647 w 2451"/>
                <a:gd name="T51" fmla="*/ 2147483647 h 3399"/>
                <a:gd name="T52" fmla="*/ 2147483647 w 2451"/>
                <a:gd name="T53" fmla="*/ 2147483647 h 3399"/>
                <a:gd name="T54" fmla="*/ 1601982241 w 2451"/>
                <a:gd name="T55" fmla="*/ 2147483647 h 3399"/>
                <a:gd name="T56" fmla="*/ 1108672351 w 2451"/>
                <a:gd name="T57" fmla="*/ 2147483647 h 3399"/>
                <a:gd name="T58" fmla="*/ 554336175 w 2451"/>
                <a:gd name="T59" fmla="*/ 2147483647 h 3399"/>
                <a:gd name="T60" fmla="*/ 104256559 w 2451"/>
                <a:gd name="T61" fmla="*/ 2147483647 h 3399"/>
                <a:gd name="T62" fmla="*/ 239026261 w 2451"/>
                <a:gd name="T63" fmla="*/ 2147483647 h 3399"/>
                <a:gd name="T64" fmla="*/ 373795963 w 2451"/>
                <a:gd name="T65" fmla="*/ 2147483647 h 3399"/>
                <a:gd name="T66" fmla="*/ 508565664 w 2451"/>
                <a:gd name="T67" fmla="*/ 2147483647 h 3399"/>
                <a:gd name="T68" fmla="*/ 1078159208 w 2451"/>
                <a:gd name="T69" fmla="*/ 2147483647 h 3399"/>
                <a:gd name="T70" fmla="*/ 1752007717 w 2451"/>
                <a:gd name="T71" fmla="*/ 2147483647 h 3399"/>
                <a:gd name="T72" fmla="*/ 2147483647 w 2451"/>
                <a:gd name="T73" fmla="*/ 2147483647 h 3399"/>
                <a:gd name="T74" fmla="*/ 2147483647 w 2451"/>
                <a:gd name="T75" fmla="*/ 2147483647 h 3399"/>
                <a:gd name="T76" fmla="*/ 2147483647 w 2451"/>
                <a:gd name="T77" fmla="*/ 2147483647 h 3399"/>
                <a:gd name="T78" fmla="*/ 2147483647 w 2451"/>
                <a:gd name="T79" fmla="*/ 2147483647 h 3399"/>
                <a:gd name="T80" fmla="*/ 2147483647 w 2451"/>
                <a:gd name="T81" fmla="*/ 2147483647 h 3399"/>
                <a:gd name="T82" fmla="*/ 2147483647 w 2451"/>
                <a:gd name="T83" fmla="*/ 2147483647 h 3399"/>
                <a:gd name="T84" fmla="*/ 2147483647 w 2451"/>
                <a:gd name="T85" fmla="*/ 2147483647 h 3399"/>
                <a:gd name="T86" fmla="*/ 2147483647 w 2451"/>
                <a:gd name="T87" fmla="*/ 2147483647 h 3399"/>
                <a:gd name="T88" fmla="*/ 2147483647 w 2451"/>
                <a:gd name="T89" fmla="*/ 2147483647 h 3399"/>
                <a:gd name="T90" fmla="*/ 2147483647 w 2451"/>
                <a:gd name="T91" fmla="*/ 2147483647 h 3399"/>
                <a:gd name="T92" fmla="*/ 2147483647 w 2451"/>
                <a:gd name="T93" fmla="*/ 2147483647 h 3399"/>
                <a:gd name="T94" fmla="*/ 2147483647 w 2451"/>
                <a:gd name="T95" fmla="*/ 2147483647 h 3399"/>
                <a:gd name="T96" fmla="*/ 2147483647 w 2451"/>
                <a:gd name="T97" fmla="*/ 2147483647 h 3399"/>
                <a:gd name="T98" fmla="*/ 2147483647 w 2451"/>
                <a:gd name="T99" fmla="*/ 2147483647 h 3399"/>
                <a:gd name="T100" fmla="*/ 2147483647 w 2451"/>
                <a:gd name="T101" fmla="*/ 2147483647 h 3399"/>
                <a:gd name="T102" fmla="*/ 2147483647 w 2451"/>
                <a:gd name="T103" fmla="*/ 2147483647 h 3399"/>
                <a:gd name="T104" fmla="*/ 2147483647 w 2451"/>
                <a:gd name="T105" fmla="*/ 2147483647 h 3399"/>
                <a:gd name="T106" fmla="*/ 2147483647 w 2451"/>
                <a:gd name="T107" fmla="*/ 2147483647 h 3399"/>
                <a:gd name="T108" fmla="*/ 2147483647 w 2451"/>
                <a:gd name="T109" fmla="*/ 2147483647 h 3399"/>
                <a:gd name="T110" fmla="*/ 2147483647 w 2451"/>
                <a:gd name="T111" fmla="*/ 2147483647 h 3399"/>
                <a:gd name="T112" fmla="*/ 2147483647 w 2451"/>
                <a:gd name="T113" fmla="*/ 2147483647 h 3399"/>
                <a:gd name="T114" fmla="*/ 2147483647 w 2451"/>
                <a:gd name="T115" fmla="*/ 2147483647 h 3399"/>
                <a:gd name="T116" fmla="*/ 2147483647 w 2451"/>
                <a:gd name="T117" fmla="*/ 2147483647 h 3399"/>
                <a:gd name="T118" fmla="*/ 2147483647 w 2451"/>
                <a:gd name="T119" fmla="*/ 2147483647 h 3399"/>
                <a:gd name="T120" fmla="*/ 2147483647 w 2451"/>
                <a:gd name="T121" fmla="*/ 1879819476 h 3399"/>
                <a:gd name="T122" fmla="*/ 2147483647 w 2451"/>
                <a:gd name="T123" fmla="*/ 1675740494 h 3399"/>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1 256"/>
                <a:gd name="T145" fmla="*/ 0 1 256"/>
                <a:gd name="T146" fmla="*/ 0 1 256"/>
                <a:gd name="T147" fmla="*/ 0 1 256"/>
                <a:gd name="T148" fmla="*/ 0 1 256"/>
                <a:gd name="T149" fmla="*/ 0 1 256"/>
                <a:gd name="T150" fmla="*/ 0 1 256"/>
                <a:gd name="T151" fmla="*/ 0 1 256"/>
                <a:gd name="T152" fmla="*/ 0 1 256"/>
                <a:gd name="T153" fmla="*/ 0 1 256"/>
                <a:gd name="T154" fmla="*/ 0 1 256"/>
                <a:gd name="T155" fmla="*/ 0 1 256"/>
                <a:gd name="T156" fmla="*/ 0 1 256"/>
                <a:gd name="T157" fmla="*/ 0 1 256"/>
                <a:gd name="T158" fmla="*/ 0 1 256"/>
                <a:gd name="T159" fmla="*/ 0 1 256"/>
                <a:gd name="T160" fmla="*/ 0 1 256"/>
                <a:gd name="T161" fmla="*/ 0 1 256"/>
                <a:gd name="T162" fmla="*/ 0 1 256"/>
                <a:gd name="T163" fmla="*/ 0 1 256"/>
                <a:gd name="T164" fmla="*/ 0 1 256"/>
                <a:gd name="T165" fmla="*/ 0 1 256"/>
                <a:gd name="T166" fmla="*/ 0 1 256"/>
                <a:gd name="T167" fmla="*/ 0 1 256"/>
                <a:gd name="T168" fmla="*/ 0 1 256"/>
                <a:gd name="T169" fmla="*/ 0 1 256"/>
                <a:gd name="T170" fmla="*/ 0 1 256"/>
                <a:gd name="T171" fmla="*/ 0 1 256"/>
                <a:gd name="T172" fmla="*/ 0 1 256"/>
                <a:gd name="T173" fmla="*/ 0 1 256"/>
                <a:gd name="T174" fmla="*/ 0 1 256"/>
                <a:gd name="T175" fmla="*/ 0 1 256"/>
                <a:gd name="T176" fmla="*/ 0 1 256"/>
                <a:gd name="T177" fmla="*/ 0 1 256"/>
                <a:gd name="T178" fmla="*/ 0 1 256"/>
                <a:gd name="T179" fmla="*/ 0 1 256"/>
                <a:gd name="T180" fmla="*/ 0 1 256"/>
                <a:gd name="T181" fmla="*/ 0 1 256"/>
                <a:gd name="T182" fmla="*/ 0 1 256"/>
                <a:gd name="T183" fmla="*/ 0 1 256"/>
                <a:gd name="T184" fmla="*/ 0 1 256"/>
                <a:gd name="T185" fmla="*/ 0 1 256"/>
                <a:gd name="T186" fmla="*/ 0 w 2451"/>
                <a:gd name="T187" fmla="*/ 0 h 3399"/>
                <a:gd name="T188" fmla="*/ 0 w 2451"/>
                <a:gd name="T189" fmla="*/ 0 h 339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51" h="3399">
                  <a:moveTo>
                    <a:pt x="2156" y="571"/>
                  </a:moveTo>
                  <a:lnTo>
                    <a:pt x="2168" y="565"/>
                  </a:lnTo>
                  <a:lnTo>
                    <a:pt x="2174" y="554"/>
                  </a:lnTo>
                  <a:lnTo>
                    <a:pt x="2192" y="548"/>
                  </a:lnTo>
                  <a:lnTo>
                    <a:pt x="2203" y="542"/>
                  </a:lnTo>
                  <a:lnTo>
                    <a:pt x="2221" y="495"/>
                  </a:lnTo>
                  <a:lnTo>
                    <a:pt x="2245" y="436"/>
                  </a:lnTo>
                  <a:lnTo>
                    <a:pt x="2256" y="418"/>
                  </a:lnTo>
                  <a:lnTo>
                    <a:pt x="2268" y="389"/>
                  </a:lnTo>
                  <a:lnTo>
                    <a:pt x="2292" y="371"/>
                  </a:lnTo>
                  <a:lnTo>
                    <a:pt x="2298" y="330"/>
                  </a:lnTo>
                  <a:lnTo>
                    <a:pt x="2304" y="289"/>
                  </a:lnTo>
                  <a:lnTo>
                    <a:pt x="2333" y="218"/>
                  </a:lnTo>
                  <a:lnTo>
                    <a:pt x="2368" y="118"/>
                  </a:lnTo>
                  <a:lnTo>
                    <a:pt x="2416" y="6"/>
                  </a:lnTo>
                  <a:lnTo>
                    <a:pt x="2357" y="6"/>
                  </a:lnTo>
                  <a:lnTo>
                    <a:pt x="2351" y="29"/>
                  </a:lnTo>
                  <a:lnTo>
                    <a:pt x="2309" y="141"/>
                  </a:lnTo>
                  <a:lnTo>
                    <a:pt x="2245" y="377"/>
                  </a:lnTo>
                  <a:lnTo>
                    <a:pt x="2239" y="383"/>
                  </a:lnTo>
                  <a:lnTo>
                    <a:pt x="2221" y="389"/>
                  </a:lnTo>
                  <a:lnTo>
                    <a:pt x="2192" y="436"/>
                  </a:lnTo>
                  <a:lnTo>
                    <a:pt x="2156" y="495"/>
                  </a:lnTo>
                  <a:lnTo>
                    <a:pt x="2109" y="571"/>
                  </a:lnTo>
                  <a:lnTo>
                    <a:pt x="2068" y="654"/>
                  </a:lnTo>
                  <a:lnTo>
                    <a:pt x="2021" y="754"/>
                  </a:lnTo>
                  <a:lnTo>
                    <a:pt x="1980" y="825"/>
                  </a:lnTo>
                  <a:lnTo>
                    <a:pt x="1956" y="825"/>
                  </a:lnTo>
                  <a:lnTo>
                    <a:pt x="1932" y="825"/>
                  </a:lnTo>
                  <a:lnTo>
                    <a:pt x="1873" y="901"/>
                  </a:lnTo>
                  <a:lnTo>
                    <a:pt x="1767" y="1043"/>
                  </a:lnTo>
                  <a:lnTo>
                    <a:pt x="1726" y="1066"/>
                  </a:lnTo>
                  <a:lnTo>
                    <a:pt x="1703" y="1078"/>
                  </a:lnTo>
                  <a:lnTo>
                    <a:pt x="1685" y="1107"/>
                  </a:lnTo>
                  <a:lnTo>
                    <a:pt x="1644" y="1166"/>
                  </a:lnTo>
                  <a:lnTo>
                    <a:pt x="1591" y="1231"/>
                  </a:lnTo>
                  <a:lnTo>
                    <a:pt x="1538" y="1284"/>
                  </a:lnTo>
                  <a:lnTo>
                    <a:pt x="1467" y="1355"/>
                  </a:lnTo>
                  <a:lnTo>
                    <a:pt x="1432" y="1355"/>
                  </a:lnTo>
                  <a:lnTo>
                    <a:pt x="1384" y="1355"/>
                  </a:lnTo>
                  <a:lnTo>
                    <a:pt x="1343" y="1343"/>
                  </a:lnTo>
                  <a:lnTo>
                    <a:pt x="1278" y="1320"/>
                  </a:lnTo>
                  <a:lnTo>
                    <a:pt x="1255" y="1296"/>
                  </a:lnTo>
                  <a:lnTo>
                    <a:pt x="1231" y="1278"/>
                  </a:lnTo>
                  <a:lnTo>
                    <a:pt x="1208" y="1237"/>
                  </a:lnTo>
                  <a:lnTo>
                    <a:pt x="1190" y="1196"/>
                  </a:lnTo>
                  <a:lnTo>
                    <a:pt x="1172" y="1161"/>
                  </a:lnTo>
                  <a:lnTo>
                    <a:pt x="1143" y="1125"/>
                  </a:lnTo>
                  <a:lnTo>
                    <a:pt x="1119" y="1096"/>
                  </a:lnTo>
                  <a:lnTo>
                    <a:pt x="1113" y="1078"/>
                  </a:lnTo>
                  <a:lnTo>
                    <a:pt x="1102" y="1060"/>
                  </a:lnTo>
                  <a:lnTo>
                    <a:pt x="1090" y="996"/>
                  </a:lnTo>
                  <a:lnTo>
                    <a:pt x="1072" y="943"/>
                  </a:lnTo>
                  <a:lnTo>
                    <a:pt x="1054" y="842"/>
                  </a:lnTo>
                  <a:lnTo>
                    <a:pt x="1013" y="648"/>
                  </a:lnTo>
                  <a:lnTo>
                    <a:pt x="1031" y="542"/>
                  </a:lnTo>
                  <a:lnTo>
                    <a:pt x="1037" y="495"/>
                  </a:lnTo>
                  <a:lnTo>
                    <a:pt x="1049" y="436"/>
                  </a:lnTo>
                  <a:lnTo>
                    <a:pt x="1054" y="412"/>
                  </a:lnTo>
                  <a:lnTo>
                    <a:pt x="1054" y="377"/>
                  </a:lnTo>
                  <a:lnTo>
                    <a:pt x="1054" y="312"/>
                  </a:lnTo>
                  <a:lnTo>
                    <a:pt x="1049" y="253"/>
                  </a:lnTo>
                  <a:lnTo>
                    <a:pt x="1043" y="171"/>
                  </a:lnTo>
                  <a:lnTo>
                    <a:pt x="1031" y="76"/>
                  </a:lnTo>
                  <a:lnTo>
                    <a:pt x="1019" y="29"/>
                  </a:lnTo>
                  <a:lnTo>
                    <a:pt x="1013" y="0"/>
                  </a:lnTo>
                  <a:lnTo>
                    <a:pt x="1001" y="0"/>
                  </a:lnTo>
                  <a:lnTo>
                    <a:pt x="972" y="0"/>
                  </a:lnTo>
                  <a:lnTo>
                    <a:pt x="990" y="35"/>
                  </a:lnTo>
                  <a:lnTo>
                    <a:pt x="990" y="65"/>
                  </a:lnTo>
                  <a:lnTo>
                    <a:pt x="990" y="118"/>
                  </a:lnTo>
                  <a:lnTo>
                    <a:pt x="984" y="159"/>
                  </a:lnTo>
                  <a:lnTo>
                    <a:pt x="990" y="212"/>
                  </a:lnTo>
                  <a:lnTo>
                    <a:pt x="1001" y="289"/>
                  </a:lnTo>
                  <a:lnTo>
                    <a:pt x="1001" y="336"/>
                  </a:lnTo>
                  <a:lnTo>
                    <a:pt x="1001" y="383"/>
                  </a:lnTo>
                  <a:lnTo>
                    <a:pt x="996" y="395"/>
                  </a:lnTo>
                  <a:lnTo>
                    <a:pt x="990" y="418"/>
                  </a:lnTo>
                  <a:lnTo>
                    <a:pt x="966" y="454"/>
                  </a:lnTo>
                  <a:lnTo>
                    <a:pt x="966" y="524"/>
                  </a:lnTo>
                  <a:lnTo>
                    <a:pt x="966" y="607"/>
                  </a:lnTo>
                  <a:lnTo>
                    <a:pt x="966" y="636"/>
                  </a:lnTo>
                  <a:lnTo>
                    <a:pt x="960" y="654"/>
                  </a:lnTo>
                  <a:lnTo>
                    <a:pt x="966" y="672"/>
                  </a:lnTo>
                  <a:lnTo>
                    <a:pt x="972" y="730"/>
                  </a:lnTo>
                  <a:lnTo>
                    <a:pt x="996" y="801"/>
                  </a:lnTo>
                  <a:lnTo>
                    <a:pt x="1007" y="866"/>
                  </a:lnTo>
                  <a:lnTo>
                    <a:pt x="1019" y="931"/>
                  </a:lnTo>
                  <a:lnTo>
                    <a:pt x="1031" y="966"/>
                  </a:lnTo>
                  <a:lnTo>
                    <a:pt x="1043" y="990"/>
                  </a:lnTo>
                  <a:lnTo>
                    <a:pt x="1049" y="1031"/>
                  </a:lnTo>
                  <a:lnTo>
                    <a:pt x="1060" y="1084"/>
                  </a:lnTo>
                  <a:lnTo>
                    <a:pt x="1143" y="1255"/>
                  </a:lnTo>
                  <a:lnTo>
                    <a:pt x="1149" y="1290"/>
                  </a:lnTo>
                  <a:lnTo>
                    <a:pt x="1149" y="1320"/>
                  </a:lnTo>
                  <a:lnTo>
                    <a:pt x="1143" y="1396"/>
                  </a:lnTo>
                  <a:lnTo>
                    <a:pt x="1137" y="1408"/>
                  </a:lnTo>
                  <a:lnTo>
                    <a:pt x="1125" y="1408"/>
                  </a:lnTo>
                  <a:lnTo>
                    <a:pt x="1119" y="1408"/>
                  </a:lnTo>
                  <a:lnTo>
                    <a:pt x="1113" y="1414"/>
                  </a:lnTo>
                  <a:lnTo>
                    <a:pt x="1119" y="1420"/>
                  </a:lnTo>
                  <a:lnTo>
                    <a:pt x="1125" y="1426"/>
                  </a:lnTo>
                  <a:lnTo>
                    <a:pt x="1125" y="1443"/>
                  </a:lnTo>
                  <a:lnTo>
                    <a:pt x="1125" y="1455"/>
                  </a:lnTo>
                  <a:lnTo>
                    <a:pt x="1113" y="1467"/>
                  </a:lnTo>
                  <a:lnTo>
                    <a:pt x="1096" y="1473"/>
                  </a:lnTo>
                  <a:lnTo>
                    <a:pt x="1102" y="1485"/>
                  </a:lnTo>
                  <a:lnTo>
                    <a:pt x="1102" y="1490"/>
                  </a:lnTo>
                  <a:lnTo>
                    <a:pt x="1113" y="1538"/>
                  </a:lnTo>
                  <a:lnTo>
                    <a:pt x="1096" y="1543"/>
                  </a:lnTo>
                  <a:lnTo>
                    <a:pt x="1084" y="1543"/>
                  </a:lnTo>
                  <a:lnTo>
                    <a:pt x="1060" y="1549"/>
                  </a:lnTo>
                  <a:lnTo>
                    <a:pt x="1049" y="1555"/>
                  </a:lnTo>
                  <a:lnTo>
                    <a:pt x="1037" y="1555"/>
                  </a:lnTo>
                  <a:lnTo>
                    <a:pt x="1013" y="1549"/>
                  </a:lnTo>
                  <a:lnTo>
                    <a:pt x="1007" y="1549"/>
                  </a:lnTo>
                  <a:lnTo>
                    <a:pt x="1007" y="1561"/>
                  </a:lnTo>
                  <a:lnTo>
                    <a:pt x="1007" y="1573"/>
                  </a:lnTo>
                  <a:lnTo>
                    <a:pt x="1001" y="1579"/>
                  </a:lnTo>
                  <a:lnTo>
                    <a:pt x="996" y="1585"/>
                  </a:lnTo>
                  <a:lnTo>
                    <a:pt x="990" y="1591"/>
                  </a:lnTo>
                  <a:lnTo>
                    <a:pt x="990" y="1626"/>
                  </a:lnTo>
                  <a:lnTo>
                    <a:pt x="990" y="1644"/>
                  </a:lnTo>
                  <a:lnTo>
                    <a:pt x="1001" y="1644"/>
                  </a:lnTo>
                  <a:lnTo>
                    <a:pt x="1007" y="1644"/>
                  </a:lnTo>
                  <a:lnTo>
                    <a:pt x="1007" y="1638"/>
                  </a:lnTo>
                  <a:lnTo>
                    <a:pt x="1007" y="1626"/>
                  </a:lnTo>
                  <a:lnTo>
                    <a:pt x="1007" y="1614"/>
                  </a:lnTo>
                  <a:lnTo>
                    <a:pt x="1019" y="1614"/>
                  </a:lnTo>
                  <a:lnTo>
                    <a:pt x="1031" y="1602"/>
                  </a:lnTo>
                  <a:lnTo>
                    <a:pt x="1043" y="1591"/>
                  </a:lnTo>
                  <a:lnTo>
                    <a:pt x="1060" y="1579"/>
                  </a:lnTo>
                  <a:lnTo>
                    <a:pt x="1090" y="1579"/>
                  </a:lnTo>
                  <a:lnTo>
                    <a:pt x="1113" y="1579"/>
                  </a:lnTo>
                  <a:lnTo>
                    <a:pt x="1119" y="1579"/>
                  </a:lnTo>
                  <a:lnTo>
                    <a:pt x="1119" y="1591"/>
                  </a:lnTo>
                  <a:lnTo>
                    <a:pt x="1113" y="1632"/>
                  </a:lnTo>
                  <a:lnTo>
                    <a:pt x="1090" y="1644"/>
                  </a:lnTo>
                  <a:lnTo>
                    <a:pt x="1078" y="1655"/>
                  </a:lnTo>
                  <a:lnTo>
                    <a:pt x="1078" y="1661"/>
                  </a:lnTo>
                  <a:lnTo>
                    <a:pt x="1084" y="1667"/>
                  </a:lnTo>
                  <a:lnTo>
                    <a:pt x="1090" y="1673"/>
                  </a:lnTo>
                  <a:lnTo>
                    <a:pt x="1096" y="1679"/>
                  </a:lnTo>
                  <a:lnTo>
                    <a:pt x="1113" y="1673"/>
                  </a:lnTo>
                  <a:lnTo>
                    <a:pt x="1131" y="1679"/>
                  </a:lnTo>
                  <a:lnTo>
                    <a:pt x="1137" y="1685"/>
                  </a:lnTo>
                  <a:lnTo>
                    <a:pt x="1137" y="1691"/>
                  </a:lnTo>
                  <a:lnTo>
                    <a:pt x="1131" y="1708"/>
                  </a:lnTo>
                  <a:lnTo>
                    <a:pt x="1125" y="1726"/>
                  </a:lnTo>
                  <a:lnTo>
                    <a:pt x="1113" y="1756"/>
                  </a:lnTo>
                  <a:lnTo>
                    <a:pt x="1090" y="1797"/>
                  </a:lnTo>
                  <a:lnTo>
                    <a:pt x="1060" y="1850"/>
                  </a:lnTo>
                  <a:lnTo>
                    <a:pt x="1049" y="1862"/>
                  </a:lnTo>
                  <a:lnTo>
                    <a:pt x="1043" y="1873"/>
                  </a:lnTo>
                  <a:lnTo>
                    <a:pt x="1019" y="1873"/>
                  </a:lnTo>
                  <a:lnTo>
                    <a:pt x="1013" y="1885"/>
                  </a:lnTo>
                  <a:lnTo>
                    <a:pt x="1007" y="1897"/>
                  </a:lnTo>
                  <a:lnTo>
                    <a:pt x="996" y="1926"/>
                  </a:lnTo>
                  <a:lnTo>
                    <a:pt x="984" y="1956"/>
                  </a:lnTo>
                  <a:lnTo>
                    <a:pt x="966" y="2021"/>
                  </a:lnTo>
                  <a:lnTo>
                    <a:pt x="919" y="2097"/>
                  </a:lnTo>
                  <a:lnTo>
                    <a:pt x="866" y="2180"/>
                  </a:lnTo>
                  <a:lnTo>
                    <a:pt x="789" y="2280"/>
                  </a:lnTo>
                  <a:lnTo>
                    <a:pt x="760" y="2309"/>
                  </a:lnTo>
                  <a:lnTo>
                    <a:pt x="748" y="2333"/>
                  </a:lnTo>
                  <a:lnTo>
                    <a:pt x="736" y="2368"/>
                  </a:lnTo>
                  <a:lnTo>
                    <a:pt x="648" y="2486"/>
                  </a:lnTo>
                  <a:lnTo>
                    <a:pt x="630" y="2486"/>
                  </a:lnTo>
                  <a:lnTo>
                    <a:pt x="624" y="2486"/>
                  </a:lnTo>
                  <a:lnTo>
                    <a:pt x="607" y="2486"/>
                  </a:lnTo>
                  <a:lnTo>
                    <a:pt x="595" y="2498"/>
                  </a:lnTo>
                  <a:lnTo>
                    <a:pt x="530" y="2574"/>
                  </a:lnTo>
                  <a:lnTo>
                    <a:pt x="483" y="2645"/>
                  </a:lnTo>
                  <a:lnTo>
                    <a:pt x="436" y="2722"/>
                  </a:lnTo>
                  <a:lnTo>
                    <a:pt x="389" y="2822"/>
                  </a:lnTo>
                  <a:lnTo>
                    <a:pt x="342" y="2887"/>
                  </a:lnTo>
                  <a:lnTo>
                    <a:pt x="265" y="2957"/>
                  </a:lnTo>
                  <a:lnTo>
                    <a:pt x="241" y="2975"/>
                  </a:lnTo>
                  <a:lnTo>
                    <a:pt x="224" y="3010"/>
                  </a:lnTo>
                  <a:lnTo>
                    <a:pt x="218" y="3034"/>
                  </a:lnTo>
                  <a:lnTo>
                    <a:pt x="188" y="3058"/>
                  </a:lnTo>
                  <a:lnTo>
                    <a:pt x="153" y="3099"/>
                  </a:lnTo>
                  <a:lnTo>
                    <a:pt x="129" y="3128"/>
                  </a:lnTo>
                  <a:lnTo>
                    <a:pt x="112" y="3146"/>
                  </a:lnTo>
                  <a:lnTo>
                    <a:pt x="65" y="3264"/>
                  </a:lnTo>
                  <a:lnTo>
                    <a:pt x="41" y="3311"/>
                  </a:lnTo>
                  <a:lnTo>
                    <a:pt x="0" y="3399"/>
                  </a:lnTo>
                  <a:lnTo>
                    <a:pt x="35" y="3358"/>
                  </a:lnTo>
                  <a:lnTo>
                    <a:pt x="47" y="3340"/>
                  </a:lnTo>
                  <a:lnTo>
                    <a:pt x="65" y="3317"/>
                  </a:lnTo>
                  <a:lnTo>
                    <a:pt x="94" y="3305"/>
                  </a:lnTo>
                  <a:lnTo>
                    <a:pt x="94" y="3299"/>
                  </a:lnTo>
                  <a:lnTo>
                    <a:pt x="88" y="3299"/>
                  </a:lnTo>
                  <a:lnTo>
                    <a:pt x="82" y="3293"/>
                  </a:lnTo>
                  <a:lnTo>
                    <a:pt x="82" y="3276"/>
                  </a:lnTo>
                  <a:lnTo>
                    <a:pt x="94" y="3258"/>
                  </a:lnTo>
                  <a:lnTo>
                    <a:pt x="129" y="3228"/>
                  </a:lnTo>
                  <a:lnTo>
                    <a:pt x="147" y="3217"/>
                  </a:lnTo>
                  <a:lnTo>
                    <a:pt x="171" y="3211"/>
                  </a:lnTo>
                  <a:lnTo>
                    <a:pt x="182" y="3205"/>
                  </a:lnTo>
                  <a:lnTo>
                    <a:pt x="188" y="3205"/>
                  </a:lnTo>
                  <a:lnTo>
                    <a:pt x="188" y="3187"/>
                  </a:lnTo>
                  <a:lnTo>
                    <a:pt x="188" y="3164"/>
                  </a:lnTo>
                  <a:lnTo>
                    <a:pt x="200" y="3128"/>
                  </a:lnTo>
                  <a:lnTo>
                    <a:pt x="236" y="3075"/>
                  </a:lnTo>
                  <a:lnTo>
                    <a:pt x="283" y="3022"/>
                  </a:lnTo>
                  <a:lnTo>
                    <a:pt x="353" y="2952"/>
                  </a:lnTo>
                  <a:lnTo>
                    <a:pt x="389" y="2910"/>
                  </a:lnTo>
                  <a:lnTo>
                    <a:pt x="406" y="2875"/>
                  </a:lnTo>
                  <a:lnTo>
                    <a:pt x="424" y="2845"/>
                  </a:lnTo>
                  <a:lnTo>
                    <a:pt x="442" y="2804"/>
                  </a:lnTo>
                  <a:lnTo>
                    <a:pt x="471" y="2763"/>
                  </a:lnTo>
                  <a:lnTo>
                    <a:pt x="518" y="2704"/>
                  </a:lnTo>
                  <a:lnTo>
                    <a:pt x="554" y="2651"/>
                  </a:lnTo>
                  <a:lnTo>
                    <a:pt x="601" y="2604"/>
                  </a:lnTo>
                  <a:lnTo>
                    <a:pt x="689" y="2498"/>
                  </a:lnTo>
                  <a:lnTo>
                    <a:pt x="772" y="2404"/>
                  </a:lnTo>
                  <a:lnTo>
                    <a:pt x="842" y="2309"/>
                  </a:lnTo>
                  <a:lnTo>
                    <a:pt x="913" y="2215"/>
                  </a:lnTo>
                  <a:lnTo>
                    <a:pt x="972" y="2103"/>
                  </a:lnTo>
                  <a:lnTo>
                    <a:pt x="996" y="2044"/>
                  </a:lnTo>
                  <a:lnTo>
                    <a:pt x="1019" y="1985"/>
                  </a:lnTo>
                  <a:lnTo>
                    <a:pt x="1078" y="1879"/>
                  </a:lnTo>
                  <a:lnTo>
                    <a:pt x="1084" y="1879"/>
                  </a:lnTo>
                  <a:lnTo>
                    <a:pt x="1096" y="1879"/>
                  </a:lnTo>
                  <a:lnTo>
                    <a:pt x="1102" y="1873"/>
                  </a:lnTo>
                  <a:lnTo>
                    <a:pt x="1113" y="1850"/>
                  </a:lnTo>
                  <a:lnTo>
                    <a:pt x="1131" y="1809"/>
                  </a:lnTo>
                  <a:lnTo>
                    <a:pt x="1166" y="1708"/>
                  </a:lnTo>
                  <a:lnTo>
                    <a:pt x="1178" y="1703"/>
                  </a:lnTo>
                  <a:lnTo>
                    <a:pt x="1202" y="1685"/>
                  </a:lnTo>
                  <a:lnTo>
                    <a:pt x="1225" y="1679"/>
                  </a:lnTo>
                  <a:lnTo>
                    <a:pt x="1261" y="1679"/>
                  </a:lnTo>
                  <a:lnTo>
                    <a:pt x="1290" y="1691"/>
                  </a:lnTo>
                  <a:lnTo>
                    <a:pt x="1314" y="1714"/>
                  </a:lnTo>
                  <a:lnTo>
                    <a:pt x="1390" y="1767"/>
                  </a:lnTo>
                  <a:lnTo>
                    <a:pt x="1408" y="1791"/>
                  </a:lnTo>
                  <a:lnTo>
                    <a:pt x="1437" y="1826"/>
                  </a:lnTo>
                  <a:lnTo>
                    <a:pt x="1485" y="1885"/>
                  </a:lnTo>
                  <a:lnTo>
                    <a:pt x="1526" y="1938"/>
                  </a:lnTo>
                  <a:lnTo>
                    <a:pt x="1549" y="1974"/>
                  </a:lnTo>
                  <a:lnTo>
                    <a:pt x="1555" y="2015"/>
                  </a:lnTo>
                  <a:lnTo>
                    <a:pt x="1555" y="2021"/>
                  </a:lnTo>
                  <a:lnTo>
                    <a:pt x="1561" y="2021"/>
                  </a:lnTo>
                  <a:lnTo>
                    <a:pt x="1567" y="2027"/>
                  </a:lnTo>
                  <a:lnTo>
                    <a:pt x="1573" y="2032"/>
                  </a:lnTo>
                  <a:lnTo>
                    <a:pt x="1597" y="2068"/>
                  </a:lnTo>
                  <a:lnTo>
                    <a:pt x="1608" y="2109"/>
                  </a:lnTo>
                  <a:lnTo>
                    <a:pt x="1608" y="2133"/>
                  </a:lnTo>
                  <a:lnTo>
                    <a:pt x="1608" y="2144"/>
                  </a:lnTo>
                  <a:lnTo>
                    <a:pt x="1602" y="2156"/>
                  </a:lnTo>
                  <a:lnTo>
                    <a:pt x="1597" y="2180"/>
                  </a:lnTo>
                  <a:lnTo>
                    <a:pt x="1579" y="2186"/>
                  </a:lnTo>
                  <a:lnTo>
                    <a:pt x="1579" y="2192"/>
                  </a:lnTo>
                  <a:lnTo>
                    <a:pt x="1591" y="2192"/>
                  </a:lnTo>
                  <a:lnTo>
                    <a:pt x="1602" y="2192"/>
                  </a:lnTo>
                  <a:lnTo>
                    <a:pt x="1608" y="2197"/>
                  </a:lnTo>
                  <a:lnTo>
                    <a:pt x="1608" y="2215"/>
                  </a:lnTo>
                  <a:lnTo>
                    <a:pt x="1614" y="2233"/>
                  </a:lnTo>
                  <a:lnTo>
                    <a:pt x="1620" y="2245"/>
                  </a:lnTo>
                  <a:lnTo>
                    <a:pt x="1644" y="2250"/>
                  </a:lnTo>
                  <a:lnTo>
                    <a:pt x="1673" y="2250"/>
                  </a:lnTo>
                  <a:lnTo>
                    <a:pt x="1685" y="2262"/>
                  </a:lnTo>
                  <a:lnTo>
                    <a:pt x="1697" y="2268"/>
                  </a:lnTo>
                  <a:lnTo>
                    <a:pt x="1697" y="2274"/>
                  </a:lnTo>
                  <a:lnTo>
                    <a:pt x="1697" y="2280"/>
                  </a:lnTo>
                  <a:lnTo>
                    <a:pt x="1685" y="2292"/>
                  </a:lnTo>
                  <a:lnTo>
                    <a:pt x="1685" y="2303"/>
                  </a:lnTo>
                  <a:lnTo>
                    <a:pt x="1703" y="2309"/>
                  </a:lnTo>
                  <a:lnTo>
                    <a:pt x="1744" y="2327"/>
                  </a:lnTo>
                  <a:lnTo>
                    <a:pt x="1767" y="2356"/>
                  </a:lnTo>
                  <a:lnTo>
                    <a:pt x="1779" y="2398"/>
                  </a:lnTo>
                  <a:lnTo>
                    <a:pt x="1803" y="2457"/>
                  </a:lnTo>
                  <a:lnTo>
                    <a:pt x="1809" y="2463"/>
                  </a:lnTo>
                  <a:lnTo>
                    <a:pt x="1826" y="2463"/>
                  </a:lnTo>
                  <a:lnTo>
                    <a:pt x="1832" y="2474"/>
                  </a:lnTo>
                  <a:lnTo>
                    <a:pt x="1838" y="2480"/>
                  </a:lnTo>
                  <a:lnTo>
                    <a:pt x="1856" y="2504"/>
                  </a:lnTo>
                  <a:lnTo>
                    <a:pt x="1938" y="2586"/>
                  </a:lnTo>
                  <a:lnTo>
                    <a:pt x="2021" y="2645"/>
                  </a:lnTo>
                  <a:lnTo>
                    <a:pt x="2044" y="2669"/>
                  </a:lnTo>
                  <a:lnTo>
                    <a:pt x="2074" y="2704"/>
                  </a:lnTo>
                  <a:lnTo>
                    <a:pt x="2080" y="2710"/>
                  </a:lnTo>
                  <a:lnTo>
                    <a:pt x="2086" y="2704"/>
                  </a:lnTo>
                  <a:lnTo>
                    <a:pt x="2097" y="2698"/>
                  </a:lnTo>
                  <a:lnTo>
                    <a:pt x="2121" y="2698"/>
                  </a:lnTo>
                  <a:lnTo>
                    <a:pt x="2150" y="2716"/>
                  </a:lnTo>
                  <a:lnTo>
                    <a:pt x="2174" y="2745"/>
                  </a:lnTo>
                  <a:lnTo>
                    <a:pt x="2209" y="2792"/>
                  </a:lnTo>
                  <a:lnTo>
                    <a:pt x="2262" y="2863"/>
                  </a:lnTo>
                  <a:lnTo>
                    <a:pt x="2357" y="3005"/>
                  </a:lnTo>
                  <a:lnTo>
                    <a:pt x="2439" y="3134"/>
                  </a:lnTo>
                  <a:lnTo>
                    <a:pt x="2451" y="3134"/>
                  </a:lnTo>
                  <a:lnTo>
                    <a:pt x="2439" y="3122"/>
                  </a:lnTo>
                  <a:lnTo>
                    <a:pt x="2386" y="3040"/>
                  </a:lnTo>
                  <a:lnTo>
                    <a:pt x="2333" y="2934"/>
                  </a:lnTo>
                  <a:lnTo>
                    <a:pt x="2292" y="2875"/>
                  </a:lnTo>
                  <a:lnTo>
                    <a:pt x="2221" y="2787"/>
                  </a:lnTo>
                  <a:lnTo>
                    <a:pt x="2121" y="2657"/>
                  </a:lnTo>
                  <a:lnTo>
                    <a:pt x="2086" y="2622"/>
                  </a:lnTo>
                  <a:lnTo>
                    <a:pt x="2044" y="2580"/>
                  </a:lnTo>
                  <a:lnTo>
                    <a:pt x="1997" y="2521"/>
                  </a:lnTo>
                  <a:lnTo>
                    <a:pt x="1950" y="2451"/>
                  </a:lnTo>
                  <a:lnTo>
                    <a:pt x="1915" y="2386"/>
                  </a:lnTo>
                  <a:lnTo>
                    <a:pt x="1879" y="2315"/>
                  </a:lnTo>
                  <a:lnTo>
                    <a:pt x="1850" y="2250"/>
                  </a:lnTo>
                  <a:lnTo>
                    <a:pt x="1820" y="2197"/>
                  </a:lnTo>
                  <a:lnTo>
                    <a:pt x="1820" y="2156"/>
                  </a:lnTo>
                  <a:lnTo>
                    <a:pt x="1820" y="2144"/>
                  </a:lnTo>
                  <a:lnTo>
                    <a:pt x="1815" y="2144"/>
                  </a:lnTo>
                  <a:lnTo>
                    <a:pt x="1809" y="2139"/>
                  </a:lnTo>
                  <a:lnTo>
                    <a:pt x="1803" y="2121"/>
                  </a:lnTo>
                  <a:lnTo>
                    <a:pt x="1779" y="2091"/>
                  </a:lnTo>
                  <a:lnTo>
                    <a:pt x="1767" y="2056"/>
                  </a:lnTo>
                  <a:lnTo>
                    <a:pt x="1750" y="2032"/>
                  </a:lnTo>
                  <a:lnTo>
                    <a:pt x="1750" y="2021"/>
                  </a:lnTo>
                  <a:lnTo>
                    <a:pt x="1767" y="2009"/>
                  </a:lnTo>
                  <a:lnTo>
                    <a:pt x="1773" y="2003"/>
                  </a:lnTo>
                  <a:lnTo>
                    <a:pt x="1773" y="1985"/>
                  </a:lnTo>
                  <a:lnTo>
                    <a:pt x="1767" y="1979"/>
                  </a:lnTo>
                  <a:lnTo>
                    <a:pt x="1744" y="1979"/>
                  </a:lnTo>
                  <a:lnTo>
                    <a:pt x="1720" y="1979"/>
                  </a:lnTo>
                  <a:lnTo>
                    <a:pt x="1673" y="1921"/>
                  </a:lnTo>
                  <a:lnTo>
                    <a:pt x="1620" y="1856"/>
                  </a:lnTo>
                  <a:lnTo>
                    <a:pt x="1597" y="1826"/>
                  </a:lnTo>
                  <a:lnTo>
                    <a:pt x="1579" y="1803"/>
                  </a:lnTo>
                  <a:lnTo>
                    <a:pt x="1567" y="1785"/>
                  </a:lnTo>
                  <a:lnTo>
                    <a:pt x="1538" y="1750"/>
                  </a:lnTo>
                  <a:lnTo>
                    <a:pt x="1473" y="1679"/>
                  </a:lnTo>
                  <a:lnTo>
                    <a:pt x="1426" y="1626"/>
                  </a:lnTo>
                  <a:lnTo>
                    <a:pt x="1396" y="1596"/>
                  </a:lnTo>
                  <a:lnTo>
                    <a:pt x="1379" y="1561"/>
                  </a:lnTo>
                  <a:lnTo>
                    <a:pt x="1373" y="1532"/>
                  </a:lnTo>
                  <a:lnTo>
                    <a:pt x="1384" y="1508"/>
                  </a:lnTo>
                  <a:lnTo>
                    <a:pt x="1396" y="1496"/>
                  </a:lnTo>
                  <a:lnTo>
                    <a:pt x="1408" y="1490"/>
                  </a:lnTo>
                  <a:lnTo>
                    <a:pt x="1490" y="1414"/>
                  </a:lnTo>
                  <a:lnTo>
                    <a:pt x="1514" y="1402"/>
                  </a:lnTo>
                  <a:lnTo>
                    <a:pt x="1538" y="1384"/>
                  </a:lnTo>
                  <a:lnTo>
                    <a:pt x="1591" y="1367"/>
                  </a:lnTo>
                  <a:lnTo>
                    <a:pt x="1650" y="1337"/>
                  </a:lnTo>
                  <a:lnTo>
                    <a:pt x="1697" y="1331"/>
                  </a:lnTo>
                  <a:lnTo>
                    <a:pt x="1703" y="1331"/>
                  </a:lnTo>
                  <a:lnTo>
                    <a:pt x="1703" y="1320"/>
                  </a:lnTo>
                  <a:lnTo>
                    <a:pt x="1703" y="1267"/>
                  </a:lnTo>
                  <a:lnTo>
                    <a:pt x="1708" y="1243"/>
                  </a:lnTo>
                  <a:lnTo>
                    <a:pt x="1726" y="1225"/>
                  </a:lnTo>
                  <a:lnTo>
                    <a:pt x="1762" y="1184"/>
                  </a:lnTo>
                  <a:lnTo>
                    <a:pt x="1767" y="1172"/>
                  </a:lnTo>
                  <a:lnTo>
                    <a:pt x="1791" y="1190"/>
                  </a:lnTo>
                  <a:lnTo>
                    <a:pt x="1809" y="1190"/>
                  </a:lnTo>
                  <a:lnTo>
                    <a:pt x="1809" y="1184"/>
                  </a:lnTo>
                  <a:lnTo>
                    <a:pt x="1803" y="1161"/>
                  </a:lnTo>
                  <a:lnTo>
                    <a:pt x="1803" y="1155"/>
                  </a:lnTo>
                  <a:lnTo>
                    <a:pt x="1779" y="1149"/>
                  </a:lnTo>
                  <a:lnTo>
                    <a:pt x="1773" y="1143"/>
                  </a:lnTo>
                  <a:lnTo>
                    <a:pt x="1773" y="1131"/>
                  </a:lnTo>
                  <a:lnTo>
                    <a:pt x="1785" y="1107"/>
                  </a:lnTo>
                  <a:lnTo>
                    <a:pt x="1838" y="1013"/>
                  </a:lnTo>
                  <a:lnTo>
                    <a:pt x="1980" y="854"/>
                  </a:lnTo>
                  <a:lnTo>
                    <a:pt x="2038" y="754"/>
                  </a:lnTo>
                  <a:lnTo>
                    <a:pt x="2062" y="725"/>
                  </a:lnTo>
                  <a:lnTo>
                    <a:pt x="2091" y="695"/>
                  </a:lnTo>
                  <a:lnTo>
                    <a:pt x="2109" y="683"/>
                  </a:lnTo>
                  <a:lnTo>
                    <a:pt x="2109" y="677"/>
                  </a:lnTo>
                  <a:lnTo>
                    <a:pt x="2109" y="654"/>
                  </a:lnTo>
                  <a:lnTo>
                    <a:pt x="2121" y="642"/>
                  </a:lnTo>
                  <a:lnTo>
                    <a:pt x="2133" y="636"/>
                  </a:lnTo>
                  <a:lnTo>
                    <a:pt x="2139" y="624"/>
                  </a:lnTo>
                  <a:lnTo>
                    <a:pt x="2150" y="601"/>
                  </a:lnTo>
                  <a:lnTo>
                    <a:pt x="2150" y="589"/>
                  </a:lnTo>
                  <a:lnTo>
                    <a:pt x="2150" y="583"/>
                  </a:lnTo>
                  <a:lnTo>
                    <a:pt x="2139" y="571"/>
                  </a:lnTo>
                  <a:lnTo>
                    <a:pt x="2150" y="571"/>
                  </a:lnTo>
                  <a:lnTo>
                    <a:pt x="2156" y="571"/>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eaLnBrk="1" latinLnBrk="0" hangingPunct="1"/>
              <a:endParaRPr kumimoji="0" lang="ja-JP" altLang="en-US"/>
            </a:p>
          </p:txBody>
        </p:sp>
        <p:sp>
          <p:nvSpPr>
            <p:cNvPr id="11" name="フリーフォーム 10"/>
            <p:cNvSpPr>
              <a:spLocks/>
            </p:cNvSpPr>
            <p:nvPr/>
          </p:nvSpPr>
          <p:spPr bwMode="auto">
            <a:xfrm>
              <a:off x="8207375" y="5678488"/>
              <a:ext cx="517525" cy="549275"/>
            </a:xfrm>
            <a:custGeom>
              <a:avLst/>
              <a:gdLst/>
              <a:ahLst/>
              <a:cxnLst>
                <a:cxn ang="0">
                  <a:pos x="48" y="324"/>
                </a:cxn>
                <a:cxn ang="0">
                  <a:pos x="65" y="324"/>
                </a:cxn>
                <a:cxn ang="0">
                  <a:pos x="77" y="307"/>
                </a:cxn>
                <a:cxn ang="0">
                  <a:pos x="89" y="289"/>
                </a:cxn>
                <a:cxn ang="0">
                  <a:pos x="95" y="248"/>
                </a:cxn>
                <a:cxn ang="0">
                  <a:pos x="89" y="230"/>
                </a:cxn>
                <a:cxn ang="0">
                  <a:pos x="83" y="212"/>
                </a:cxn>
                <a:cxn ang="0">
                  <a:pos x="71" y="201"/>
                </a:cxn>
                <a:cxn ang="0">
                  <a:pos x="48" y="183"/>
                </a:cxn>
                <a:cxn ang="0">
                  <a:pos x="18" y="177"/>
                </a:cxn>
                <a:cxn ang="0">
                  <a:pos x="0" y="177"/>
                </a:cxn>
                <a:cxn ang="0">
                  <a:pos x="324" y="0"/>
                </a:cxn>
                <a:cxn ang="0">
                  <a:pos x="289" y="53"/>
                </a:cxn>
                <a:cxn ang="0">
                  <a:pos x="207" y="165"/>
                </a:cxn>
                <a:cxn ang="0">
                  <a:pos x="124" y="271"/>
                </a:cxn>
                <a:cxn ang="0">
                  <a:pos x="77" y="324"/>
                </a:cxn>
                <a:cxn ang="0">
                  <a:pos x="59" y="324"/>
                </a:cxn>
                <a:cxn ang="0">
                  <a:pos x="48" y="324"/>
                </a:cxn>
              </a:cxnLst>
              <a:rect l="0" t="0" r="0" b="0"/>
              <a:pathLst>
                <a:path w="324" h="324">
                  <a:moveTo>
                    <a:pt x="48" y="324"/>
                  </a:moveTo>
                  <a:lnTo>
                    <a:pt x="65" y="324"/>
                  </a:lnTo>
                  <a:lnTo>
                    <a:pt x="77" y="307"/>
                  </a:lnTo>
                  <a:lnTo>
                    <a:pt x="89" y="289"/>
                  </a:lnTo>
                  <a:lnTo>
                    <a:pt x="95" y="248"/>
                  </a:lnTo>
                  <a:lnTo>
                    <a:pt x="89" y="230"/>
                  </a:lnTo>
                  <a:lnTo>
                    <a:pt x="83" y="212"/>
                  </a:lnTo>
                  <a:lnTo>
                    <a:pt x="71" y="201"/>
                  </a:lnTo>
                  <a:lnTo>
                    <a:pt x="48" y="183"/>
                  </a:lnTo>
                  <a:lnTo>
                    <a:pt x="18" y="177"/>
                  </a:lnTo>
                  <a:lnTo>
                    <a:pt x="0" y="177"/>
                  </a:lnTo>
                  <a:lnTo>
                    <a:pt x="324" y="0"/>
                  </a:lnTo>
                  <a:lnTo>
                    <a:pt x="289" y="53"/>
                  </a:lnTo>
                  <a:lnTo>
                    <a:pt x="207" y="165"/>
                  </a:lnTo>
                  <a:lnTo>
                    <a:pt x="124" y="271"/>
                  </a:lnTo>
                  <a:lnTo>
                    <a:pt x="77" y="324"/>
                  </a:lnTo>
                  <a:lnTo>
                    <a:pt x="59" y="324"/>
                  </a:lnTo>
                  <a:lnTo>
                    <a:pt x="48" y="3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grpSp>
          <p:nvGrpSpPr>
            <p:cNvPr id="170" name="グループ化 169"/>
            <p:cNvGrpSpPr/>
            <p:nvPr/>
          </p:nvGrpSpPr>
          <p:grpSpPr bwMode="auto">
            <a:xfrm>
              <a:off x="792163" y="615141"/>
              <a:ext cx="7929570" cy="5540686"/>
              <a:chOff x="288" y="432"/>
              <a:chExt cx="5268" cy="3456"/>
            </a:xfrm>
            <a:grpFill/>
          </p:grpSpPr>
          <p:sp>
            <p:nvSpPr>
              <p:cNvPr id="13" name="フリーフォーム 12"/>
              <p:cNvSpPr>
                <a:spLocks/>
              </p:cNvSpPr>
              <p:nvPr/>
            </p:nvSpPr>
            <p:spPr bwMode="auto">
              <a:xfrm>
                <a:off x="288" y="1054"/>
                <a:ext cx="64" cy="64"/>
              </a:xfrm>
              <a:custGeom>
                <a:avLst/>
                <a:gdLst/>
                <a:ahLst/>
                <a:cxnLst>
                  <a:cxn ang="0">
                    <a:pos x="59" y="59"/>
                  </a:cxn>
                  <a:cxn ang="0">
                    <a:pos x="64" y="35"/>
                  </a:cxn>
                  <a:cxn ang="0">
                    <a:pos x="59" y="23"/>
                  </a:cxn>
                  <a:cxn ang="0">
                    <a:pos x="53" y="6"/>
                  </a:cxn>
                  <a:cxn ang="0">
                    <a:pos x="35" y="0"/>
                  </a:cxn>
                  <a:cxn ang="0">
                    <a:pos x="23" y="0"/>
                  </a:cxn>
                  <a:cxn ang="0">
                    <a:pos x="6" y="6"/>
                  </a:cxn>
                  <a:cxn ang="0">
                    <a:pos x="0" y="12"/>
                  </a:cxn>
                  <a:cxn ang="0">
                    <a:pos x="0" y="35"/>
                  </a:cxn>
                  <a:cxn ang="0">
                    <a:pos x="6" y="47"/>
                  </a:cxn>
                  <a:cxn ang="0">
                    <a:pos x="17" y="59"/>
                  </a:cxn>
                  <a:cxn ang="0">
                    <a:pos x="47" y="64"/>
                  </a:cxn>
                  <a:cxn ang="0">
                    <a:pos x="53" y="59"/>
                  </a:cxn>
                  <a:cxn ang="0">
                    <a:pos x="59" y="59"/>
                  </a:cxn>
                </a:cxnLst>
                <a:rect l="0" t="0" r="0" b="0"/>
                <a:pathLst>
                  <a:path w="64" h="64">
                    <a:moveTo>
                      <a:pt x="59" y="59"/>
                    </a:moveTo>
                    <a:lnTo>
                      <a:pt x="64" y="35"/>
                    </a:lnTo>
                    <a:lnTo>
                      <a:pt x="59" y="23"/>
                    </a:lnTo>
                    <a:lnTo>
                      <a:pt x="53" y="6"/>
                    </a:lnTo>
                    <a:lnTo>
                      <a:pt x="35" y="0"/>
                    </a:lnTo>
                    <a:lnTo>
                      <a:pt x="23" y="0"/>
                    </a:lnTo>
                    <a:lnTo>
                      <a:pt x="6" y="6"/>
                    </a:lnTo>
                    <a:lnTo>
                      <a:pt x="0" y="12"/>
                    </a:lnTo>
                    <a:lnTo>
                      <a:pt x="0" y="35"/>
                    </a:lnTo>
                    <a:lnTo>
                      <a:pt x="6" y="47"/>
                    </a:lnTo>
                    <a:lnTo>
                      <a:pt x="17" y="59"/>
                    </a:lnTo>
                    <a:lnTo>
                      <a:pt x="47" y="64"/>
                    </a:lnTo>
                    <a:lnTo>
                      <a:pt x="53" y="59"/>
                    </a:lnTo>
                    <a:lnTo>
                      <a:pt x="59"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 name="フリーフォーム 13"/>
              <p:cNvSpPr>
                <a:spLocks/>
              </p:cNvSpPr>
              <p:nvPr/>
            </p:nvSpPr>
            <p:spPr bwMode="auto">
              <a:xfrm>
                <a:off x="364" y="901"/>
                <a:ext cx="100" cy="135"/>
              </a:xfrm>
              <a:custGeom>
                <a:avLst/>
                <a:gdLst/>
                <a:ahLst/>
                <a:cxnLst>
                  <a:cxn ang="0">
                    <a:pos x="35" y="135"/>
                  </a:cxn>
                  <a:cxn ang="0">
                    <a:pos x="53" y="129"/>
                  </a:cxn>
                  <a:cxn ang="0">
                    <a:pos x="53" y="118"/>
                  </a:cxn>
                  <a:cxn ang="0">
                    <a:pos x="53" y="112"/>
                  </a:cxn>
                  <a:cxn ang="0">
                    <a:pos x="47" y="88"/>
                  </a:cxn>
                  <a:cxn ang="0">
                    <a:pos x="53" y="82"/>
                  </a:cxn>
                  <a:cxn ang="0">
                    <a:pos x="76" y="71"/>
                  </a:cxn>
                  <a:cxn ang="0">
                    <a:pos x="94" y="59"/>
                  </a:cxn>
                  <a:cxn ang="0">
                    <a:pos x="100" y="41"/>
                  </a:cxn>
                  <a:cxn ang="0">
                    <a:pos x="94" y="18"/>
                  </a:cxn>
                  <a:cxn ang="0">
                    <a:pos x="76" y="6"/>
                  </a:cxn>
                  <a:cxn ang="0">
                    <a:pos x="65" y="0"/>
                  </a:cxn>
                  <a:cxn ang="0">
                    <a:pos x="41" y="0"/>
                  </a:cxn>
                  <a:cxn ang="0">
                    <a:pos x="35" y="6"/>
                  </a:cxn>
                  <a:cxn ang="0">
                    <a:pos x="24" y="30"/>
                  </a:cxn>
                  <a:cxn ang="0">
                    <a:pos x="35" y="53"/>
                  </a:cxn>
                  <a:cxn ang="0">
                    <a:pos x="41" y="65"/>
                  </a:cxn>
                  <a:cxn ang="0">
                    <a:pos x="24" y="82"/>
                  </a:cxn>
                  <a:cxn ang="0">
                    <a:pos x="12" y="88"/>
                  </a:cxn>
                  <a:cxn ang="0">
                    <a:pos x="6" y="88"/>
                  </a:cxn>
                  <a:cxn ang="0">
                    <a:pos x="0" y="100"/>
                  </a:cxn>
                  <a:cxn ang="0">
                    <a:pos x="0" y="112"/>
                  </a:cxn>
                  <a:cxn ang="0">
                    <a:pos x="6" y="124"/>
                  </a:cxn>
                  <a:cxn ang="0">
                    <a:pos x="18" y="135"/>
                  </a:cxn>
                  <a:cxn ang="0">
                    <a:pos x="24" y="135"/>
                  </a:cxn>
                  <a:cxn ang="0">
                    <a:pos x="35" y="135"/>
                  </a:cxn>
                </a:cxnLst>
                <a:rect l="0" t="0" r="0" b="0"/>
                <a:pathLst>
                  <a:path w="100" h="135">
                    <a:moveTo>
                      <a:pt x="35" y="135"/>
                    </a:moveTo>
                    <a:lnTo>
                      <a:pt x="53" y="129"/>
                    </a:lnTo>
                    <a:lnTo>
                      <a:pt x="53" y="118"/>
                    </a:lnTo>
                    <a:lnTo>
                      <a:pt x="53" y="112"/>
                    </a:lnTo>
                    <a:lnTo>
                      <a:pt x="47" y="88"/>
                    </a:lnTo>
                    <a:lnTo>
                      <a:pt x="53" y="82"/>
                    </a:lnTo>
                    <a:lnTo>
                      <a:pt x="76" y="71"/>
                    </a:lnTo>
                    <a:lnTo>
                      <a:pt x="94" y="59"/>
                    </a:lnTo>
                    <a:lnTo>
                      <a:pt x="100" y="41"/>
                    </a:lnTo>
                    <a:lnTo>
                      <a:pt x="94" y="18"/>
                    </a:lnTo>
                    <a:lnTo>
                      <a:pt x="76" y="6"/>
                    </a:lnTo>
                    <a:lnTo>
                      <a:pt x="65" y="0"/>
                    </a:lnTo>
                    <a:lnTo>
                      <a:pt x="41" y="0"/>
                    </a:lnTo>
                    <a:lnTo>
                      <a:pt x="35" y="6"/>
                    </a:lnTo>
                    <a:lnTo>
                      <a:pt x="24" y="30"/>
                    </a:lnTo>
                    <a:lnTo>
                      <a:pt x="35" y="53"/>
                    </a:lnTo>
                    <a:lnTo>
                      <a:pt x="41" y="65"/>
                    </a:lnTo>
                    <a:lnTo>
                      <a:pt x="24" y="82"/>
                    </a:lnTo>
                    <a:lnTo>
                      <a:pt x="12" y="88"/>
                    </a:lnTo>
                    <a:lnTo>
                      <a:pt x="6" y="88"/>
                    </a:lnTo>
                    <a:lnTo>
                      <a:pt x="0" y="100"/>
                    </a:lnTo>
                    <a:lnTo>
                      <a:pt x="0" y="112"/>
                    </a:lnTo>
                    <a:lnTo>
                      <a:pt x="6" y="124"/>
                    </a:lnTo>
                    <a:lnTo>
                      <a:pt x="18" y="135"/>
                    </a:lnTo>
                    <a:lnTo>
                      <a:pt x="24" y="135"/>
                    </a:lnTo>
                    <a:lnTo>
                      <a:pt x="35" y="1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 name="フリーフォーム 14"/>
              <p:cNvSpPr>
                <a:spLocks/>
              </p:cNvSpPr>
              <p:nvPr/>
            </p:nvSpPr>
            <p:spPr bwMode="auto">
              <a:xfrm>
                <a:off x="405" y="1095"/>
                <a:ext cx="24" cy="23"/>
              </a:xfrm>
              <a:custGeom>
                <a:avLst/>
                <a:gdLst/>
                <a:ahLst/>
                <a:cxnLst>
                  <a:cxn ang="0">
                    <a:pos x="12" y="23"/>
                  </a:cxn>
                  <a:cxn ang="0">
                    <a:pos x="24" y="18"/>
                  </a:cxn>
                  <a:cxn ang="0">
                    <a:pos x="12" y="6"/>
                  </a:cxn>
                  <a:cxn ang="0">
                    <a:pos x="6" y="0"/>
                  </a:cxn>
                  <a:cxn ang="0">
                    <a:pos x="0" y="0"/>
                  </a:cxn>
                  <a:cxn ang="0">
                    <a:pos x="0" y="6"/>
                  </a:cxn>
                  <a:cxn ang="0">
                    <a:pos x="0" y="18"/>
                  </a:cxn>
                  <a:cxn ang="0">
                    <a:pos x="6" y="23"/>
                  </a:cxn>
                  <a:cxn ang="0">
                    <a:pos x="6" y="23"/>
                  </a:cxn>
                  <a:cxn ang="0">
                    <a:pos x="12" y="23"/>
                  </a:cxn>
                </a:cxnLst>
                <a:rect l="0" t="0" r="0" b="0"/>
                <a:pathLst>
                  <a:path w="24" h="23">
                    <a:moveTo>
                      <a:pt x="12" y="23"/>
                    </a:moveTo>
                    <a:lnTo>
                      <a:pt x="24" y="18"/>
                    </a:lnTo>
                    <a:lnTo>
                      <a:pt x="12" y="6"/>
                    </a:lnTo>
                    <a:lnTo>
                      <a:pt x="6" y="0"/>
                    </a:lnTo>
                    <a:lnTo>
                      <a:pt x="0" y="0"/>
                    </a:lnTo>
                    <a:lnTo>
                      <a:pt x="0" y="6"/>
                    </a:lnTo>
                    <a:lnTo>
                      <a:pt x="0" y="18"/>
                    </a:lnTo>
                    <a:lnTo>
                      <a:pt x="6" y="23"/>
                    </a:lnTo>
                    <a:lnTo>
                      <a:pt x="6" y="23"/>
                    </a:lnTo>
                    <a:lnTo>
                      <a:pt x="12"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 name="フリーフォーム 15"/>
              <p:cNvSpPr>
                <a:spLocks/>
              </p:cNvSpPr>
              <p:nvPr/>
            </p:nvSpPr>
            <p:spPr bwMode="auto">
              <a:xfrm>
                <a:off x="481" y="848"/>
                <a:ext cx="53" cy="53"/>
              </a:xfrm>
              <a:custGeom>
                <a:avLst/>
                <a:gdLst/>
                <a:ahLst/>
                <a:cxnLst>
                  <a:cxn ang="0">
                    <a:pos x="42" y="47"/>
                  </a:cxn>
                  <a:cxn ang="0">
                    <a:pos x="53" y="42"/>
                  </a:cxn>
                  <a:cxn ang="0">
                    <a:pos x="53" y="24"/>
                  </a:cxn>
                  <a:cxn ang="0">
                    <a:pos x="47" y="12"/>
                  </a:cxn>
                  <a:cxn ang="0">
                    <a:pos x="42" y="0"/>
                  </a:cxn>
                  <a:cxn ang="0">
                    <a:pos x="24" y="0"/>
                  </a:cxn>
                  <a:cxn ang="0">
                    <a:pos x="12" y="12"/>
                  </a:cxn>
                  <a:cxn ang="0">
                    <a:pos x="0" y="18"/>
                  </a:cxn>
                  <a:cxn ang="0">
                    <a:pos x="12" y="30"/>
                  </a:cxn>
                  <a:cxn ang="0">
                    <a:pos x="24" y="53"/>
                  </a:cxn>
                  <a:cxn ang="0">
                    <a:pos x="30" y="53"/>
                  </a:cxn>
                  <a:cxn ang="0">
                    <a:pos x="30" y="47"/>
                  </a:cxn>
                  <a:cxn ang="0">
                    <a:pos x="42" y="47"/>
                  </a:cxn>
                </a:cxnLst>
                <a:rect l="0" t="0" r="0" b="0"/>
                <a:pathLst>
                  <a:path w="53" h="53">
                    <a:moveTo>
                      <a:pt x="42" y="47"/>
                    </a:moveTo>
                    <a:lnTo>
                      <a:pt x="53" y="42"/>
                    </a:lnTo>
                    <a:lnTo>
                      <a:pt x="53" y="24"/>
                    </a:lnTo>
                    <a:lnTo>
                      <a:pt x="47" y="12"/>
                    </a:lnTo>
                    <a:lnTo>
                      <a:pt x="42" y="0"/>
                    </a:lnTo>
                    <a:lnTo>
                      <a:pt x="24" y="0"/>
                    </a:lnTo>
                    <a:lnTo>
                      <a:pt x="12" y="12"/>
                    </a:lnTo>
                    <a:lnTo>
                      <a:pt x="0" y="18"/>
                    </a:lnTo>
                    <a:lnTo>
                      <a:pt x="12" y="30"/>
                    </a:lnTo>
                    <a:lnTo>
                      <a:pt x="24" y="53"/>
                    </a:lnTo>
                    <a:lnTo>
                      <a:pt x="30" y="53"/>
                    </a:lnTo>
                    <a:lnTo>
                      <a:pt x="30" y="47"/>
                    </a:lnTo>
                    <a:lnTo>
                      <a:pt x="42"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7" name="フリーフォーム 16"/>
              <p:cNvSpPr>
                <a:spLocks/>
              </p:cNvSpPr>
              <p:nvPr/>
            </p:nvSpPr>
            <p:spPr bwMode="auto">
              <a:xfrm>
                <a:off x="435" y="749"/>
                <a:ext cx="29" cy="35"/>
              </a:xfrm>
              <a:custGeom>
                <a:avLst/>
                <a:gdLst/>
                <a:ahLst/>
                <a:cxnLst>
                  <a:cxn ang="0">
                    <a:pos x="23" y="29"/>
                  </a:cxn>
                  <a:cxn ang="0">
                    <a:pos x="29" y="23"/>
                  </a:cxn>
                  <a:cxn ang="0">
                    <a:pos x="23" y="11"/>
                  </a:cxn>
                  <a:cxn ang="0">
                    <a:pos x="5" y="0"/>
                  </a:cxn>
                  <a:cxn ang="0">
                    <a:pos x="0" y="17"/>
                  </a:cxn>
                  <a:cxn ang="0">
                    <a:pos x="5" y="29"/>
                  </a:cxn>
                  <a:cxn ang="0">
                    <a:pos x="11" y="35"/>
                  </a:cxn>
                  <a:cxn ang="0">
                    <a:pos x="11" y="29"/>
                  </a:cxn>
                  <a:cxn ang="0">
                    <a:pos x="23" y="29"/>
                  </a:cxn>
                </a:cxnLst>
                <a:rect l="0" t="0" r="0" b="0"/>
                <a:pathLst>
                  <a:path w="29" h="35">
                    <a:moveTo>
                      <a:pt x="23" y="29"/>
                    </a:moveTo>
                    <a:lnTo>
                      <a:pt x="29" y="23"/>
                    </a:lnTo>
                    <a:lnTo>
                      <a:pt x="23" y="11"/>
                    </a:lnTo>
                    <a:lnTo>
                      <a:pt x="5" y="0"/>
                    </a:lnTo>
                    <a:lnTo>
                      <a:pt x="0" y="17"/>
                    </a:lnTo>
                    <a:lnTo>
                      <a:pt x="5" y="29"/>
                    </a:lnTo>
                    <a:lnTo>
                      <a:pt x="11" y="35"/>
                    </a:lnTo>
                    <a:lnTo>
                      <a:pt x="11" y="29"/>
                    </a:lnTo>
                    <a:lnTo>
                      <a:pt x="23"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8" name="フリーフォーム 17"/>
              <p:cNvSpPr>
                <a:spLocks/>
              </p:cNvSpPr>
              <p:nvPr/>
            </p:nvSpPr>
            <p:spPr bwMode="auto">
              <a:xfrm>
                <a:off x="476" y="620"/>
                <a:ext cx="52" cy="23"/>
              </a:xfrm>
              <a:custGeom>
                <a:avLst/>
                <a:gdLst/>
                <a:ahLst/>
                <a:cxnLst>
                  <a:cxn ang="0">
                    <a:pos x="5" y="23"/>
                  </a:cxn>
                  <a:cxn ang="0">
                    <a:pos x="35" y="17"/>
                  </a:cxn>
                  <a:cxn ang="0">
                    <a:pos x="52" y="0"/>
                  </a:cxn>
                  <a:cxn ang="0">
                    <a:pos x="23" y="6"/>
                  </a:cxn>
                  <a:cxn ang="0">
                    <a:pos x="5" y="17"/>
                  </a:cxn>
                  <a:cxn ang="0">
                    <a:pos x="0" y="23"/>
                  </a:cxn>
                  <a:cxn ang="0">
                    <a:pos x="0" y="23"/>
                  </a:cxn>
                  <a:cxn ang="0">
                    <a:pos x="5" y="23"/>
                  </a:cxn>
                </a:cxnLst>
                <a:rect l="0" t="0" r="0" b="0"/>
                <a:pathLst>
                  <a:path w="52" h="23">
                    <a:moveTo>
                      <a:pt x="5" y="23"/>
                    </a:moveTo>
                    <a:lnTo>
                      <a:pt x="35" y="17"/>
                    </a:lnTo>
                    <a:lnTo>
                      <a:pt x="52" y="0"/>
                    </a:lnTo>
                    <a:lnTo>
                      <a:pt x="23" y="6"/>
                    </a:lnTo>
                    <a:lnTo>
                      <a:pt x="5" y="17"/>
                    </a:lnTo>
                    <a:lnTo>
                      <a:pt x="0" y="23"/>
                    </a:lnTo>
                    <a:lnTo>
                      <a:pt x="0" y="23"/>
                    </a:lnTo>
                    <a:lnTo>
                      <a:pt x="5"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9" name="フリーフォーム 18"/>
              <p:cNvSpPr>
                <a:spLocks/>
              </p:cNvSpPr>
              <p:nvPr/>
            </p:nvSpPr>
            <p:spPr bwMode="auto">
              <a:xfrm>
                <a:off x="1279" y="637"/>
                <a:ext cx="77" cy="71"/>
              </a:xfrm>
              <a:custGeom>
                <a:avLst/>
                <a:gdLst/>
                <a:ahLst/>
                <a:cxnLst>
                  <a:cxn ang="0">
                    <a:pos x="65" y="65"/>
                  </a:cxn>
                  <a:cxn ang="0">
                    <a:pos x="71" y="53"/>
                  </a:cxn>
                  <a:cxn ang="0">
                    <a:pos x="77" y="41"/>
                  </a:cxn>
                  <a:cxn ang="0">
                    <a:pos x="71" y="12"/>
                  </a:cxn>
                  <a:cxn ang="0">
                    <a:pos x="59" y="0"/>
                  </a:cxn>
                  <a:cxn ang="0">
                    <a:pos x="30" y="0"/>
                  </a:cxn>
                  <a:cxn ang="0">
                    <a:pos x="6" y="12"/>
                  </a:cxn>
                  <a:cxn ang="0">
                    <a:pos x="0" y="18"/>
                  </a:cxn>
                  <a:cxn ang="0">
                    <a:pos x="6" y="35"/>
                  </a:cxn>
                  <a:cxn ang="0">
                    <a:pos x="18" y="53"/>
                  </a:cxn>
                  <a:cxn ang="0">
                    <a:pos x="30" y="65"/>
                  </a:cxn>
                  <a:cxn ang="0">
                    <a:pos x="41" y="71"/>
                  </a:cxn>
                  <a:cxn ang="0">
                    <a:pos x="59" y="65"/>
                  </a:cxn>
                  <a:cxn ang="0">
                    <a:pos x="65" y="65"/>
                  </a:cxn>
                </a:cxnLst>
                <a:rect l="0" t="0" r="0" b="0"/>
                <a:pathLst>
                  <a:path w="77" h="71">
                    <a:moveTo>
                      <a:pt x="65" y="65"/>
                    </a:moveTo>
                    <a:lnTo>
                      <a:pt x="71" y="53"/>
                    </a:lnTo>
                    <a:lnTo>
                      <a:pt x="77" y="41"/>
                    </a:lnTo>
                    <a:lnTo>
                      <a:pt x="71" y="12"/>
                    </a:lnTo>
                    <a:lnTo>
                      <a:pt x="59" y="0"/>
                    </a:lnTo>
                    <a:lnTo>
                      <a:pt x="30" y="0"/>
                    </a:lnTo>
                    <a:lnTo>
                      <a:pt x="6" y="12"/>
                    </a:lnTo>
                    <a:lnTo>
                      <a:pt x="0" y="18"/>
                    </a:lnTo>
                    <a:lnTo>
                      <a:pt x="6" y="35"/>
                    </a:lnTo>
                    <a:lnTo>
                      <a:pt x="18" y="53"/>
                    </a:lnTo>
                    <a:lnTo>
                      <a:pt x="30" y="65"/>
                    </a:lnTo>
                    <a:lnTo>
                      <a:pt x="41" y="71"/>
                    </a:lnTo>
                    <a:lnTo>
                      <a:pt x="59" y="65"/>
                    </a:lnTo>
                    <a:lnTo>
                      <a:pt x="65" y="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0" name="フリーフォーム 19"/>
              <p:cNvSpPr>
                <a:spLocks/>
              </p:cNvSpPr>
              <p:nvPr/>
            </p:nvSpPr>
            <p:spPr bwMode="auto">
              <a:xfrm>
                <a:off x="1561" y="995"/>
                <a:ext cx="94" cy="123"/>
              </a:xfrm>
              <a:custGeom>
                <a:avLst/>
                <a:gdLst/>
                <a:ahLst/>
                <a:cxnLst>
                  <a:cxn ang="0">
                    <a:pos x="64" y="118"/>
                  </a:cxn>
                  <a:cxn ang="0">
                    <a:pos x="82" y="88"/>
                  </a:cxn>
                  <a:cxn ang="0">
                    <a:pos x="94" y="71"/>
                  </a:cxn>
                  <a:cxn ang="0">
                    <a:pos x="82" y="53"/>
                  </a:cxn>
                  <a:cxn ang="0">
                    <a:pos x="76" y="35"/>
                  </a:cxn>
                  <a:cxn ang="0">
                    <a:pos x="64" y="24"/>
                  </a:cxn>
                  <a:cxn ang="0">
                    <a:pos x="41" y="0"/>
                  </a:cxn>
                  <a:cxn ang="0">
                    <a:pos x="35" y="0"/>
                  </a:cxn>
                  <a:cxn ang="0">
                    <a:pos x="29" y="0"/>
                  </a:cxn>
                  <a:cxn ang="0">
                    <a:pos x="6" y="24"/>
                  </a:cxn>
                  <a:cxn ang="0">
                    <a:pos x="0" y="41"/>
                  </a:cxn>
                  <a:cxn ang="0">
                    <a:pos x="6" y="65"/>
                  </a:cxn>
                  <a:cxn ang="0">
                    <a:pos x="12" y="100"/>
                  </a:cxn>
                  <a:cxn ang="0">
                    <a:pos x="35" y="123"/>
                  </a:cxn>
                  <a:cxn ang="0">
                    <a:pos x="47" y="123"/>
                  </a:cxn>
                  <a:cxn ang="0">
                    <a:pos x="53" y="118"/>
                  </a:cxn>
                  <a:cxn ang="0">
                    <a:pos x="64" y="118"/>
                  </a:cxn>
                </a:cxnLst>
                <a:rect l="0" t="0" r="0" b="0"/>
                <a:pathLst>
                  <a:path w="94" h="123">
                    <a:moveTo>
                      <a:pt x="64" y="118"/>
                    </a:moveTo>
                    <a:lnTo>
                      <a:pt x="82" y="88"/>
                    </a:lnTo>
                    <a:lnTo>
                      <a:pt x="94" y="71"/>
                    </a:lnTo>
                    <a:lnTo>
                      <a:pt x="82" y="53"/>
                    </a:lnTo>
                    <a:lnTo>
                      <a:pt x="76" y="35"/>
                    </a:lnTo>
                    <a:lnTo>
                      <a:pt x="64" y="24"/>
                    </a:lnTo>
                    <a:lnTo>
                      <a:pt x="41" y="0"/>
                    </a:lnTo>
                    <a:lnTo>
                      <a:pt x="35" y="0"/>
                    </a:lnTo>
                    <a:lnTo>
                      <a:pt x="29" y="0"/>
                    </a:lnTo>
                    <a:lnTo>
                      <a:pt x="6" y="24"/>
                    </a:lnTo>
                    <a:lnTo>
                      <a:pt x="0" y="41"/>
                    </a:lnTo>
                    <a:lnTo>
                      <a:pt x="6" y="65"/>
                    </a:lnTo>
                    <a:lnTo>
                      <a:pt x="12" y="100"/>
                    </a:lnTo>
                    <a:lnTo>
                      <a:pt x="35" y="123"/>
                    </a:lnTo>
                    <a:lnTo>
                      <a:pt x="47" y="123"/>
                    </a:lnTo>
                    <a:lnTo>
                      <a:pt x="53" y="118"/>
                    </a:lnTo>
                    <a:lnTo>
                      <a:pt x="64" y="1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1" name="フリーフォーム 20"/>
              <p:cNvSpPr>
                <a:spLocks/>
              </p:cNvSpPr>
              <p:nvPr/>
            </p:nvSpPr>
            <p:spPr bwMode="auto">
              <a:xfrm>
                <a:off x="1338" y="555"/>
                <a:ext cx="23" cy="41"/>
              </a:xfrm>
              <a:custGeom>
                <a:avLst/>
                <a:gdLst/>
                <a:ahLst/>
                <a:cxnLst>
                  <a:cxn ang="0">
                    <a:pos x="6" y="41"/>
                  </a:cxn>
                  <a:cxn ang="0">
                    <a:pos x="18" y="24"/>
                  </a:cxn>
                  <a:cxn ang="0">
                    <a:pos x="23" y="6"/>
                  </a:cxn>
                  <a:cxn ang="0">
                    <a:pos x="18" y="0"/>
                  </a:cxn>
                  <a:cxn ang="0">
                    <a:pos x="12" y="6"/>
                  </a:cxn>
                  <a:cxn ang="0">
                    <a:pos x="0" y="29"/>
                  </a:cxn>
                  <a:cxn ang="0">
                    <a:pos x="0" y="41"/>
                  </a:cxn>
                  <a:cxn ang="0">
                    <a:pos x="0" y="41"/>
                  </a:cxn>
                  <a:cxn ang="0">
                    <a:pos x="6" y="41"/>
                  </a:cxn>
                </a:cxnLst>
                <a:rect l="0" t="0" r="0" b="0"/>
                <a:pathLst>
                  <a:path w="23" h="41">
                    <a:moveTo>
                      <a:pt x="6" y="41"/>
                    </a:moveTo>
                    <a:lnTo>
                      <a:pt x="18" y="24"/>
                    </a:lnTo>
                    <a:lnTo>
                      <a:pt x="23" y="6"/>
                    </a:lnTo>
                    <a:lnTo>
                      <a:pt x="18" y="0"/>
                    </a:lnTo>
                    <a:lnTo>
                      <a:pt x="12" y="6"/>
                    </a:lnTo>
                    <a:lnTo>
                      <a:pt x="0" y="29"/>
                    </a:lnTo>
                    <a:lnTo>
                      <a:pt x="0" y="41"/>
                    </a:lnTo>
                    <a:lnTo>
                      <a:pt x="0" y="41"/>
                    </a:lnTo>
                    <a:lnTo>
                      <a:pt x="6"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2" name="フリーフォーム 21"/>
              <p:cNvSpPr>
                <a:spLocks/>
              </p:cNvSpPr>
              <p:nvPr/>
            </p:nvSpPr>
            <p:spPr bwMode="auto">
              <a:xfrm>
                <a:off x="1414" y="584"/>
                <a:ext cx="12" cy="6"/>
              </a:xfrm>
              <a:custGeom>
                <a:avLst/>
                <a:gdLst/>
                <a:ahLst/>
                <a:cxnLst>
                  <a:cxn ang="0">
                    <a:pos x="6" y="6"/>
                  </a:cxn>
                  <a:cxn ang="0">
                    <a:pos x="12" y="0"/>
                  </a:cxn>
                  <a:cxn ang="0">
                    <a:pos x="0" y="6"/>
                  </a:cxn>
                  <a:cxn ang="0">
                    <a:pos x="0" y="6"/>
                  </a:cxn>
                  <a:cxn ang="0">
                    <a:pos x="6" y="6"/>
                  </a:cxn>
                </a:cxnLst>
                <a:rect l="0" t="0" r="0" b="0"/>
                <a:pathLst>
                  <a:path w="12" h="6">
                    <a:moveTo>
                      <a:pt x="6" y="6"/>
                    </a:moveTo>
                    <a:lnTo>
                      <a:pt x="12" y="0"/>
                    </a:lnTo>
                    <a:lnTo>
                      <a:pt x="0" y="6"/>
                    </a:lnTo>
                    <a:lnTo>
                      <a:pt x="0" y="6"/>
                    </a:lnTo>
                    <a:lnTo>
                      <a:pt x="6" y="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3" name="フリーフォーム 22"/>
              <p:cNvSpPr>
                <a:spLocks/>
              </p:cNvSpPr>
              <p:nvPr/>
            </p:nvSpPr>
            <p:spPr bwMode="auto">
              <a:xfrm>
                <a:off x="1373" y="690"/>
                <a:ext cx="12" cy="18"/>
              </a:xfrm>
              <a:custGeom>
                <a:avLst/>
                <a:gdLst/>
                <a:ahLst/>
                <a:cxnLst>
                  <a:cxn ang="0">
                    <a:pos x="6" y="18"/>
                  </a:cxn>
                  <a:cxn ang="0">
                    <a:pos x="12" y="12"/>
                  </a:cxn>
                  <a:cxn ang="0">
                    <a:pos x="12" y="0"/>
                  </a:cxn>
                  <a:cxn ang="0">
                    <a:pos x="6" y="0"/>
                  </a:cxn>
                  <a:cxn ang="0">
                    <a:pos x="0" y="12"/>
                  </a:cxn>
                  <a:cxn ang="0">
                    <a:pos x="0" y="18"/>
                  </a:cxn>
                  <a:cxn ang="0">
                    <a:pos x="6" y="18"/>
                  </a:cxn>
                </a:cxnLst>
                <a:rect l="0" t="0" r="0" b="0"/>
                <a:pathLst>
                  <a:path w="12" h="18">
                    <a:moveTo>
                      <a:pt x="6" y="18"/>
                    </a:moveTo>
                    <a:lnTo>
                      <a:pt x="12" y="12"/>
                    </a:lnTo>
                    <a:lnTo>
                      <a:pt x="12" y="0"/>
                    </a:lnTo>
                    <a:lnTo>
                      <a:pt x="6" y="0"/>
                    </a:lnTo>
                    <a:lnTo>
                      <a:pt x="0" y="12"/>
                    </a:lnTo>
                    <a:lnTo>
                      <a:pt x="0" y="18"/>
                    </a:lnTo>
                    <a:lnTo>
                      <a:pt x="6"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4" name="フリーフォーム 23"/>
              <p:cNvSpPr>
                <a:spLocks/>
              </p:cNvSpPr>
              <p:nvPr/>
            </p:nvSpPr>
            <p:spPr bwMode="auto">
              <a:xfrm>
                <a:off x="1766" y="960"/>
                <a:ext cx="59" cy="70"/>
              </a:xfrm>
              <a:custGeom>
                <a:avLst/>
                <a:gdLst/>
                <a:ahLst/>
                <a:cxnLst>
                  <a:cxn ang="0">
                    <a:pos x="30" y="70"/>
                  </a:cxn>
                  <a:cxn ang="0">
                    <a:pos x="47" y="65"/>
                  </a:cxn>
                  <a:cxn ang="0">
                    <a:pos x="53" y="59"/>
                  </a:cxn>
                  <a:cxn ang="0">
                    <a:pos x="59" y="41"/>
                  </a:cxn>
                  <a:cxn ang="0">
                    <a:pos x="53" y="23"/>
                  </a:cxn>
                  <a:cxn ang="0">
                    <a:pos x="35" y="6"/>
                  </a:cxn>
                  <a:cxn ang="0">
                    <a:pos x="30" y="0"/>
                  </a:cxn>
                  <a:cxn ang="0">
                    <a:pos x="18" y="6"/>
                  </a:cxn>
                  <a:cxn ang="0">
                    <a:pos x="0" y="29"/>
                  </a:cxn>
                  <a:cxn ang="0">
                    <a:pos x="0" y="53"/>
                  </a:cxn>
                  <a:cxn ang="0">
                    <a:pos x="18" y="70"/>
                  </a:cxn>
                  <a:cxn ang="0">
                    <a:pos x="24" y="70"/>
                  </a:cxn>
                  <a:cxn ang="0">
                    <a:pos x="30" y="70"/>
                  </a:cxn>
                </a:cxnLst>
                <a:rect l="0" t="0" r="0" b="0"/>
                <a:pathLst>
                  <a:path w="59" h="70">
                    <a:moveTo>
                      <a:pt x="30" y="70"/>
                    </a:moveTo>
                    <a:lnTo>
                      <a:pt x="47" y="65"/>
                    </a:lnTo>
                    <a:lnTo>
                      <a:pt x="53" y="59"/>
                    </a:lnTo>
                    <a:lnTo>
                      <a:pt x="59" y="41"/>
                    </a:lnTo>
                    <a:lnTo>
                      <a:pt x="53" y="23"/>
                    </a:lnTo>
                    <a:lnTo>
                      <a:pt x="35" y="6"/>
                    </a:lnTo>
                    <a:lnTo>
                      <a:pt x="30" y="0"/>
                    </a:lnTo>
                    <a:lnTo>
                      <a:pt x="18" y="6"/>
                    </a:lnTo>
                    <a:lnTo>
                      <a:pt x="0" y="29"/>
                    </a:lnTo>
                    <a:lnTo>
                      <a:pt x="0" y="53"/>
                    </a:lnTo>
                    <a:lnTo>
                      <a:pt x="18" y="70"/>
                    </a:lnTo>
                    <a:lnTo>
                      <a:pt x="24" y="70"/>
                    </a:lnTo>
                    <a:lnTo>
                      <a:pt x="30"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5" name="フリーフォーム 24"/>
              <p:cNvSpPr>
                <a:spLocks/>
              </p:cNvSpPr>
              <p:nvPr/>
            </p:nvSpPr>
            <p:spPr bwMode="auto">
              <a:xfrm>
                <a:off x="1737" y="1113"/>
                <a:ext cx="23" cy="29"/>
              </a:xfrm>
              <a:custGeom>
                <a:avLst/>
                <a:gdLst/>
                <a:ahLst/>
                <a:cxnLst>
                  <a:cxn ang="0">
                    <a:pos x="18" y="29"/>
                  </a:cxn>
                  <a:cxn ang="0">
                    <a:pos x="23" y="17"/>
                  </a:cxn>
                  <a:cxn ang="0">
                    <a:pos x="23" y="5"/>
                  </a:cxn>
                  <a:cxn ang="0">
                    <a:pos x="12" y="0"/>
                  </a:cxn>
                  <a:cxn ang="0">
                    <a:pos x="0" y="0"/>
                  </a:cxn>
                  <a:cxn ang="0">
                    <a:pos x="0" y="11"/>
                  </a:cxn>
                  <a:cxn ang="0">
                    <a:pos x="12" y="29"/>
                  </a:cxn>
                  <a:cxn ang="0">
                    <a:pos x="18" y="29"/>
                  </a:cxn>
                </a:cxnLst>
                <a:rect l="0" t="0" r="0" b="0"/>
                <a:pathLst>
                  <a:path w="23" h="29">
                    <a:moveTo>
                      <a:pt x="18" y="29"/>
                    </a:moveTo>
                    <a:lnTo>
                      <a:pt x="23" y="17"/>
                    </a:lnTo>
                    <a:lnTo>
                      <a:pt x="23" y="5"/>
                    </a:lnTo>
                    <a:lnTo>
                      <a:pt x="12" y="0"/>
                    </a:lnTo>
                    <a:lnTo>
                      <a:pt x="0" y="0"/>
                    </a:lnTo>
                    <a:lnTo>
                      <a:pt x="0" y="11"/>
                    </a:lnTo>
                    <a:lnTo>
                      <a:pt x="12" y="29"/>
                    </a:lnTo>
                    <a:lnTo>
                      <a:pt x="18"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6" name="フリーフォーム 25"/>
              <p:cNvSpPr>
                <a:spLocks/>
              </p:cNvSpPr>
              <p:nvPr/>
            </p:nvSpPr>
            <p:spPr bwMode="auto">
              <a:xfrm>
                <a:off x="1708" y="1118"/>
                <a:ext cx="17" cy="12"/>
              </a:xfrm>
              <a:custGeom>
                <a:avLst/>
                <a:gdLst/>
                <a:ahLst/>
                <a:cxnLst>
                  <a:cxn ang="0">
                    <a:pos x="11" y="12"/>
                  </a:cxn>
                  <a:cxn ang="0">
                    <a:pos x="17" y="6"/>
                  </a:cxn>
                  <a:cxn ang="0">
                    <a:pos x="11" y="0"/>
                  </a:cxn>
                  <a:cxn ang="0">
                    <a:pos x="0" y="0"/>
                  </a:cxn>
                  <a:cxn ang="0">
                    <a:pos x="0" y="6"/>
                  </a:cxn>
                  <a:cxn ang="0">
                    <a:pos x="0" y="12"/>
                  </a:cxn>
                  <a:cxn ang="0">
                    <a:pos x="0" y="12"/>
                  </a:cxn>
                  <a:cxn ang="0">
                    <a:pos x="11" y="12"/>
                  </a:cxn>
                </a:cxnLst>
                <a:rect l="0" t="0" r="0" b="0"/>
                <a:pathLst>
                  <a:path w="17" h="12">
                    <a:moveTo>
                      <a:pt x="11" y="12"/>
                    </a:moveTo>
                    <a:lnTo>
                      <a:pt x="17" y="6"/>
                    </a:lnTo>
                    <a:lnTo>
                      <a:pt x="11" y="0"/>
                    </a:lnTo>
                    <a:lnTo>
                      <a:pt x="0" y="0"/>
                    </a:lnTo>
                    <a:lnTo>
                      <a:pt x="0" y="6"/>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7" name="フリーフォーム 26"/>
              <p:cNvSpPr>
                <a:spLocks/>
              </p:cNvSpPr>
              <p:nvPr/>
            </p:nvSpPr>
            <p:spPr bwMode="auto">
              <a:xfrm>
                <a:off x="1672" y="1113"/>
                <a:ext cx="18" cy="11"/>
              </a:xfrm>
              <a:custGeom>
                <a:avLst/>
                <a:gdLst/>
                <a:ahLst/>
                <a:cxnLst>
                  <a:cxn ang="0">
                    <a:pos x="12" y="11"/>
                  </a:cxn>
                  <a:cxn ang="0">
                    <a:pos x="18" y="11"/>
                  </a:cxn>
                  <a:cxn ang="0">
                    <a:pos x="12" y="0"/>
                  </a:cxn>
                  <a:cxn ang="0">
                    <a:pos x="0" y="5"/>
                  </a:cxn>
                  <a:cxn ang="0">
                    <a:pos x="0" y="11"/>
                  </a:cxn>
                  <a:cxn ang="0">
                    <a:pos x="12" y="11"/>
                  </a:cxn>
                </a:cxnLst>
                <a:rect l="0" t="0" r="0" b="0"/>
                <a:pathLst>
                  <a:path w="18" h="11">
                    <a:moveTo>
                      <a:pt x="12" y="11"/>
                    </a:moveTo>
                    <a:lnTo>
                      <a:pt x="18" y="11"/>
                    </a:lnTo>
                    <a:lnTo>
                      <a:pt x="12" y="0"/>
                    </a:lnTo>
                    <a:lnTo>
                      <a:pt x="0" y="5"/>
                    </a:lnTo>
                    <a:lnTo>
                      <a:pt x="0" y="11"/>
                    </a:lnTo>
                    <a:lnTo>
                      <a:pt x="12" y="1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8" name="フリーフォーム 27"/>
              <p:cNvSpPr>
                <a:spLocks/>
              </p:cNvSpPr>
              <p:nvPr/>
            </p:nvSpPr>
            <p:spPr bwMode="auto">
              <a:xfrm>
                <a:off x="1696" y="1148"/>
                <a:ext cx="6" cy="12"/>
              </a:xfrm>
              <a:custGeom>
                <a:avLst/>
                <a:gdLst/>
                <a:ahLst/>
                <a:cxnLst>
                  <a:cxn ang="0">
                    <a:pos x="6" y="12"/>
                  </a:cxn>
                  <a:cxn ang="0">
                    <a:pos x="6" y="6"/>
                  </a:cxn>
                  <a:cxn ang="0">
                    <a:pos x="6" y="0"/>
                  </a:cxn>
                  <a:cxn ang="0">
                    <a:pos x="0" y="6"/>
                  </a:cxn>
                  <a:cxn ang="0">
                    <a:pos x="0" y="12"/>
                  </a:cxn>
                  <a:cxn ang="0">
                    <a:pos x="6" y="12"/>
                  </a:cxn>
                </a:cxnLst>
                <a:rect l="0" t="0" r="0" b="0"/>
                <a:pathLst>
                  <a:path w="6" h="12">
                    <a:moveTo>
                      <a:pt x="6" y="12"/>
                    </a:moveTo>
                    <a:lnTo>
                      <a:pt x="6" y="6"/>
                    </a:lnTo>
                    <a:lnTo>
                      <a:pt x="6" y="0"/>
                    </a:lnTo>
                    <a:lnTo>
                      <a:pt x="0" y="6"/>
                    </a:lnTo>
                    <a:lnTo>
                      <a:pt x="0" y="12"/>
                    </a:lnTo>
                    <a:lnTo>
                      <a:pt x="6"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29" name="フリーフォーム 28"/>
              <p:cNvSpPr>
                <a:spLocks/>
              </p:cNvSpPr>
              <p:nvPr/>
            </p:nvSpPr>
            <p:spPr bwMode="auto">
              <a:xfrm>
                <a:off x="1408" y="1459"/>
                <a:ext cx="135" cy="82"/>
              </a:xfrm>
              <a:custGeom>
                <a:avLst/>
                <a:gdLst/>
                <a:ahLst/>
                <a:cxnLst>
                  <a:cxn ang="0">
                    <a:pos x="112" y="64"/>
                  </a:cxn>
                  <a:cxn ang="0">
                    <a:pos x="135" y="64"/>
                  </a:cxn>
                  <a:cxn ang="0">
                    <a:pos x="135" y="58"/>
                  </a:cxn>
                  <a:cxn ang="0">
                    <a:pos x="135" y="47"/>
                  </a:cxn>
                  <a:cxn ang="0">
                    <a:pos x="124" y="35"/>
                  </a:cxn>
                  <a:cxn ang="0">
                    <a:pos x="106" y="35"/>
                  </a:cxn>
                  <a:cxn ang="0">
                    <a:pos x="88" y="17"/>
                  </a:cxn>
                  <a:cxn ang="0">
                    <a:pos x="71" y="6"/>
                  </a:cxn>
                  <a:cxn ang="0">
                    <a:pos x="59" y="0"/>
                  </a:cxn>
                  <a:cxn ang="0">
                    <a:pos x="41" y="0"/>
                  </a:cxn>
                  <a:cxn ang="0">
                    <a:pos x="12" y="6"/>
                  </a:cxn>
                  <a:cxn ang="0">
                    <a:pos x="6" y="17"/>
                  </a:cxn>
                  <a:cxn ang="0">
                    <a:pos x="0" y="29"/>
                  </a:cxn>
                  <a:cxn ang="0">
                    <a:pos x="0" y="41"/>
                  </a:cxn>
                  <a:cxn ang="0">
                    <a:pos x="6" y="47"/>
                  </a:cxn>
                  <a:cxn ang="0">
                    <a:pos x="30" y="64"/>
                  </a:cxn>
                  <a:cxn ang="0">
                    <a:pos x="36" y="70"/>
                  </a:cxn>
                  <a:cxn ang="0">
                    <a:pos x="30" y="82"/>
                  </a:cxn>
                  <a:cxn ang="0">
                    <a:pos x="36" y="82"/>
                  </a:cxn>
                  <a:cxn ang="0">
                    <a:pos x="47" y="82"/>
                  </a:cxn>
                  <a:cxn ang="0">
                    <a:pos x="59" y="76"/>
                  </a:cxn>
                  <a:cxn ang="0">
                    <a:pos x="65" y="76"/>
                  </a:cxn>
                  <a:cxn ang="0">
                    <a:pos x="106" y="64"/>
                  </a:cxn>
                  <a:cxn ang="0">
                    <a:pos x="112" y="64"/>
                  </a:cxn>
                </a:cxnLst>
                <a:rect l="0" t="0" r="0" b="0"/>
                <a:pathLst>
                  <a:path w="135" h="82">
                    <a:moveTo>
                      <a:pt x="112" y="64"/>
                    </a:moveTo>
                    <a:lnTo>
                      <a:pt x="135" y="64"/>
                    </a:lnTo>
                    <a:lnTo>
                      <a:pt x="135" y="58"/>
                    </a:lnTo>
                    <a:lnTo>
                      <a:pt x="135" y="47"/>
                    </a:lnTo>
                    <a:lnTo>
                      <a:pt x="124" y="35"/>
                    </a:lnTo>
                    <a:lnTo>
                      <a:pt x="106" y="35"/>
                    </a:lnTo>
                    <a:lnTo>
                      <a:pt x="88" y="17"/>
                    </a:lnTo>
                    <a:lnTo>
                      <a:pt x="71" y="6"/>
                    </a:lnTo>
                    <a:lnTo>
                      <a:pt x="59" y="0"/>
                    </a:lnTo>
                    <a:lnTo>
                      <a:pt x="41" y="0"/>
                    </a:lnTo>
                    <a:lnTo>
                      <a:pt x="12" y="6"/>
                    </a:lnTo>
                    <a:lnTo>
                      <a:pt x="6" y="17"/>
                    </a:lnTo>
                    <a:lnTo>
                      <a:pt x="0" y="29"/>
                    </a:lnTo>
                    <a:lnTo>
                      <a:pt x="0" y="41"/>
                    </a:lnTo>
                    <a:lnTo>
                      <a:pt x="6" y="47"/>
                    </a:lnTo>
                    <a:lnTo>
                      <a:pt x="30" y="64"/>
                    </a:lnTo>
                    <a:lnTo>
                      <a:pt x="36" y="70"/>
                    </a:lnTo>
                    <a:lnTo>
                      <a:pt x="30" y="82"/>
                    </a:lnTo>
                    <a:lnTo>
                      <a:pt x="36" y="82"/>
                    </a:lnTo>
                    <a:lnTo>
                      <a:pt x="47" y="82"/>
                    </a:lnTo>
                    <a:lnTo>
                      <a:pt x="59" y="76"/>
                    </a:lnTo>
                    <a:lnTo>
                      <a:pt x="65" y="76"/>
                    </a:lnTo>
                    <a:lnTo>
                      <a:pt x="106" y="64"/>
                    </a:lnTo>
                    <a:lnTo>
                      <a:pt x="112" y="6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0" name="フリーフォーム 29"/>
              <p:cNvSpPr>
                <a:spLocks/>
              </p:cNvSpPr>
              <p:nvPr/>
            </p:nvSpPr>
            <p:spPr bwMode="auto">
              <a:xfrm>
                <a:off x="1502" y="1676"/>
                <a:ext cx="94" cy="64"/>
              </a:xfrm>
              <a:custGeom>
                <a:avLst/>
                <a:gdLst/>
                <a:ahLst/>
                <a:cxnLst>
                  <a:cxn ang="0">
                    <a:pos x="59" y="64"/>
                  </a:cxn>
                  <a:cxn ang="0">
                    <a:pos x="88" y="47"/>
                  </a:cxn>
                  <a:cxn ang="0">
                    <a:pos x="94" y="35"/>
                  </a:cxn>
                  <a:cxn ang="0">
                    <a:pos x="94" y="23"/>
                  </a:cxn>
                  <a:cxn ang="0">
                    <a:pos x="77" y="6"/>
                  </a:cxn>
                  <a:cxn ang="0">
                    <a:pos x="41" y="0"/>
                  </a:cxn>
                  <a:cxn ang="0">
                    <a:pos x="18" y="6"/>
                  </a:cxn>
                  <a:cxn ang="0">
                    <a:pos x="12" y="12"/>
                  </a:cxn>
                  <a:cxn ang="0">
                    <a:pos x="6" y="17"/>
                  </a:cxn>
                  <a:cxn ang="0">
                    <a:pos x="0" y="35"/>
                  </a:cxn>
                  <a:cxn ang="0">
                    <a:pos x="6" y="41"/>
                  </a:cxn>
                  <a:cxn ang="0">
                    <a:pos x="18" y="53"/>
                  </a:cxn>
                  <a:cxn ang="0">
                    <a:pos x="35" y="64"/>
                  </a:cxn>
                  <a:cxn ang="0">
                    <a:pos x="47" y="64"/>
                  </a:cxn>
                  <a:cxn ang="0">
                    <a:pos x="59" y="64"/>
                  </a:cxn>
                </a:cxnLst>
                <a:rect l="0" t="0" r="0" b="0"/>
                <a:pathLst>
                  <a:path w="94" h="64">
                    <a:moveTo>
                      <a:pt x="59" y="64"/>
                    </a:moveTo>
                    <a:lnTo>
                      <a:pt x="88" y="47"/>
                    </a:lnTo>
                    <a:lnTo>
                      <a:pt x="94" y="35"/>
                    </a:lnTo>
                    <a:lnTo>
                      <a:pt x="94" y="23"/>
                    </a:lnTo>
                    <a:lnTo>
                      <a:pt x="77" y="6"/>
                    </a:lnTo>
                    <a:lnTo>
                      <a:pt x="41" y="0"/>
                    </a:lnTo>
                    <a:lnTo>
                      <a:pt x="18" y="6"/>
                    </a:lnTo>
                    <a:lnTo>
                      <a:pt x="12" y="12"/>
                    </a:lnTo>
                    <a:lnTo>
                      <a:pt x="6" y="17"/>
                    </a:lnTo>
                    <a:lnTo>
                      <a:pt x="0" y="35"/>
                    </a:lnTo>
                    <a:lnTo>
                      <a:pt x="6" y="41"/>
                    </a:lnTo>
                    <a:lnTo>
                      <a:pt x="18" y="53"/>
                    </a:lnTo>
                    <a:lnTo>
                      <a:pt x="35" y="64"/>
                    </a:lnTo>
                    <a:lnTo>
                      <a:pt x="47" y="64"/>
                    </a:lnTo>
                    <a:lnTo>
                      <a:pt x="59" y="6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1" name="フリーフォーム 30"/>
              <p:cNvSpPr>
                <a:spLocks/>
              </p:cNvSpPr>
              <p:nvPr/>
            </p:nvSpPr>
            <p:spPr bwMode="auto">
              <a:xfrm>
                <a:off x="1015" y="1523"/>
                <a:ext cx="65" cy="141"/>
              </a:xfrm>
              <a:custGeom>
                <a:avLst/>
                <a:gdLst/>
                <a:ahLst/>
                <a:cxnLst>
                  <a:cxn ang="0">
                    <a:pos x="47" y="141"/>
                  </a:cxn>
                  <a:cxn ang="0">
                    <a:pos x="59" y="124"/>
                  </a:cxn>
                  <a:cxn ang="0">
                    <a:pos x="65" y="94"/>
                  </a:cxn>
                  <a:cxn ang="0">
                    <a:pos x="65" y="71"/>
                  </a:cxn>
                  <a:cxn ang="0">
                    <a:pos x="59" y="47"/>
                  </a:cxn>
                  <a:cxn ang="0">
                    <a:pos x="47" y="36"/>
                  </a:cxn>
                  <a:cxn ang="0">
                    <a:pos x="47" y="18"/>
                  </a:cxn>
                  <a:cxn ang="0">
                    <a:pos x="30" y="0"/>
                  </a:cxn>
                  <a:cxn ang="0">
                    <a:pos x="24" y="0"/>
                  </a:cxn>
                  <a:cxn ang="0">
                    <a:pos x="18" y="0"/>
                  </a:cxn>
                  <a:cxn ang="0">
                    <a:pos x="12" y="12"/>
                  </a:cxn>
                  <a:cxn ang="0">
                    <a:pos x="0" y="30"/>
                  </a:cxn>
                  <a:cxn ang="0">
                    <a:pos x="0" y="59"/>
                  </a:cxn>
                  <a:cxn ang="0">
                    <a:pos x="0" y="88"/>
                  </a:cxn>
                  <a:cxn ang="0">
                    <a:pos x="0" y="106"/>
                  </a:cxn>
                  <a:cxn ang="0">
                    <a:pos x="0" y="124"/>
                  </a:cxn>
                  <a:cxn ang="0">
                    <a:pos x="24" y="135"/>
                  </a:cxn>
                  <a:cxn ang="0">
                    <a:pos x="30" y="141"/>
                  </a:cxn>
                  <a:cxn ang="0">
                    <a:pos x="41" y="141"/>
                  </a:cxn>
                  <a:cxn ang="0">
                    <a:pos x="47" y="141"/>
                  </a:cxn>
                </a:cxnLst>
                <a:rect l="0" t="0" r="0" b="0"/>
                <a:pathLst>
                  <a:path w="65" h="141">
                    <a:moveTo>
                      <a:pt x="47" y="141"/>
                    </a:moveTo>
                    <a:lnTo>
                      <a:pt x="59" y="124"/>
                    </a:lnTo>
                    <a:lnTo>
                      <a:pt x="65" y="94"/>
                    </a:lnTo>
                    <a:lnTo>
                      <a:pt x="65" y="71"/>
                    </a:lnTo>
                    <a:lnTo>
                      <a:pt x="59" y="47"/>
                    </a:lnTo>
                    <a:lnTo>
                      <a:pt x="47" y="36"/>
                    </a:lnTo>
                    <a:lnTo>
                      <a:pt x="47" y="18"/>
                    </a:lnTo>
                    <a:lnTo>
                      <a:pt x="30" y="0"/>
                    </a:lnTo>
                    <a:lnTo>
                      <a:pt x="24" y="0"/>
                    </a:lnTo>
                    <a:lnTo>
                      <a:pt x="18" y="0"/>
                    </a:lnTo>
                    <a:lnTo>
                      <a:pt x="12" y="12"/>
                    </a:lnTo>
                    <a:lnTo>
                      <a:pt x="0" y="30"/>
                    </a:lnTo>
                    <a:lnTo>
                      <a:pt x="0" y="59"/>
                    </a:lnTo>
                    <a:lnTo>
                      <a:pt x="0" y="88"/>
                    </a:lnTo>
                    <a:lnTo>
                      <a:pt x="0" y="106"/>
                    </a:lnTo>
                    <a:lnTo>
                      <a:pt x="0" y="124"/>
                    </a:lnTo>
                    <a:lnTo>
                      <a:pt x="24" y="135"/>
                    </a:lnTo>
                    <a:lnTo>
                      <a:pt x="30" y="141"/>
                    </a:lnTo>
                    <a:lnTo>
                      <a:pt x="41" y="141"/>
                    </a:lnTo>
                    <a:lnTo>
                      <a:pt x="47" y="1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2" name="フリーフォーム 31"/>
              <p:cNvSpPr>
                <a:spLocks/>
              </p:cNvSpPr>
              <p:nvPr/>
            </p:nvSpPr>
            <p:spPr bwMode="auto">
              <a:xfrm>
                <a:off x="1150" y="1412"/>
                <a:ext cx="47" cy="64"/>
              </a:xfrm>
              <a:custGeom>
                <a:avLst/>
                <a:gdLst/>
                <a:ahLst/>
                <a:cxnLst>
                  <a:cxn ang="0">
                    <a:pos x="18" y="59"/>
                  </a:cxn>
                  <a:cxn ang="0">
                    <a:pos x="41" y="47"/>
                  </a:cxn>
                  <a:cxn ang="0">
                    <a:pos x="47" y="17"/>
                  </a:cxn>
                  <a:cxn ang="0">
                    <a:pos x="47" y="0"/>
                  </a:cxn>
                  <a:cxn ang="0">
                    <a:pos x="41" y="0"/>
                  </a:cxn>
                  <a:cxn ang="0">
                    <a:pos x="18" y="17"/>
                  </a:cxn>
                  <a:cxn ang="0">
                    <a:pos x="0" y="47"/>
                  </a:cxn>
                  <a:cxn ang="0">
                    <a:pos x="0" y="59"/>
                  </a:cxn>
                  <a:cxn ang="0">
                    <a:pos x="6" y="64"/>
                  </a:cxn>
                  <a:cxn ang="0">
                    <a:pos x="12" y="59"/>
                  </a:cxn>
                  <a:cxn ang="0">
                    <a:pos x="18" y="59"/>
                  </a:cxn>
                </a:cxnLst>
                <a:rect l="0" t="0" r="0" b="0"/>
                <a:pathLst>
                  <a:path w="47" h="64">
                    <a:moveTo>
                      <a:pt x="18" y="59"/>
                    </a:moveTo>
                    <a:lnTo>
                      <a:pt x="41" y="47"/>
                    </a:lnTo>
                    <a:lnTo>
                      <a:pt x="47" y="17"/>
                    </a:lnTo>
                    <a:lnTo>
                      <a:pt x="47" y="0"/>
                    </a:lnTo>
                    <a:lnTo>
                      <a:pt x="41" y="0"/>
                    </a:lnTo>
                    <a:lnTo>
                      <a:pt x="18" y="17"/>
                    </a:lnTo>
                    <a:lnTo>
                      <a:pt x="0" y="47"/>
                    </a:lnTo>
                    <a:lnTo>
                      <a:pt x="0" y="59"/>
                    </a:lnTo>
                    <a:lnTo>
                      <a:pt x="6" y="64"/>
                    </a:lnTo>
                    <a:lnTo>
                      <a:pt x="12" y="59"/>
                    </a:lnTo>
                    <a:lnTo>
                      <a:pt x="18"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3" name="フリーフォーム 32"/>
              <p:cNvSpPr>
                <a:spLocks/>
              </p:cNvSpPr>
              <p:nvPr/>
            </p:nvSpPr>
            <p:spPr bwMode="auto">
              <a:xfrm>
                <a:off x="787" y="1429"/>
                <a:ext cx="176" cy="77"/>
              </a:xfrm>
              <a:custGeom>
                <a:avLst/>
                <a:gdLst/>
                <a:ahLst/>
                <a:cxnLst>
                  <a:cxn ang="0">
                    <a:pos x="129" y="65"/>
                  </a:cxn>
                  <a:cxn ang="0">
                    <a:pos x="146" y="47"/>
                  </a:cxn>
                  <a:cxn ang="0">
                    <a:pos x="152" y="36"/>
                  </a:cxn>
                  <a:cxn ang="0">
                    <a:pos x="164" y="36"/>
                  </a:cxn>
                  <a:cxn ang="0">
                    <a:pos x="176" y="12"/>
                  </a:cxn>
                  <a:cxn ang="0">
                    <a:pos x="158" y="0"/>
                  </a:cxn>
                  <a:cxn ang="0">
                    <a:pos x="152" y="0"/>
                  </a:cxn>
                  <a:cxn ang="0">
                    <a:pos x="129" y="6"/>
                  </a:cxn>
                  <a:cxn ang="0">
                    <a:pos x="117" y="6"/>
                  </a:cxn>
                  <a:cxn ang="0">
                    <a:pos x="99" y="6"/>
                  </a:cxn>
                  <a:cxn ang="0">
                    <a:pos x="93" y="12"/>
                  </a:cxn>
                  <a:cxn ang="0">
                    <a:pos x="88" y="18"/>
                  </a:cxn>
                  <a:cxn ang="0">
                    <a:pos x="82" y="12"/>
                  </a:cxn>
                  <a:cxn ang="0">
                    <a:pos x="64" y="6"/>
                  </a:cxn>
                  <a:cxn ang="0">
                    <a:pos x="29" y="6"/>
                  </a:cxn>
                  <a:cxn ang="0">
                    <a:pos x="5" y="18"/>
                  </a:cxn>
                  <a:cxn ang="0">
                    <a:pos x="0" y="42"/>
                  </a:cxn>
                  <a:cxn ang="0">
                    <a:pos x="5" y="65"/>
                  </a:cxn>
                  <a:cxn ang="0">
                    <a:pos x="29" y="77"/>
                  </a:cxn>
                  <a:cxn ang="0">
                    <a:pos x="52" y="77"/>
                  </a:cxn>
                  <a:cxn ang="0">
                    <a:pos x="70" y="71"/>
                  </a:cxn>
                  <a:cxn ang="0">
                    <a:pos x="93" y="47"/>
                  </a:cxn>
                  <a:cxn ang="0">
                    <a:pos x="99" y="47"/>
                  </a:cxn>
                  <a:cxn ang="0">
                    <a:pos x="111" y="59"/>
                  </a:cxn>
                  <a:cxn ang="0">
                    <a:pos x="117" y="65"/>
                  </a:cxn>
                  <a:cxn ang="0">
                    <a:pos x="123" y="65"/>
                  </a:cxn>
                  <a:cxn ang="0">
                    <a:pos x="129" y="65"/>
                  </a:cxn>
                </a:cxnLst>
                <a:rect l="0" t="0" r="0" b="0"/>
                <a:pathLst>
                  <a:path w="176" h="77">
                    <a:moveTo>
                      <a:pt x="129" y="65"/>
                    </a:moveTo>
                    <a:lnTo>
                      <a:pt x="146" y="47"/>
                    </a:lnTo>
                    <a:lnTo>
                      <a:pt x="152" y="36"/>
                    </a:lnTo>
                    <a:lnTo>
                      <a:pt x="164" y="36"/>
                    </a:lnTo>
                    <a:lnTo>
                      <a:pt x="176" y="12"/>
                    </a:lnTo>
                    <a:lnTo>
                      <a:pt x="158" y="0"/>
                    </a:lnTo>
                    <a:lnTo>
                      <a:pt x="152" y="0"/>
                    </a:lnTo>
                    <a:lnTo>
                      <a:pt x="129" y="6"/>
                    </a:lnTo>
                    <a:lnTo>
                      <a:pt x="117" y="6"/>
                    </a:lnTo>
                    <a:lnTo>
                      <a:pt x="99" y="6"/>
                    </a:lnTo>
                    <a:lnTo>
                      <a:pt x="93" y="12"/>
                    </a:lnTo>
                    <a:lnTo>
                      <a:pt x="88" y="18"/>
                    </a:lnTo>
                    <a:lnTo>
                      <a:pt x="82" y="12"/>
                    </a:lnTo>
                    <a:lnTo>
                      <a:pt x="64" y="6"/>
                    </a:lnTo>
                    <a:lnTo>
                      <a:pt x="29" y="6"/>
                    </a:lnTo>
                    <a:lnTo>
                      <a:pt x="5" y="18"/>
                    </a:lnTo>
                    <a:lnTo>
                      <a:pt x="0" y="42"/>
                    </a:lnTo>
                    <a:lnTo>
                      <a:pt x="5" y="65"/>
                    </a:lnTo>
                    <a:lnTo>
                      <a:pt x="29" y="77"/>
                    </a:lnTo>
                    <a:lnTo>
                      <a:pt x="52" y="77"/>
                    </a:lnTo>
                    <a:lnTo>
                      <a:pt x="70" y="71"/>
                    </a:lnTo>
                    <a:lnTo>
                      <a:pt x="93" y="47"/>
                    </a:lnTo>
                    <a:lnTo>
                      <a:pt x="99" y="47"/>
                    </a:lnTo>
                    <a:lnTo>
                      <a:pt x="111" y="59"/>
                    </a:lnTo>
                    <a:lnTo>
                      <a:pt x="117" y="65"/>
                    </a:lnTo>
                    <a:lnTo>
                      <a:pt x="123" y="65"/>
                    </a:lnTo>
                    <a:lnTo>
                      <a:pt x="129" y="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4" name="フリーフォーム 33"/>
              <p:cNvSpPr>
                <a:spLocks/>
              </p:cNvSpPr>
              <p:nvPr/>
            </p:nvSpPr>
            <p:spPr bwMode="auto">
              <a:xfrm>
                <a:off x="775" y="2122"/>
                <a:ext cx="100" cy="94"/>
              </a:xfrm>
              <a:custGeom>
                <a:avLst/>
                <a:gdLst/>
                <a:ahLst/>
                <a:cxnLst>
                  <a:cxn ang="0">
                    <a:pos x="82" y="76"/>
                  </a:cxn>
                  <a:cxn ang="0">
                    <a:pos x="100" y="47"/>
                  </a:cxn>
                  <a:cxn ang="0">
                    <a:pos x="100" y="29"/>
                  </a:cxn>
                  <a:cxn ang="0">
                    <a:pos x="82" y="12"/>
                  </a:cxn>
                  <a:cxn ang="0">
                    <a:pos x="53" y="0"/>
                  </a:cxn>
                  <a:cxn ang="0">
                    <a:pos x="35" y="0"/>
                  </a:cxn>
                  <a:cxn ang="0">
                    <a:pos x="17" y="6"/>
                  </a:cxn>
                  <a:cxn ang="0">
                    <a:pos x="6" y="12"/>
                  </a:cxn>
                  <a:cxn ang="0">
                    <a:pos x="0" y="35"/>
                  </a:cxn>
                  <a:cxn ang="0">
                    <a:pos x="0" y="47"/>
                  </a:cxn>
                  <a:cxn ang="0">
                    <a:pos x="6" y="64"/>
                  </a:cxn>
                  <a:cxn ang="0">
                    <a:pos x="29" y="82"/>
                  </a:cxn>
                  <a:cxn ang="0">
                    <a:pos x="53" y="94"/>
                  </a:cxn>
                  <a:cxn ang="0">
                    <a:pos x="70" y="94"/>
                  </a:cxn>
                  <a:cxn ang="0">
                    <a:pos x="76" y="76"/>
                  </a:cxn>
                  <a:cxn ang="0">
                    <a:pos x="82" y="76"/>
                  </a:cxn>
                </a:cxnLst>
                <a:rect l="0" t="0" r="0" b="0"/>
                <a:pathLst>
                  <a:path w="100" h="94">
                    <a:moveTo>
                      <a:pt x="82" y="76"/>
                    </a:moveTo>
                    <a:lnTo>
                      <a:pt x="100" y="47"/>
                    </a:lnTo>
                    <a:lnTo>
                      <a:pt x="100" y="29"/>
                    </a:lnTo>
                    <a:lnTo>
                      <a:pt x="82" y="12"/>
                    </a:lnTo>
                    <a:lnTo>
                      <a:pt x="53" y="0"/>
                    </a:lnTo>
                    <a:lnTo>
                      <a:pt x="35" y="0"/>
                    </a:lnTo>
                    <a:lnTo>
                      <a:pt x="17" y="6"/>
                    </a:lnTo>
                    <a:lnTo>
                      <a:pt x="6" y="12"/>
                    </a:lnTo>
                    <a:lnTo>
                      <a:pt x="0" y="35"/>
                    </a:lnTo>
                    <a:lnTo>
                      <a:pt x="0" y="47"/>
                    </a:lnTo>
                    <a:lnTo>
                      <a:pt x="6" y="64"/>
                    </a:lnTo>
                    <a:lnTo>
                      <a:pt x="29" y="82"/>
                    </a:lnTo>
                    <a:lnTo>
                      <a:pt x="53" y="94"/>
                    </a:lnTo>
                    <a:lnTo>
                      <a:pt x="70" y="94"/>
                    </a:lnTo>
                    <a:lnTo>
                      <a:pt x="76" y="76"/>
                    </a:lnTo>
                    <a:lnTo>
                      <a:pt x="82" y="7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5" name="フリーフォーム 34"/>
              <p:cNvSpPr>
                <a:spLocks/>
              </p:cNvSpPr>
              <p:nvPr/>
            </p:nvSpPr>
            <p:spPr bwMode="auto">
              <a:xfrm>
                <a:off x="857" y="2292"/>
                <a:ext cx="106" cy="129"/>
              </a:xfrm>
              <a:custGeom>
                <a:avLst/>
                <a:gdLst/>
                <a:ahLst/>
                <a:cxnLst>
                  <a:cxn ang="0">
                    <a:pos x="82" y="129"/>
                  </a:cxn>
                  <a:cxn ang="0">
                    <a:pos x="88" y="117"/>
                  </a:cxn>
                  <a:cxn ang="0">
                    <a:pos x="88" y="94"/>
                  </a:cxn>
                  <a:cxn ang="0">
                    <a:pos x="106" y="76"/>
                  </a:cxn>
                  <a:cxn ang="0">
                    <a:pos x="106" y="59"/>
                  </a:cxn>
                  <a:cxn ang="0">
                    <a:pos x="106" y="35"/>
                  </a:cxn>
                  <a:cxn ang="0">
                    <a:pos x="88" y="24"/>
                  </a:cxn>
                  <a:cxn ang="0">
                    <a:pos x="76" y="6"/>
                  </a:cxn>
                  <a:cxn ang="0">
                    <a:pos x="53" y="0"/>
                  </a:cxn>
                  <a:cxn ang="0">
                    <a:pos x="41" y="0"/>
                  </a:cxn>
                  <a:cxn ang="0">
                    <a:pos x="23" y="6"/>
                  </a:cxn>
                  <a:cxn ang="0">
                    <a:pos x="12" y="24"/>
                  </a:cxn>
                  <a:cxn ang="0">
                    <a:pos x="0" y="47"/>
                  </a:cxn>
                  <a:cxn ang="0">
                    <a:pos x="0" y="65"/>
                  </a:cxn>
                  <a:cxn ang="0">
                    <a:pos x="12" y="88"/>
                  </a:cxn>
                  <a:cxn ang="0">
                    <a:pos x="18" y="94"/>
                  </a:cxn>
                  <a:cxn ang="0">
                    <a:pos x="29" y="112"/>
                  </a:cxn>
                  <a:cxn ang="0">
                    <a:pos x="47" y="117"/>
                  </a:cxn>
                  <a:cxn ang="0">
                    <a:pos x="53" y="123"/>
                  </a:cxn>
                  <a:cxn ang="0">
                    <a:pos x="64" y="129"/>
                  </a:cxn>
                  <a:cxn ang="0">
                    <a:pos x="76" y="129"/>
                  </a:cxn>
                  <a:cxn ang="0">
                    <a:pos x="82" y="129"/>
                  </a:cxn>
                </a:cxnLst>
                <a:rect l="0" t="0" r="0" b="0"/>
                <a:pathLst>
                  <a:path w="106" h="129">
                    <a:moveTo>
                      <a:pt x="82" y="129"/>
                    </a:moveTo>
                    <a:lnTo>
                      <a:pt x="88" y="117"/>
                    </a:lnTo>
                    <a:lnTo>
                      <a:pt x="88" y="94"/>
                    </a:lnTo>
                    <a:lnTo>
                      <a:pt x="106" y="76"/>
                    </a:lnTo>
                    <a:lnTo>
                      <a:pt x="106" y="59"/>
                    </a:lnTo>
                    <a:lnTo>
                      <a:pt x="106" y="35"/>
                    </a:lnTo>
                    <a:lnTo>
                      <a:pt x="88" y="24"/>
                    </a:lnTo>
                    <a:lnTo>
                      <a:pt x="76" y="6"/>
                    </a:lnTo>
                    <a:lnTo>
                      <a:pt x="53" y="0"/>
                    </a:lnTo>
                    <a:lnTo>
                      <a:pt x="41" y="0"/>
                    </a:lnTo>
                    <a:lnTo>
                      <a:pt x="23" y="6"/>
                    </a:lnTo>
                    <a:lnTo>
                      <a:pt x="12" y="24"/>
                    </a:lnTo>
                    <a:lnTo>
                      <a:pt x="0" y="47"/>
                    </a:lnTo>
                    <a:lnTo>
                      <a:pt x="0" y="65"/>
                    </a:lnTo>
                    <a:lnTo>
                      <a:pt x="12" y="88"/>
                    </a:lnTo>
                    <a:lnTo>
                      <a:pt x="18" y="94"/>
                    </a:lnTo>
                    <a:lnTo>
                      <a:pt x="29" y="112"/>
                    </a:lnTo>
                    <a:lnTo>
                      <a:pt x="47" y="117"/>
                    </a:lnTo>
                    <a:lnTo>
                      <a:pt x="53" y="123"/>
                    </a:lnTo>
                    <a:lnTo>
                      <a:pt x="64" y="129"/>
                    </a:lnTo>
                    <a:lnTo>
                      <a:pt x="76" y="129"/>
                    </a:lnTo>
                    <a:lnTo>
                      <a:pt x="82" y="1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6" name="フリーフォーム 35"/>
              <p:cNvSpPr>
                <a:spLocks/>
              </p:cNvSpPr>
              <p:nvPr/>
            </p:nvSpPr>
            <p:spPr bwMode="auto">
              <a:xfrm>
                <a:off x="916" y="2450"/>
                <a:ext cx="88" cy="77"/>
              </a:xfrm>
              <a:custGeom>
                <a:avLst/>
                <a:gdLst/>
                <a:ahLst/>
                <a:cxnLst>
                  <a:cxn ang="0">
                    <a:pos x="88" y="30"/>
                  </a:cxn>
                  <a:cxn ang="0">
                    <a:pos x="82" y="24"/>
                  </a:cxn>
                  <a:cxn ang="0">
                    <a:pos x="70" y="6"/>
                  </a:cxn>
                  <a:cxn ang="0">
                    <a:pos x="47" y="0"/>
                  </a:cxn>
                  <a:cxn ang="0">
                    <a:pos x="23" y="0"/>
                  </a:cxn>
                  <a:cxn ang="0">
                    <a:pos x="5" y="6"/>
                  </a:cxn>
                  <a:cxn ang="0">
                    <a:pos x="0" y="30"/>
                  </a:cxn>
                  <a:cxn ang="0">
                    <a:pos x="0" y="47"/>
                  </a:cxn>
                  <a:cxn ang="0">
                    <a:pos x="5" y="59"/>
                  </a:cxn>
                  <a:cxn ang="0">
                    <a:pos x="29" y="77"/>
                  </a:cxn>
                  <a:cxn ang="0">
                    <a:pos x="52" y="77"/>
                  </a:cxn>
                  <a:cxn ang="0">
                    <a:pos x="82" y="59"/>
                  </a:cxn>
                  <a:cxn ang="0">
                    <a:pos x="88" y="47"/>
                  </a:cxn>
                  <a:cxn ang="0">
                    <a:pos x="88" y="36"/>
                  </a:cxn>
                  <a:cxn ang="0">
                    <a:pos x="88" y="30"/>
                  </a:cxn>
                </a:cxnLst>
                <a:rect l="0" t="0" r="0" b="0"/>
                <a:pathLst>
                  <a:path w="88" h="77">
                    <a:moveTo>
                      <a:pt x="88" y="30"/>
                    </a:moveTo>
                    <a:lnTo>
                      <a:pt x="82" y="24"/>
                    </a:lnTo>
                    <a:lnTo>
                      <a:pt x="70" y="6"/>
                    </a:lnTo>
                    <a:lnTo>
                      <a:pt x="47" y="0"/>
                    </a:lnTo>
                    <a:lnTo>
                      <a:pt x="23" y="0"/>
                    </a:lnTo>
                    <a:lnTo>
                      <a:pt x="5" y="6"/>
                    </a:lnTo>
                    <a:lnTo>
                      <a:pt x="0" y="30"/>
                    </a:lnTo>
                    <a:lnTo>
                      <a:pt x="0" y="47"/>
                    </a:lnTo>
                    <a:lnTo>
                      <a:pt x="5" y="59"/>
                    </a:lnTo>
                    <a:lnTo>
                      <a:pt x="29" y="77"/>
                    </a:lnTo>
                    <a:lnTo>
                      <a:pt x="52" y="77"/>
                    </a:lnTo>
                    <a:lnTo>
                      <a:pt x="82" y="59"/>
                    </a:lnTo>
                    <a:lnTo>
                      <a:pt x="88" y="47"/>
                    </a:lnTo>
                    <a:lnTo>
                      <a:pt x="88" y="36"/>
                    </a:lnTo>
                    <a:lnTo>
                      <a:pt x="88" y="3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7" name="フリーフォーム 36"/>
              <p:cNvSpPr>
                <a:spLocks/>
              </p:cNvSpPr>
              <p:nvPr/>
            </p:nvSpPr>
            <p:spPr bwMode="auto">
              <a:xfrm>
                <a:off x="1004" y="2233"/>
                <a:ext cx="58" cy="59"/>
              </a:xfrm>
              <a:custGeom>
                <a:avLst/>
                <a:gdLst/>
                <a:ahLst/>
                <a:cxnLst>
                  <a:cxn ang="0">
                    <a:pos x="35" y="59"/>
                  </a:cxn>
                  <a:cxn ang="0">
                    <a:pos x="52" y="53"/>
                  </a:cxn>
                  <a:cxn ang="0">
                    <a:pos x="58" y="47"/>
                  </a:cxn>
                  <a:cxn ang="0">
                    <a:pos x="52" y="24"/>
                  </a:cxn>
                  <a:cxn ang="0">
                    <a:pos x="35" y="0"/>
                  </a:cxn>
                  <a:cxn ang="0">
                    <a:pos x="29" y="0"/>
                  </a:cxn>
                  <a:cxn ang="0">
                    <a:pos x="23" y="0"/>
                  </a:cxn>
                  <a:cxn ang="0">
                    <a:pos x="0" y="24"/>
                  </a:cxn>
                  <a:cxn ang="0">
                    <a:pos x="0" y="30"/>
                  </a:cxn>
                  <a:cxn ang="0">
                    <a:pos x="0" y="47"/>
                  </a:cxn>
                  <a:cxn ang="0">
                    <a:pos x="23" y="59"/>
                  </a:cxn>
                  <a:cxn ang="0">
                    <a:pos x="29" y="59"/>
                  </a:cxn>
                  <a:cxn ang="0">
                    <a:pos x="35" y="59"/>
                  </a:cxn>
                </a:cxnLst>
                <a:rect l="0" t="0" r="0" b="0"/>
                <a:pathLst>
                  <a:path w="58" h="59">
                    <a:moveTo>
                      <a:pt x="35" y="59"/>
                    </a:moveTo>
                    <a:lnTo>
                      <a:pt x="52" y="53"/>
                    </a:lnTo>
                    <a:lnTo>
                      <a:pt x="58" y="47"/>
                    </a:lnTo>
                    <a:lnTo>
                      <a:pt x="52" y="24"/>
                    </a:lnTo>
                    <a:lnTo>
                      <a:pt x="35" y="0"/>
                    </a:lnTo>
                    <a:lnTo>
                      <a:pt x="29" y="0"/>
                    </a:lnTo>
                    <a:lnTo>
                      <a:pt x="23" y="0"/>
                    </a:lnTo>
                    <a:lnTo>
                      <a:pt x="0" y="24"/>
                    </a:lnTo>
                    <a:lnTo>
                      <a:pt x="0" y="30"/>
                    </a:lnTo>
                    <a:lnTo>
                      <a:pt x="0" y="47"/>
                    </a:lnTo>
                    <a:lnTo>
                      <a:pt x="23" y="59"/>
                    </a:lnTo>
                    <a:lnTo>
                      <a:pt x="29" y="59"/>
                    </a:lnTo>
                    <a:lnTo>
                      <a:pt x="35"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8" name="フリーフォーム 37"/>
              <p:cNvSpPr>
                <a:spLocks/>
              </p:cNvSpPr>
              <p:nvPr/>
            </p:nvSpPr>
            <p:spPr bwMode="auto">
              <a:xfrm>
                <a:off x="699" y="2216"/>
                <a:ext cx="64" cy="76"/>
              </a:xfrm>
              <a:custGeom>
                <a:avLst/>
                <a:gdLst/>
                <a:ahLst/>
                <a:cxnLst>
                  <a:cxn ang="0">
                    <a:pos x="58" y="76"/>
                  </a:cxn>
                  <a:cxn ang="0">
                    <a:pos x="64" y="70"/>
                  </a:cxn>
                  <a:cxn ang="0">
                    <a:pos x="64" y="58"/>
                  </a:cxn>
                  <a:cxn ang="0">
                    <a:pos x="58" y="47"/>
                  </a:cxn>
                  <a:cxn ang="0">
                    <a:pos x="52" y="41"/>
                  </a:cxn>
                  <a:cxn ang="0">
                    <a:pos x="46" y="35"/>
                  </a:cxn>
                  <a:cxn ang="0">
                    <a:pos x="46" y="17"/>
                  </a:cxn>
                  <a:cxn ang="0">
                    <a:pos x="35" y="6"/>
                  </a:cxn>
                  <a:cxn ang="0">
                    <a:pos x="23" y="0"/>
                  </a:cxn>
                  <a:cxn ang="0">
                    <a:pos x="0" y="6"/>
                  </a:cxn>
                  <a:cxn ang="0">
                    <a:pos x="0" y="11"/>
                  </a:cxn>
                  <a:cxn ang="0">
                    <a:pos x="0" y="29"/>
                  </a:cxn>
                  <a:cxn ang="0">
                    <a:pos x="11" y="41"/>
                  </a:cxn>
                  <a:cxn ang="0">
                    <a:pos x="23" y="47"/>
                  </a:cxn>
                  <a:cxn ang="0">
                    <a:pos x="29" y="47"/>
                  </a:cxn>
                  <a:cxn ang="0">
                    <a:pos x="35" y="58"/>
                  </a:cxn>
                  <a:cxn ang="0">
                    <a:pos x="46" y="70"/>
                  </a:cxn>
                  <a:cxn ang="0">
                    <a:pos x="52" y="76"/>
                  </a:cxn>
                  <a:cxn ang="0">
                    <a:pos x="58" y="76"/>
                  </a:cxn>
                </a:cxnLst>
                <a:rect l="0" t="0" r="0" b="0"/>
                <a:pathLst>
                  <a:path w="64" h="76">
                    <a:moveTo>
                      <a:pt x="58" y="76"/>
                    </a:moveTo>
                    <a:lnTo>
                      <a:pt x="64" y="70"/>
                    </a:lnTo>
                    <a:lnTo>
                      <a:pt x="64" y="58"/>
                    </a:lnTo>
                    <a:lnTo>
                      <a:pt x="58" y="47"/>
                    </a:lnTo>
                    <a:lnTo>
                      <a:pt x="52" y="41"/>
                    </a:lnTo>
                    <a:lnTo>
                      <a:pt x="46" y="35"/>
                    </a:lnTo>
                    <a:lnTo>
                      <a:pt x="46" y="17"/>
                    </a:lnTo>
                    <a:lnTo>
                      <a:pt x="35" y="6"/>
                    </a:lnTo>
                    <a:lnTo>
                      <a:pt x="23" y="0"/>
                    </a:lnTo>
                    <a:lnTo>
                      <a:pt x="0" y="6"/>
                    </a:lnTo>
                    <a:lnTo>
                      <a:pt x="0" y="11"/>
                    </a:lnTo>
                    <a:lnTo>
                      <a:pt x="0" y="29"/>
                    </a:lnTo>
                    <a:lnTo>
                      <a:pt x="11" y="41"/>
                    </a:lnTo>
                    <a:lnTo>
                      <a:pt x="23" y="47"/>
                    </a:lnTo>
                    <a:lnTo>
                      <a:pt x="29" y="47"/>
                    </a:lnTo>
                    <a:lnTo>
                      <a:pt x="35" y="58"/>
                    </a:lnTo>
                    <a:lnTo>
                      <a:pt x="46" y="70"/>
                    </a:lnTo>
                    <a:lnTo>
                      <a:pt x="52" y="76"/>
                    </a:lnTo>
                    <a:lnTo>
                      <a:pt x="58" y="7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39" name="フリーフォーム 38"/>
              <p:cNvSpPr>
                <a:spLocks/>
              </p:cNvSpPr>
              <p:nvPr/>
            </p:nvSpPr>
            <p:spPr bwMode="auto">
              <a:xfrm>
                <a:off x="1279" y="2251"/>
                <a:ext cx="65" cy="76"/>
              </a:xfrm>
              <a:custGeom>
                <a:avLst/>
                <a:gdLst/>
                <a:ahLst/>
                <a:cxnLst>
                  <a:cxn ang="0">
                    <a:pos x="36" y="76"/>
                  </a:cxn>
                  <a:cxn ang="0">
                    <a:pos x="41" y="70"/>
                  </a:cxn>
                  <a:cxn ang="0">
                    <a:pos x="59" y="65"/>
                  </a:cxn>
                  <a:cxn ang="0">
                    <a:pos x="65" y="47"/>
                  </a:cxn>
                  <a:cxn ang="0">
                    <a:pos x="65" y="29"/>
                  </a:cxn>
                  <a:cxn ang="0">
                    <a:pos x="59" y="12"/>
                  </a:cxn>
                  <a:cxn ang="0">
                    <a:pos x="41" y="6"/>
                  </a:cxn>
                  <a:cxn ang="0">
                    <a:pos x="18" y="0"/>
                  </a:cxn>
                  <a:cxn ang="0">
                    <a:pos x="6" y="12"/>
                  </a:cxn>
                  <a:cxn ang="0">
                    <a:pos x="0" y="29"/>
                  </a:cxn>
                  <a:cxn ang="0">
                    <a:pos x="0" y="41"/>
                  </a:cxn>
                  <a:cxn ang="0">
                    <a:pos x="12" y="70"/>
                  </a:cxn>
                  <a:cxn ang="0">
                    <a:pos x="30" y="76"/>
                  </a:cxn>
                  <a:cxn ang="0">
                    <a:pos x="36" y="76"/>
                  </a:cxn>
                </a:cxnLst>
                <a:rect l="0" t="0" r="0" b="0"/>
                <a:pathLst>
                  <a:path w="65" h="76">
                    <a:moveTo>
                      <a:pt x="36" y="76"/>
                    </a:moveTo>
                    <a:lnTo>
                      <a:pt x="41" y="70"/>
                    </a:lnTo>
                    <a:lnTo>
                      <a:pt x="59" y="65"/>
                    </a:lnTo>
                    <a:lnTo>
                      <a:pt x="65" y="47"/>
                    </a:lnTo>
                    <a:lnTo>
                      <a:pt x="65" y="29"/>
                    </a:lnTo>
                    <a:lnTo>
                      <a:pt x="59" y="12"/>
                    </a:lnTo>
                    <a:lnTo>
                      <a:pt x="41" y="6"/>
                    </a:lnTo>
                    <a:lnTo>
                      <a:pt x="18" y="0"/>
                    </a:lnTo>
                    <a:lnTo>
                      <a:pt x="6" y="12"/>
                    </a:lnTo>
                    <a:lnTo>
                      <a:pt x="0" y="29"/>
                    </a:lnTo>
                    <a:lnTo>
                      <a:pt x="0" y="41"/>
                    </a:lnTo>
                    <a:lnTo>
                      <a:pt x="12" y="70"/>
                    </a:lnTo>
                    <a:lnTo>
                      <a:pt x="30" y="76"/>
                    </a:lnTo>
                    <a:lnTo>
                      <a:pt x="36" y="7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0" name="フリーフォーム 39"/>
              <p:cNvSpPr>
                <a:spLocks/>
              </p:cNvSpPr>
              <p:nvPr/>
            </p:nvSpPr>
            <p:spPr bwMode="auto">
              <a:xfrm>
                <a:off x="1403" y="2087"/>
                <a:ext cx="117" cy="105"/>
              </a:xfrm>
              <a:custGeom>
                <a:avLst/>
                <a:gdLst/>
                <a:ahLst/>
                <a:cxnLst>
                  <a:cxn ang="0">
                    <a:pos x="70" y="105"/>
                  </a:cxn>
                  <a:cxn ang="0">
                    <a:pos x="99" y="76"/>
                  </a:cxn>
                  <a:cxn ang="0">
                    <a:pos x="111" y="64"/>
                  </a:cxn>
                  <a:cxn ang="0">
                    <a:pos x="117" y="41"/>
                  </a:cxn>
                  <a:cxn ang="0">
                    <a:pos x="111" y="29"/>
                  </a:cxn>
                  <a:cxn ang="0">
                    <a:pos x="105" y="11"/>
                  </a:cxn>
                  <a:cxn ang="0">
                    <a:pos x="93" y="6"/>
                  </a:cxn>
                  <a:cxn ang="0">
                    <a:pos x="70" y="0"/>
                  </a:cxn>
                  <a:cxn ang="0">
                    <a:pos x="41" y="6"/>
                  </a:cxn>
                  <a:cxn ang="0">
                    <a:pos x="11" y="17"/>
                  </a:cxn>
                  <a:cxn ang="0">
                    <a:pos x="0" y="41"/>
                  </a:cxn>
                  <a:cxn ang="0">
                    <a:pos x="0" y="52"/>
                  </a:cxn>
                  <a:cxn ang="0">
                    <a:pos x="5" y="82"/>
                  </a:cxn>
                  <a:cxn ang="0">
                    <a:pos x="23" y="99"/>
                  </a:cxn>
                  <a:cxn ang="0">
                    <a:pos x="52" y="105"/>
                  </a:cxn>
                  <a:cxn ang="0">
                    <a:pos x="64" y="105"/>
                  </a:cxn>
                  <a:cxn ang="0">
                    <a:pos x="70" y="105"/>
                  </a:cxn>
                </a:cxnLst>
                <a:rect l="0" t="0" r="0" b="0"/>
                <a:pathLst>
                  <a:path w="117" h="105">
                    <a:moveTo>
                      <a:pt x="70" y="105"/>
                    </a:moveTo>
                    <a:lnTo>
                      <a:pt x="99" y="76"/>
                    </a:lnTo>
                    <a:lnTo>
                      <a:pt x="111" y="64"/>
                    </a:lnTo>
                    <a:lnTo>
                      <a:pt x="117" y="41"/>
                    </a:lnTo>
                    <a:lnTo>
                      <a:pt x="111" y="29"/>
                    </a:lnTo>
                    <a:lnTo>
                      <a:pt x="105" y="11"/>
                    </a:lnTo>
                    <a:lnTo>
                      <a:pt x="93" y="6"/>
                    </a:lnTo>
                    <a:lnTo>
                      <a:pt x="70" y="0"/>
                    </a:lnTo>
                    <a:lnTo>
                      <a:pt x="41" y="6"/>
                    </a:lnTo>
                    <a:lnTo>
                      <a:pt x="11" y="17"/>
                    </a:lnTo>
                    <a:lnTo>
                      <a:pt x="0" y="41"/>
                    </a:lnTo>
                    <a:lnTo>
                      <a:pt x="0" y="52"/>
                    </a:lnTo>
                    <a:lnTo>
                      <a:pt x="5" y="82"/>
                    </a:lnTo>
                    <a:lnTo>
                      <a:pt x="23" y="99"/>
                    </a:lnTo>
                    <a:lnTo>
                      <a:pt x="52" y="105"/>
                    </a:lnTo>
                    <a:lnTo>
                      <a:pt x="64" y="105"/>
                    </a:lnTo>
                    <a:lnTo>
                      <a:pt x="70" y="10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1" name="フリーフォーム 40"/>
              <p:cNvSpPr>
                <a:spLocks/>
              </p:cNvSpPr>
              <p:nvPr/>
            </p:nvSpPr>
            <p:spPr bwMode="auto">
              <a:xfrm>
                <a:off x="1590" y="1834"/>
                <a:ext cx="921" cy="335"/>
              </a:xfrm>
              <a:custGeom>
                <a:avLst/>
                <a:gdLst/>
                <a:ahLst/>
                <a:cxnLst>
                  <a:cxn ang="0">
                    <a:pos x="94" y="288"/>
                  </a:cxn>
                  <a:cxn ang="0">
                    <a:pos x="65" y="305"/>
                  </a:cxn>
                  <a:cxn ang="0">
                    <a:pos x="12" y="305"/>
                  </a:cxn>
                  <a:cxn ang="0">
                    <a:pos x="0" y="264"/>
                  </a:cxn>
                  <a:cxn ang="0">
                    <a:pos x="12" y="235"/>
                  </a:cxn>
                  <a:cxn ang="0">
                    <a:pos x="35" y="200"/>
                  </a:cxn>
                  <a:cxn ang="0">
                    <a:pos x="65" y="212"/>
                  </a:cxn>
                  <a:cxn ang="0">
                    <a:pos x="94" y="212"/>
                  </a:cxn>
                  <a:cxn ang="0">
                    <a:pos x="118" y="229"/>
                  </a:cxn>
                  <a:cxn ang="0">
                    <a:pos x="165" y="194"/>
                  </a:cxn>
                  <a:cxn ang="0">
                    <a:pos x="211" y="194"/>
                  </a:cxn>
                  <a:cxn ang="0">
                    <a:pos x="258" y="170"/>
                  </a:cxn>
                  <a:cxn ang="0">
                    <a:pos x="299" y="141"/>
                  </a:cxn>
                  <a:cxn ang="0">
                    <a:pos x="335" y="141"/>
                  </a:cxn>
                  <a:cxn ang="0">
                    <a:pos x="423" y="118"/>
                  </a:cxn>
                  <a:cxn ang="0">
                    <a:pos x="569" y="71"/>
                  </a:cxn>
                  <a:cxn ang="0">
                    <a:pos x="651" y="47"/>
                  </a:cxn>
                  <a:cxn ang="0">
                    <a:pos x="734" y="41"/>
                  </a:cxn>
                  <a:cxn ang="0">
                    <a:pos x="792" y="12"/>
                  </a:cxn>
                  <a:cxn ang="0">
                    <a:pos x="833" y="18"/>
                  </a:cxn>
                  <a:cxn ang="0">
                    <a:pos x="880" y="6"/>
                  </a:cxn>
                  <a:cxn ang="0">
                    <a:pos x="915" y="12"/>
                  </a:cxn>
                  <a:cxn ang="0">
                    <a:pos x="915" y="18"/>
                  </a:cxn>
                  <a:cxn ang="0">
                    <a:pos x="869" y="36"/>
                  </a:cxn>
                  <a:cxn ang="0">
                    <a:pos x="851" y="41"/>
                  </a:cxn>
                  <a:cxn ang="0">
                    <a:pos x="839" y="53"/>
                  </a:cxn>
                  <a:cxn ang="0">
                    <a:pos x="827" y="41"/>
                  </a:cxn>
                  <a:cxn ang="0">
                    <a:pos x="792" y="47"/>
                  </a:cxn>
                  <a:cxn ang="0">
                    <a:pos x="775" y="65"/>
                  </a:cxn>
                  <a:cxn ang="0">
                    <a:pos x="716" y="65"/>
                  </a:cxn>
                  <a:cxn ang="0">
                    <a:pos x="599" y="106"/>
                  </a:cxn>
                  <a:cxn ang="0">
                    <a:pos x="558" y="112"/>
                  </a:cxn>
                  <a:cxn ang="0">
                    <a:pos x="569" y="129"/>
                  </a:cxn>
                  <a:cxn ang="0">
                    <a:pos x="605" y="165"/>
                  </a:cxn>
                  <a:cxn ang="0">
                    <a:pos x="587" y="194"/>
                  </a:cxn>
                  <a:cxn ang="0">
                    <a:pos x="540" y="223"/>
                  </a:cxn>
                  <a:cxn ang="0">
                    <a:pos x="511" y="200"/>
                  </a:cxn>
                  <a:cxn ang="0">
                    <a:pos x="493" y="170"/>
                  </a:cxn>
                  <a:cxn ang="0">
                    <a:pos x="517" y="135"/>
                  </a:cxn>
                  <a:cxn ang="0">
                    <a:pos x="511" y="129"/>
                  </a:cxn>
                  <a:cxn ang="0">
                    <a:pos x="411" y="170"/>
                  </a:cxn>
                  <a:cxn ang="0">
                    <a:pos x="329" y="229"/>
                  </a:cxn>
                  <a:cxn ang="0">
                    <a:pos x="270" y="259"/>
                  </a:cxn>
                  <a:cxn ang="0">
                    <a:pos x="253" y="288"/>
                  </a:cxn>
                  <a:cxn ang="0">
                    <a:pos x="235" y="317"/>
                  </a:cxn>
                  <a:cxn ang="0">
                    <a:pos x="165" y="335"/>
                  </a:cxn>
                  <a:cxn ang="0">
                    <a:pos x="112" y="300"/>
                  </a:cxn>
                  <a:cxn ang="0">
                    <a:pos x="106" y="264"/>
                  </a:cxn>
                </a:cxnLst>
                <a:rect l="0" t="0" r="0" b="0"/>
                <a:pathLst>
                  <a:path w="921" h="335">
                    <a:moveTo>
                      <a:pt x="106" y="264"/>
                    </a:moveTo>
                    <a:lnTo>
                      <a:pt x="94" y="288"/>
                    </a:lnTo>
                    <a:lnTo>
                      <a:pt x="77" y="300"/>
                    </a:lnTo>
                    <a:lnTo>
                      <a:pt x="65" y="305"/>
                    </a:lnTo>
                    <a:lnTo>
                      <a:pt x="24" y="305"/>
                    </a:lnTo>
                    <a:lnTo>
                      <a:pt x="12" y="305"/>
                    </a:lnTo>
                    <a:lnTo>
                      <a:pt x="6" y="294"/>
                    </a:lnTo>
                    <a:lnTo>
                      <a:pt x="0" y="264"/>
                    </a:lnTo>
                    <a:lnTo>
                      <a:pt x="0" y="253"/>
                    </a:lnTo>
                    <a:lnTo>
                      <a:pt x="12" y="235"/>
                    </a:lnTo>
                    <a:lnTo>
                      <a:pt x="18" y="212"/>
                    </a:lnTo>
                    <a:lnTo>
                      <a:pt x="35" y="200"/>
                    </a:lnTo>
                    <a:lnTo>
                      <a:pt x="47" y="206"/>
                    </a:lnTo>
                    <a:lnTo>
                      <a:pt x="65" y="212"/>
                    </a:lnTo>
                    <a:lnTo>
                      <a:pt x="71" y="212"/>
                    </a:lnTo>
                    <a:lnTo>
                      <a:pt x="94" y="212"/>
                    </a:lnTo>
                    <a:lnTo>
                      <a:pt x="106" y="223"/>
                    </a:lnTo>
                    <a:lnTo>
                      <a:pt x="118" y="229"/>
                    </a:lnTo>
                    <a:lnTo>
                      <a:pt x="141" y="206"/>
                    </a:lnTo>
                    <a:lnTo>
                      <a:pt x="165" y="194"/>
                    </a:lnTo>
                    <a:lnTo>
                      <a:pt x="188" y="194"/>
                    </a:lnTo>
                    <a:lnTo>
                      <a:pt x="211" y="194"/>
                    </a:lnTo>
                    <a:lnTo>
                      <a:pt x="229" y="200"/>
                    </a:lnTo>
                    <a:lnTo>
                      <a:pt x="258" y="170"/>
                    </a:lnTo>
                    <a:lnTo>
                      <a:pt x="288" y="141"/>
                    </a:lnTo>
                    <a:lnTo>
                      <a:pt x="299" y="141"/>
                    </a:lnTo>
                    <a:lnTo>
                      <a:pt x="323" y="141"/>
                    </a:lnTo>
                    <a:lnTo>
                      <a:pt x="335" y="141"/>
                    </a:lnTo>
                    <a:lnTo>
                      <a:pt x="364" y="141"/>
                    </a:lnTo>
                    <a:lnTo>
                      <a:pt x="423" y="118"/>
                    </a:lnTo>
                    <a:lnTo>
                      <a:pt x="493" y="94"/>
                    </a:lnTo>
                    <a:lnTo>
                      <a:pt x="569" y="71"/>
                    </a:lnTo>
                    <a:lnTo>
                      <a:pt x="628" y="53"/>
                    </a:lnTo>
                    <a:lnTo>
                      <a:pt x="651" y="47"/>
                    </a:lnTo>
                    <a:lnTo>
                      <a:pt x="675" y="41"/>
                    </a:lnTo>
                    <a:lnTo>
                      <a:pt x="734" y="41"/>
                    </a:lnTo>
                    <a:lnTo>
                      <a:pt x="786" y="12"/>
                    </a:lnTo>
                    <a:lnTo>
                      <a:pt x="792" y="12"/>
                    </a:lnTo>
                    <a:lnTo>
                      <a:pt x="798" y="30"/>
                    </a:lnTo>
                    <a:lnTo>
                      <a:pt x="833" y="18"/>
                    </a:lnTo>
                    <a:lnTo>
                      <a:pt x="863" y="12"/>
                    </a:lnTo>
                    <a:lnTo>
                      <a:pt x="880" y="6"/>
                    </a:lnTo>
                    <a:lnTo>
                      <a:pt x="898" y="0"/>
                    </a:lnTo>
                    <a:lnTo>
                      <a:pt x="915" y="12"/>
                    </a:lnTo>
                    <a:lnTo>
                      <a:pt x="921" y="12"/>
                    </a:lnTo>
                    <a:lnTo>
                      <a:pt x="915" y="18"/>
                    </a:lnTo>
                    <a:lnTo>
                      <a:pt x="892" y="36"/>
                    </a:lnTo>
                    <a:lnTo>
                      <a:pt x="869" y="36"/>
                    </a:lnTo>
                    <a:lnTo>
                      <a:pt x="857" y="36"/>
                    </a:lnTo>
                    <a:lnTo>
                      <a:pt x="851" y="41"/>
                    </a:lnTo>
                    <a:lnTo>
                      <a:pt x="839" y="47"/>
                    </a:lnTo>
                    <a:lnTo>
                      <a:pt x="839" y="53"/>
                    </a:lnTo>
                    <a:lnTo>
                      <a:pt x="833" y="53"/>
                    </a:lnTo>
                    <a:lnTo>
                      <a:pt x="827" y="41"/>
                    </a:lnTo>
                    <a:lnTo>
                      <a:pt x="822" y="41"/>
                    </a:lnTo>
                    <a:lnTo>
                      <a:pt x="792" y="47"/>
                    </a:lnTo>
                    <a:lnTo>
                      <a:pt x="792" y="53"/>
                    </a:lnTo>
                    <a:lnTo>
                      <a:pt x="775" y="65"/>
                    </a:lnTo>
                    <a:lnTo>
                      <a:pt x="745" y="65"/>
                    </a:lnTo>
                    <a:lnTo>
                      <a:pt x="716" y="65"/>
                    </a:lnTo>
                    <a:lnTo>
                      <a:pt x="646" y="94"/>
                    </a:lnTo>
                    <a:lnTo>
                      <a:pt x="599" y="106"/>
                    </a:lnTo>
                    <a:lnTo>
                      <a:pt x="575" y="106"/>
                    </a:lnTo>
                    <a:lnTo>
                      <a:pt x="558" y="112"/>
                    </a:lnTo>
                    <a:lnTo>
                      <a:pt x="558" y="118"/>
                    </a:lnTo>
                    <a:lnTo>
                      <a:pt x="569" y="129"/>
                    </a:lnTo>
                    <a:lnTo>
                      <a:pt x="587" y="141"/>
                    </a:lnTo>
                    <a:lnTo>
                      <a:pt x="605" y="165"/>
                    </a:lnTo>
                    <a:lnTo>
                      <a:pt x="599" y="176"/>
                    </a:lnTo>
                    <a:lnTo>
                      <a:pt x="587" y="194"/>
                    </a:lnTo>
                    <a:lnTo>
                      <a:pt x="581" y="206"/>
                    </a:lnTo>
                    <a:lnTo>
                      <a:pt x="540" y="223"/>
                    </a:lnTo>
                    <a:lnTo>
                      <a:pt x="522" y="212"/>
                    </a:lnTo>
                    <a:lnTo>
                      <a:pt x="511" y="200"/>
                    </a:lnTo>
                    <a:lnTo>
                      <a:pt x="493" y="188"/>
                    </a:lnTo>
                    <a:lnTo>
                      <a:pt x="493" y="170"/>
                    </a:lnTo>
                    <a:lnTo>
                      <a:pt x="505" y="147"/>
                    </a:lnTo>
                    <a:lnTo>
                      <a:pt x="517" y="135"/>
                    </a:lnTo>
                    <a:lnTo>
                      <a:pt x="517" y="129"/>
                    </a:lnTo>
                    <a:lnTo>
                      <a:pt x="511" y="129"/>
                    </a:lnTo>
                    <a:lnTo>
                      <a:pt x="452" y="147"/>
                    </a:lnTo>
                    <a:lnTo>
                      <a:pt x="411" y="170"/>
                    </a:lnTo>
                    <a:lnTo>
                      <a:pt x="382" y="194"/>
                    </a:lnTo>
                    <a:lnTo>
                      <a:pt x="329" y="229"/>
                    </a:lnTo>
                    <a:lnTo>
                      <a:pt x="294" y="259"/>
                    </a:lnTo>
                    <a:lnTo>
                      <a:pt x="270" y="259"/>
                    </a:lnTo>
                    <a:lnTo>
                      <a:pt x="253" y="264"/>
                    </a:lnTo>
                    <a:lnTo>
                      <a:pt x="253" y="288"/>
                    </a:lnTo>
                    <a:lnTo>
                      <a:pt x="241" y="300"/>
                    </a:lnTo>
                    <a:lnTo>
                      <a:pt x="235" y="317"/>
                    </a:lnTo>
                    <a:lnTo>
                      <a:pt x="200" y="335"/>
                    </a:lnTo>
                    <a:lnTo>
                      <a:pt x="165" y="335"/>
                    </a:lnTo>
                    <a:lnTo>
                      <a:pt x="129" y="317"/>
                    </a:lnTo>
                    <a:lnTo>
                      <a:pt x="112" y="300"/>
                    </a:lnTo>
                    <a:lnTo>
                      <a:pt x="112" y="264"/>
                    </a:lnTo>
                    <a:lnTo>
                      <a:pt x="106" y="26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2" name="フリーフォーム 41"/>
              <p:cNvSpPr>
                <a:spLocks/>
              </p:cNvSpPr>
              <p:nvPr/>
            </p:nvSpPr>
            <p:spPr bwMode="auto">
              <a:xfrm>
                <a:off x="1590" y="1899"/>
                <a:ext cx="47" cy="70"/>
              </a:xfrm>
              <a:custGeom>
                <a:avLst/>
                <a:gdLst/>
                <a:ahLst/>
                <a:cxnLst>
                  <a:cxn ang="0">
                    <a:pos x="18" y="70"/>
                  </a:cxn>
                  <a:cxn ang="0">
                    <a:pos x="35" y="47"/>
                  </a:cxn>
                  <a:cxn ang="0">
                    <a:pos x="47" y="29"/>
                  </a:cxn>
                  <a:cxn ang="0">
                    <a:pos x="41" y="6"/>
                  </a:cxn>
                  <a:cxn ang="0">
                    <a:pos x="35" y="0"/>
                  </a:cxn>
                  <a:cxn ang="0">
                    <a:pos x="18" y="0"/>
                  </a:cxn>
                  <a:cxn ang="0">
                    <a:pos x="12" y="6"/>
                  </a:cxn>
                  <a:cxn ang="0">
                    <a:pos x="0" y="17"/>
                  </a:cxn>
                  <a:cxn ang="0">
                    <a:pos x="0" y="41"/>
                  </a:cxn>
                  <a:cxn ang="0">
                    <a:pos x="12" y="64"/>
                  </a:cxn>
                  <a:cxn ang="0">
                    <a:pos x="12" y="70"/>
                  </a:cxn>
                  <a:cxn ang="0">
                    <a:pos x="18" y="70"/>
                  </a:cxn>
                </a:cxnLst>
                <a:rect l="0" t="0" r="0" b="0"/>
                <a:pathLst>
                  <a:path w="47" h="70">
                    <a:moveTo>
                      <a:pt x="18" y="70"/>
                    </a:moveTo>
                    <a:lnTo>
                      <a:pt x="35" y="47"/>
                    </a:lnTo>
                    <a:lnTo>
                      <a:pt x="47" y="29"/>
                    </a:lnTo>
                    <a:lnTo>
                      <a:pt x="41" y="6"/>
                    </a:lnTo>
                    <a:lnTo>
                      <a:pt x="35" y="0"/>
                    </a:lnTo>
                    <a:lnTo>
                      <a:pt x="18" y="0"/>
                    </a:lnTo>
                    <a:lnTo>
                      <a:pt x="12" y="6"/>
                    </a:lnTo>
                    <a:lnTo>
                      <a:pt x="0" y="17"/>
                    </a:lnTo>
                    <a:lnTo>
                      <a:pt x="0" y="41"/>
                    </a:lnTo>
                    <a:lnTo>
                      <a:pt x="12" y="64"/>
                    </a:lnTo>
                    <a:lnTo>
                      <a:pt x="12" y="70"/>
                    </a:lnTo>
                    <a:lnTo>
                      <a:pt x="18"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3" name="フリーフォーム 42"/>
              <p:cNvSpPr>
                <a:spLocks/>
              </p:cNvSpPr>
              <p:nvPr/>
            </p:nvSpPr>
            <p:spPr bwMode="auto">
              <a:xfrm>
                <a:off x="1755" y="2310"/>
                <a:ext cx="93" cy="76"/>
              </a:xfrm>
              <a:custGeom>
                <a:avLst/>
                <a:gdLst/>
                <a:ahLst/>
                <a:cxnLst>
                  <a:cxn ang="0">
                    <a:pos x="46" y="70"/>
                  </a:cxn>
                  <a:cxn ang="0">
                    <a:pos x="76" y="58"/>
                  </a:cxn>
                  <a:cxn ang="0">
                    <a:pos x="93" y="35"/>
                  </a:cxn>
                  <a:cxn ang="0">
                    <a:pos x="93" y="17"/>
                  </a:cxn>
                  <a:cxn ang="0">
                    <a:pos x="76" y="6"/>
                  </a:cxn>
                  <a:cxn ang="0">
                    <a:pos x="46" y="0"/>
                  </a:cxn>
                  <a:cxn ang="0">
                    <a:pos x="35" y="6"/>
                  </a:cxn>
                  <a:cxn ang="0">
                    <a:pos x="23" y="11"/>
                  </a:cxn>
                  <a:cxn ang="0">
                    <a:pos x="5" y="29"/>
                  </a:cxn>
                  <a:cxn ang="0">
                    <a:pos x="0" y="41"/>
                  </a:cxn>
                  <a:cxn ang="0">
                    <a:pos x="0" y="58"/>
                  </a:cxn>
                  <a:cxn ang="0">
                    <a:pos x="5" y="70"/>
                  </a:cxn>
                  <a:cxn ang="0">
                    <a:pos x="29" y="76"/>
                  </a:cxn>
                  <a:cxn ang="0">
                    <a:pos x="41" y="70"/>
                  </a:cxn>
                  <a:cxn ang="0">
                    <a:pos x="46" y="70"/>
                  </a:cxn>
                </a:cxnLst>
                <a:rect l="0" t="0" r="0" b="0"/>
                <a:pathLst>
                  <a:path w="93" h="76">
                    <a:moveTo>
                      <a:pt x="46" y="70"/>
                    </a:moveTo>
                    <a:lnTo>
                      <a:pt x="76" y="58"/>
                    </a:lnTo>
                    <a:lnTo>
                      <a:pt x="93" y="35"/>
                    </a:lnTo>
                    <a:lnTo>
                      <a:pt x="93" y="17"/>
                    </a:lnTo>
                    <a:lnTo>
                      <a:pt x="76" y="6"/>
                    </a:lnTo>
                    <a:lnTo>
                      <a:pt x="46" y="0"/>
                    </a:lnTo>
                    <a:lnTo>
                      <a:pt x="35" y="6"/>
                    </a:lnTo>
                    <a:lnTo>
                      <a:pt x="23" y="11"/>
                    </a:lnTo>
                    <a:lnTo>
                      <a:pt x="5" y="29"/>
                    </a:lnTo>
                    <a:lnTo>
                      <a:pt x="0" y="41"/>
                    </a:lnTo>
                    <a:lnTo>
                      <a:pt x="0" y="58"/>
                    </a:lnTo>
                    <a:lnTo>
                      <a:pt x="5" y="70"/>
                    </a:lnTo>
                    <a:lnTo>
                      <a:pt x="29" y="76"/>
                    </a:lnTo>
                    <a:lnTo>
                      <a:pt x="41" y="70"/>
                    </a:lnTo>
                    <a:lnTo>
                      <a:pt x="46"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4" name="フリーフォーム 43"/>
              <p:cNvSpPr>
                <a:spLocks/>
              </p:cNvSpPr>
              <p:nvPr/>
            </p:nvSpPr>
            <p:spPr bwMode="auto">
              <a:xfrm>
                <a:off x="1878" y="2204"/>
                <a:ext cx="94" cy="94"/>
              </a:xfrm>
              <a:custGeom>
                <a:avLst/>
                <a:gdLst/>
                <a:ahLst/>
                <a:cxnLst>
                  <a:cxn ang="0">
                    <a:pos x="70" y="88"/>
                  </a:cxn>
                  <a:cxn ang="0">
                    <a:pos x="82" y="82"/>
                  </a:cxn>
                  <a:cxn ang="0">
                    <a:pos x="94" y="70"/>
                  </a:cxn>
                  <a:cxn ang="0">
                    <a:pos x="94" y="47"/>
                  </a:cxn>
                  <a:cxn ang="0">
                    <a:pos x="94" y="29"/>
                  </a:cxn>
                  <a:cxn ang="0">
                    <a:pos x="76" y="18"/>
                  </a:cxn>
                  <a:cxn ang="0">
                    <a:pos x="64" y="12"/>
                  </a:cxn>
                  <a:cxn ang="0">
                    <a:pos x="35" y="0"/>
                  </a:cxn>
                  <a:cxn ang="0">
                    <a:pos x="17" y="12"/>
                  </a:cxn>
                  <a:cxn ang="0">
                    <a:pos x="6" y="23"/>
                  </a:cxn>
                  <a:cxn ang="0">
                    <a:pos x="0" y="41"/>
                  </a:cxn>
                  <a:cxn ang="0">
                    <a:pos x="6" y="59"/>
                  </a:cxn>
                  <a:cxn ang="0">
                    <a:pos x="11" y="82"/>
                  </a:cxn>
                  <a:cxn ang="0">
                    <a:pos x="29" y="88"/>
                  </a:cxn>
                  <a:cxn ang="0">
                    <a:pos x="47" y="94"/>
                  </a:cxn>
                  <a:cxn ang="0">
                    <a:pos x="64" y="88"/>
                  </a:cxn>
                  <a:cxn ang="0">
                    <a:pos x="70" y="88"/>
                  </a:cxn>
                </a:cxnLst>
                <a:rect l="0" t="0" r="0" b="0"/>
                <a:pathLst>
                  <a:path w="94" h="94">
                    <a:moveTo>
                      <a:pt x="70" y="88"/>
                    </a:moveTo>
                    <a:lnTo>
                      <a:pt x="82" y="82"/>
                    </a:lnTo>
                    <a:lnTo>
                      <a:pt x="94" y="70"/>
                    </a:lnTo>
                    <a:lnTo>
                      <a:pt x="94" y="47"/>
                    </a:lnTo>
                    <a:lnTo>
                      <a:pt x="94" y="29"/>
                    </a:lnTo>
                    <a:lnTo>
                      <a:pt x="76" y="18"/>
                    </a:lnTo>
                    <a:lnTo>
                      <a:pt x="64" y="12"/>
                    </a:lnTo>
                    <a:lnTo>
                      <a:pt x="35" y="0"/>
                    </a:lnTo>
                    <a:lnTo>
                      <a:pt x="17" y="12"/>
                    </a:lnTo>
                    <a:lnTo>
                      <a:pt x="6" y="23"/>
                    </a:lnTo>
                    <a:lnTo>
                      <a:pt x="0" y="41"/>
                    </a:lnTo>
                    <a:lnTo>
                      <a:pt x="6" y="59"/>
                    </a:lnTo>
                    <a:lnTo>
                      <a:pt x="11" y="82"/>
                    </a:lnTo>
                    <a:lnTo>
                      <a:pt x="29" y="88"/>
                    </a:lnTo>
                    <a:lnTo>
                      <a:pt x="47" y="94"/>
                    </a:lnTo>
                    <a:lnTo>
                      <a:pt x="64" y="88"/>
                    </a:lnTo>
                    <a:lnTo>
                      <a:pt x="70" y="8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5" name="フリーフォーム 44"/>
              <p:cNvSpPr>
                <a:spLocks/>
              </p:cNvSpPr>
              <p:nvPr/>
            </p:nvSpPr>
            <p:spPr bwMode="auto">
              <a:xfrm>
                <a:off x="2013" y="2075"/>
                <a:ext cx="158" cy="141"/>
              </a:xfrm>
              <a:custGeom>
                <a:avLst/>
                <a:gdLst/>
                <a:ahLst/>
                <a:cxnLst>
                  <a:cxn ang="0">
                    <a:pos x="58" y="129"/>
                  </a:cxn>
                  <a:cxn ang="0">
                    <a:pos x="94" y="123"/>
                  </a:cxn>
                  <a:cxn ang="0">
                    <a:pos x="111" y="111"/>
                  </a:cxn>
                  <a:cxn ang="0">
                    <a:pos x="129" y="88"/>
                  </a:cxn>
                  <a:cxn ang="0">
                    <a:pos x="158" y="47"/>
                  </a:cxn>
                  <a:cxn ang="0">
                    <a:pos x="158" y="23"/>
                  </a:cxn>
                  <a:cxn ang="0">
                    <a:pos x="152" y="12"/>
                  </a:cxn>
                  <a:cxn ang="0">
                    <a:pos x="135" y="0"/>
                  </a:cxn>
                  <a:cxn ang="0">
                    <a:pos x="123" y="0"/>
                  </a:cxn>
                  <a:cxn ang="0">
                    <a:pos x="99" y="18"/>
                  </a:cxn>
                  <a:cxn ang="0">
                    <a:pos x="64" y="29"/>
                  </a:cxn>
                  <a:cxn ang="0">
                    <a:pos x="41" y="41"/>
                  </a:cxn>
                  <a:cxn ang="0">
                    <a:pos x="29" y="47"/>
                  </a:cxn>
                  <a:cxn ang="0">
                    <a:pos x="23" y="53"/>
                  </a:cxn>
                  <a:cxn ang="0">
                    <a:pos x="0" y="88"/>
                  </a:cxn>
                  <a:cxn ang="0">
                    <a:pos x="0" y="111"/>
                  </a:cxn>
                  <a:cxn ang="0">
                    <a:pos x="17" y="123"/>
                  </a:cxn>
                  <a:cxn ang="0">
                    <a:pos x="35" y="141"/>
                  </a:cxn>
                  <a:cxn ang="0">
                    <a:pos x="52" y="129"/>
                  </a:cxn>
                  <a:cxn ang="0">
                    <a:pos x="58" y="129"/>
                  </a:cxn>
                </a:cxnLst>
                <a:rect l="0" t="0" r="0" b="0"/>
                <a:pathLst>
                  <a:path w="158" h="141">
                    <a:moveTo>
                      <a:pt x="58" y="129"/>
                    </a:moveTo>
                    <a:lnTo>
                      <a:pt x="94" y="123"/>
                    </a:lnTo>
                    <a:lnTo>
                      <a:pt x="111" y="111"/>
                    </a:lnTo>
                    <a:lnTo>
                      <a:pt x="129" y="88"/>
                    </a:lnTo>
                    <a:lnTo>
                      <a:pt x="158" y="47"/>
                    </a:lnTo>
                    <a:lnTo>
                      <a:pt x="158" y="23"/>
                    </a:lnTo>
                    <a:lnTo>
                      <a:pt x="152" y="12"/>
                    </a:lnTo>
                    <a:lnTo>
                      <a:pt x="135" y="0"/>
                    </a:lnTo>
                    <a:lnTo>
                      <a:pt x="123" y="0"/>
                    </a:lnTo>
                    <a:lnTo>
                      <a:pt x="99" y="18"/>
                    </a:lnTo>
                    <a:lnTo>
                      <a:pt x="64" y="29"/>
                    </a:lnTo>
                    <a:lnTo>
                      <a:pt x="41" y="41"/>
                    </a:lnTo>
                    <a:lnTo>
                      <a:pt x="29" y="47"/>
                    </a:lnTo>
                    <a:lnTo>
                      <a:pt x="23" y="53"/>
                    </a:lnTo>
                    <a:lnTo>
                      <a:pt x="0" y="88"/>
                    </a:lnTo>
                    <a:lnTo>
                      <a:pt x="0" y="111"/>
                    </a:lnTo>
                    <a:lnTo>
                      <a:pt x="17" y="123"/>
                    </a:lnTo>
                    <a:lnTo>
                      <a:pt x="35" y="141"/>
                    </a:lnTo>
                    <a:lnTo>
                      <a:pt x="52" y="129"/>
                    </a:lnTo>
                    <a:lnTo>
                      <a:pt x="58" y="1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6" name="フリーフォーム 45"/>
              <p:cNvSpPr>
                <a:spLocks/>
              </p:cNvSpPr>
              <p:nvPr/>
            </p:nvSpPr>
            <p:spPr bwMode="auto">
              <a:xfrm>
                <a:off x="2241" y="2010"/>
                <a:ext cx="159" cy="124"/>
              </a:xfrm>
              <a:custGeom>
                <a:avLst/>
                <a:gdLst/>
                <a:ahLst/>
                <a:cxnLst>
                  <a:cxn ang="0">
                    <a:pos x="53" y="65"/>
                  </a:cxn>
                  <a:cxn ang="0">
                    <a:pos x="59" y="53"/>
                  </a:cxn>
                  <a:cxn ang="0">
                    <a:pos x="59" y="36"/>
                  </a:cxn>
                  <a:cxn ang="0">
                    <a:pos x="59" y="24"/>
                  </a:cxn>
                  <a:cxn ang="0">
                    <a:pos x="47" y="12"/>
                  </a:cxn>
                  <a:cxn ang="0">
                    <a:pos x="42" y="12"/>
                  </a:cxn>
                  <a:cxn ang="0">
                    <a:pos x="18" y="18"/>
                  </a:cxn>
                  <a:cxn ang="0">
                    <a:pos x="0" y="30"/>
                  </a:cxn>
                  <a:cxn ang="0">
                    <a:pos x="0" y="47"/>
                  </a:cxn>
                  <a:cxn ang="0">
                    <a:pos x="0" y="59"/>
                  </a:cxn>
                  <a:cxn ang="0">
                    <a:pos x="12" y="65"/>
                  </a:cxn>
                  <a:cxn ang="0">
                    <a:pos x="18" y="77"/>
                  </a:cxn>
                  <a:cxn ang="0">
                    <a:pos x="24" y="77"/>
                  </a:cxn>
                  <a:cxn ang="0">
                    <a:pos x="24" y="83"/>
                  </a:cxn>
                  <a:cxn ang="0">
                    <a:pos x="12" y="94"/>
                  </a:cxn>
                  <a:cxn ang="0">
                    <a:pos x="0" y="106"/>
                  </a:cxn>
                  <a:cxn ang="0">
                    <a:pos x="0" y="112"/>
                  </a:cxn>
                  <a:cxn ang="0">
                    <a:pos x="18" y="124"/>
                  </a:cxn>
                  <a:cxn ang="0">
                    <a:pos x="24" y="124"/>
                  </a:cxn>
                  <a:cxn ang="0">
                    <a:pos x="42" y="124"/>
                  </a:cxn>
                  <a:cxn ang="0">
                    <a:pos x="59" y="112"/>
                  </a:cxn>
                  <a:cxn ang="0">
                    <a:pos x="77" y="106"/>
                  </a:cxn>
                  <a:cxn ang="0">
                    <a:pos x="88" y="112"/>
                  </a:cxn>
                  <a:cxn ang="0">
                    <a:pos x="106" y="118"/>
                  </a:cxn>
                  <a:cxn ang="0">
                    <a:pos x="118" y="112"/>
                  </a:cxn>
                  <a:cxn ang="0">
                    <a:pos x="141" y="94"/>
                  </a:cxn>
                  <a:cxn ang="0">
                    <a:pos x="147" y="88"/>
                  </a:cxn>
                  <a:cxn ang="0">
                    <a:pos x="147" y="77"/>
                  </a:cxn>
                  <a:cxn ang="0">
                    <a:pos x="141" y="77"/>
                  </a:cxn>
                  <a:cxn ang="0">
                    <a:pos x="147" y="65"/>
                  </a:cxn>
                  <a:cxn ang="0">
                    <a:pos x="153" y="53"/>
                  </a:cxn>
                  <a:cxn ang="0">
                    <a:pos x="159" y="47"/>
                  </a:cxn>
                  <a:cxn ang="0">
                    <a:pos x="159" y="36"/>
                  </a:cxn>
                  <a:cxn ang="0">
                    <a:pos x="153" y="30"/>
                  </a:cxn>
                  <a:cxn ang="0">
                    <a:pos x="141" y="24"/>
                  </a:cxn>
                  <a:cxn ang="0">
                    <a:pos x="141" y="18"/>
                  </a:cxn>
                  <a:cxn ang="0">
                    <a:pos x="141" y="0"/>
                  </a:cxn>
                  <a:cxn ang="0">
                    <a:pos x="135" y="0"/>
                  </a:cxn>
                  <a:cxn ang="0">
                    <a:pos x="124" y="0"/>
                  </a:cxn>
                  <a:cxn ang="0">
                    <a:pos x="112" y="12"/>
                  </a:cxn>
                  <a:cxn ang="0">
                    <a:pos x="112" y="18"/>
                  </a:cxn>
                  <a:cxn ang="0">
                    <a:pos x="118" y="24"/>
                  </a:cxn>
                  <a:cxn ang="0">
                    <a:pos x="124" y="30"/>
                  </a:cxn>
                  <a:cxn ang="0">
                    <a:pos x="124" y="47"/>
                  </a:cxn>
                  <a:cxn ang="0">
                    <a:pos x="124" y="65"/>
                  </a:cxn>
                  <a:cxn ang="0">
                    <a:pos x="94" y="65"/>
                  </a:cxn>
                  <a:cxn ang="0">
                    <a:pos x="59" y="65"/>
                  </a:cxn>
                  <a:cxn ang="0">
                    <a:pos x="59" y="65"/>
                  </a:cxn>
                  <a:cxn ang="0">
                    <a:pos x="53" y="65"/>
                  </a:cxn>
                </a:cxnLst>
                <a:rect l="0" t="0" r="0" b="0"/>
                <a:pathLst>
                  <a:path w="159" h="124">
                    <a:moveTo>
                      <a:pt x="53" y="65"/>
                    </a:moveTo>
                    <a:lnTo>
                      <a:pt x="59" y="53"/>
                    </a:lnTo>
                    <a:lnTo>
                      <a:pt x="59" y="36"/>
                    </a:lnTo>
                    <a:lnTo>
                      <a:pt x="59" y="24"/>
                    </a:lnTo>
                    <a:lnTo>
                      <a:pt x="47" y="12"/>
                    </a:lnTo>
                    <a:lnTo>
                      <a:pt x="42" y="12"/>
                    </a:lnTo>
                    <a:lnTo>
                      <a:pt x="18" y="18"/>
                    </a:lnTo>
                    <a:lnTo>
                      <a:pt x="0" y="30"/>
                    </a:lnTo>
                    <a:lnTo>
                      <a:pt x="0" y="47"/>
                    </a:lnTo>
                    <a:lnTo>
                      <a:pt x="0" y="59"/>
                    </a:lnTo>
                    <a:lnTo>
                      <a:pt x="12" y="65"/>
                    </a:lnTo>
                    <a:lnTo>
                      <a:pt x="18" y="77"/>
                    </a:lnTo>
                    <a:lnTo>
                      <a:pt x="24" y="77"/>
                    </a:lnTo>
                    <a:lnTo>
                      <a:pt x="24" y="83"/>
                    </a:lnTo>
                    <a:lnTo>
                      <a:pt x="12" y="94"/>
                    </a:lnTo>
                    <a:lnTo>
                      <a:pt x="0" y="106"/>
                    </a:lnTo>
                    <a:lnTo>
                      <a:pt x="0" y="112"/>
                    </a:lnTo>
                    <a:lnTo>
                      <a:pt x="18" y="124"/>
                    </a:lnTo>
                    <a:lnTo>
                      <a:pt x="24" y="124"/>
                    </a:lnTo>
                    <a:lnTo>
                      <a:pt x="42" y="124"/>
                    </a:lnTo>
                    <a:lnTo>
                      <a:pt x="59" y="112"/>
                    </a:lnTo>
                    <a:lnTo>
                      <a:pt x="77" y="106"/>
                    </a:lnTo>
                    <a:lnTo>
                      <a:pt x="88" y="112"/>
                    </a:lnTo>
                    <a:lnTo>
                      <a:pt x="106" y="118"/>
                    </a:lnTo>
                    <a:lnTo>
                      <a:pt x="118" y="112"/>
                    </a:lnTo>
                    <a:lnTo>
                      <a:pt x="141" y="94"/>
                    </a:lnTo>
                    <a:lnTo>
                      <a:pt x="147" y="88"/>
                    </a:lnTo>
                    <a:lnTo>
                      <a:pt x="147" y="77"/>
                    </a:lnTo>
                    <a:lnTo>
                      <a:pt x="141" y="77"/>
                    </a:lnTo>
                    <a:lnTo>
                      <a:pt x="147" y="65"/>
                    </a:lnTo>
                    <a:lnTo>
                      <a:pt x="153" y="53"/>
                    </a:lnTo>
                    <a:lnTo>
                      <a:pt x="159" y="47"/>
                    </a:lnTo>
                    <a:lnTo>
                      <a:pt x="159" y="36"/>
                    </a:lnTo>
                    <a:lnTo>
                      <a:pt x="153" y="30"/>
                    </a:lnTo>
                    <a:lnTo>
                      <a:pt x="141" y="24"/>
                    </a:lnTo>
                    <a:lnTo>
                      <a:pt x="141" y="18"/>
                    </a:lnTo>
                    <a:lnTo>
                      <a:pt x="141" y="0"/>
                    </a:lnTo>
                    <a:lnTo>
                      <a:pt x="135" y="0"/>
                    </a:lnTo>
                    <a:lnTo>
                      <a:pt x="124" y="0"/>
                    </a:lnTo>
                    <a:lnTo>
                      <a:pt x="112" y="12"/>
                    </a:lnTo>
                    <a:lnTo>
                      <a:pt x="112" y="18"/>
                    </a:lnTo>
                    <a:lnTo>
                      <a:pt x="118" y="24"/>
                    </a:lnTo>
                    <a:lnTo>
                      <a:pt x="124" y="30"/>
                    </a:lnTo>
                    <a:lnTo>
                      <a:pt x="124" y="47"/>
                    </a:lnTo>
                    <a:lnTo>
                      <a:pt x="124" y="65"/>
                    </a:lnTo>
                    <a:lnTo>
                      <a:pt x="94" y="65"/>
                    </a:lnTo>
                    <a:lnTo>
                      <a:pt x="59" y="65"/>
                    </a:lnTo>
                    <a:lnTo>
                      <a:pt x="59" y="65"/>
                    </a:lnTo>
                    <a:lnTo>
                      <a:pt x="53" y="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7" name="フリーフォーム 46"/>
              <p:cNvSpPr>
                <a:spLocks/>
              </p:cNvSpPr>
              <p:nvPr/>
            </p:nvSpPr>
            <p:spPr bwMode="auto">
              <a:xfrm>
                <a:off x="2541" y="2116"/>
                <a:ext cx="76" cy="82"/>
              </a:xfrm>
              <a:custGeom>
                <a:avLst/>
                <a:gdLst/>
                <a:ahLst/>
                <a:cxnLst>
                  <a:cxn ang="0">
                    <a:pos x="58" y="82"/>
                  </a:cxn>
                  <a:cxn ang="0">
                    <a:pos x="70" y="70"/>
                  </a:cxn>
                  <a:cxn ang="0">
                    <a:pos x="76" y="53"/>
                  </a:cxn>
                  <a:cxn ang="0">
                    <a:pos x="76" y="35"/>
                  </a:cxn>
                  <a:cxn ang="0">
                    <a:pos x="70" y="12"/>
                  </a:cxn>
                  <a:cxn ang="0">
                    <a:pos x="47" y="0"/>
                  </a:cxn>
                  <a:cxn ang="0">
                    <a:pos x="29" y="0"/>
                  </a:cxn>
                  <a:cxn ang="0">
                    <a:pos x="6" y="6"/>
                  </a:cxn>
                  <a:cxn ang="0">
                    <a:pos x="0" y="18"/>
                  </a:cxn>
                  <a:cxn ang="0">
                    <a:pos x="0" y="47"/>
                  </a:cxn>
                  <a:cxn ang="0">
                    <a:pos x="6" y="65"/>
                  </a:cxn>
                  <a:cxn ang="0">
                    <a:pos x="11" y="70"/>
                  </a:cxn>
                  <a:cxn ang="0">
                    <a:pos x="35" y="82"/>
                  </a:cxn>
                  <a:cxn ang="0">
                    <a:pos x="47" y="82"/>
                  </a:cxn>
                  <a:cxn ang="0">
                    <a:pos x="58" y="82"/>
                  </a:cxn>
                </a:cxnLst>
                <a:rect l="0" t="0" r="0" b="0"/>
                <a:pathLst>
                  <a:path w="76" h="82">
                    <a:moveTo>
                      <a:pt x="58" y="82"/>
                    </a:moveTo>
                    <a:lnTo>
                      <a:pt x="70" y="70"/>
                    </a:lnTo>
                    <a:lnTo>
                      <a:pt x="76" y="53"/>
                    </a:lnTo>
                    <a:lnTo>
                      <a:pt x="76" y="35"/>
                    </a:lnTo>
                    <a:lnTo>
                      <a:pt x="70" y="12"/>
                    </a:lnTo>
                    <a:lnTo>
                      <a:pt x="47" y="0"/>
                    </a:lnTo>
                    <a:lnTo>
                      <a:pt x="29" y="0"/>
                    </a:lnTo>
                    <a:lnTo>
                      <a:pt x="6" y="6"/>
                    </a:lnTo>
                    <a:lnTo>
                      <a:pt x="0" y="18"/>
                    </a:lnTo>
                    <a:lnTo>
                      <a:pt x="0" y="47"/>
                    </a:lnTo>
                    <a:lnTo>
                      <a:pt x="6" y="65"/>
                    </a:lnTo>
                    <a:lnTo>
                      <a:pt x="11" y="70"/>
                    </a:lnTo>
                    <a:lnTo>
                      <a:pt x="35" y="82"/>
                    </a:lnTo>
                    <a:lnTo>
                      <a:pt x="47" y="82"/>
                    </a:lnTo>
                    <a:lnTo>
                      <a:pt x="58"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8" name="フリーフォーム 47"/>
              <p:cNvSpPr>
                <a:spLocks/>
              </p:cNvSpPr>
              <p:nvPr/>
            </p:nvSpPr>
            <p:spPr bwMode="auto">
              <a:xfrm>
                <a:off x="2541" y="1928"/>
                <a:ext cx="76" cy="94"/>
              </a:xfrm>
              <a:custGeom>
                <a:avLst/>
                <a:gdLst/>
                <a:ahLst/>
                <a:cxnLst>
                  <a:cxn ang="0">
                    <a:pos x="29" y="94"/>
                  </a:cxn>
                  <a:cxn ang="0">
                    <a:pos x="58" y="82"/>
                  </a:cxn>
                  <a:cxn ang="0">
                    <a:pos x="70" y="71"/>
                  </a:cxn>
                  <a:cxn ang="0">
                    <a:pos x="76" y="53"/>
                  </a:cxn>
                  <a:cxn ang="0">
                    <a:pos x="76" y="35"/>
                  </a:cxn>
                  <a:cxn ang="0">
                    <a:pos x="70" y="24"/>
                  </a:cxn>
                  <a:cxn ang="0">
                    <a:pos x="47" y="24"/>
                  </a:cxn>
                  <a:cxn ang="0">
                    <a:pos x="41" y="24"/>
                  </a:cxn>
                  <a:cxn ang="0">
                    <a:pos x="41" y="18"/>
                  </a:cxn>
                  <a:cxn ang="0">
                    <a:pos x="29" y="6"/>
                  </a:cxn>
                  <a:cxn ang="0">
                    <a:pos x="23" y="0"/>
                  </a:cxn>
                  <a:cxn ang="0">
                    <a:pos x="6" y="6"/>
                  </a:cxn>
                  <a:cxn ang="0">
                    <a:pos x="0" y="18"/>
                  </a:cxn>
                  <a:cxn ang="0">
                    <a:pos x="6" y="35"/>
                  </a:cxn>
                  <a:cxn ang="0">
                    <a:pos x="11" y="41"/>
                  </a:cxn>
                  <a:cxn ang="0">
                    <a:pos x="6" y="53"/>
                  </a:cxn>
                  <a:cxn ang="0">
                    <a:pos x="6" y="71"/>
                  </a:cxn>
                  <a:cxn ang="0">
                    <a:pos x="11" y="82"/>
                  </a:cxn>
                  <a:cxn ang="0">
                    <a:pos x="23" y="94"/>
                  </a:cxn>
                  <a:cxn ang="0">
                    <a:pos x="29" y="94"/>
                  </a:cxn>
                </a:cxnLst>
                <a:rect l="0" t="0" r="0" b="0"/>
                <a:pathLst>
                  <a:path w="76" h="94">
                    <a:moveTo>
                      <a:pt x="29" y="94"/>
                    </a:moveTo>
                    <a:lnTo>
                      <a:pt x="58" y="82"/>
                    </a:lnTo>
                    <a:lnTo>
                      <a:pt x="70" y="71"/>
                    </a:lnTo>
                    <a:lnTo>
                      <a:pt x="76" y="53"/>
                    </a:lnTo>
                    <a:lnTo>
                      <a:pt x="76" y="35"/>
                    </a:lnTo>
                    <a:lnTo>
                      <a:pt x="70" y="24"/>
                    </a:lnTo>
                    <a:lnTo>
                      <a:pt x="47" y="24"/>
                    </a:lnTo>
                    <a:lnTo>
                      <a:pt x="41" y="24"/>
                    </a:lnTo>
                    <a:lnTo>
                      <a:pt x="41" y="18"/>
                    </a:lnTo>
                    <a:lnTo>
                      <a:pt x="29" y="6"/>
                    </a:lnTo>
                    <a:lnTo>
                      <a:pt x="23" y="0"/>
                    </a:lnTo>
                    <a:lnTo>
                      <a:pt x="6" y="6"/>
                    </a:lnTo>
                    <a:lnTo>
                      <a:pt x="0" y="18"/>
                    </a:lnTo>
                    <a:lnTo>
                      <a:pt x="6" y="35"/>
                    </a:lnTo>
                    <a:lnTo>
                      <a:pt x="11" y="41"/>
                    </a:lnTo>
                    <a:lnTo>
                      <a:pt x="6" y="53"/>
                    </a:lnTo>
                    <a:lnTo>
                      <a:pt x="6" y="71"/>
                    </a:lnTo>
                    <a:lnTo>
                      <a:pt x="11" y="82"/>
                    </a:lnTo>
                    <a:lnTo>
                      <a:pt x="23" y="94"/>
                    </a:lnTo>
                    <a:lnTo>
                      <a:pt x="29" y="9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49" name="フリーフォーム 48"/>
              <p:cNvSpPr>
                <a:spLocks/>
              </p:cNvSpPr>
              <p:nvPr/>
            </p:nvSpPr>
            <p:spPr bwMode="auto">
              <a:xfrm>
                <a:off x="2658" y="1870"/>
                <a:ext cx="516" cy="252"/>
              </a:xfrm>
              <a:custGeom>
                <a:avLst/>
                <a:gdLst/>
                <a:ahLst/>
                <a:cxnLst>
                  <a:cxn ang="0">
                    <a:pos x="47" y="246"/>
                  </a:cxn>
                  <a:cxn ang="0">
                    <a:pos x="70" y="228"/>
                  </a:cxn>
                  <a:cxn ang="0">
                    <a:pos x="88" y="217"/>
                  </a:cxn>
                  <a:cxn ang="0">
                    <a:pos x="276" y="129"/>
                  </a:cxn>
                  <a:cxn ang="0">
                    <a:pos x="317" y="111"/>
                  </a:cxn>
                  <a:cxn ang="0">
                    <a:pos x="346" y="99"/>
                  </a:cxn>
                  <a:cxn ang="0">
                    <a:pos x="411" y="70"/>
                  </a:cxn>
                  <a:cxn ang="0">
                    <a:pos x="446" y="46"/>
                  </a:cxn>
                  <a:cxn ang="0">
                    <a:pos x="452" y="58"/>
                  </a:cxn>
                  <a:cxn ang="0">
                    <a:pos x="475" y="64"/>
                  </a:cxn>
                  <a:cxn ang="0">
                    <a:pos x="487" y="64"/>
                  </a:cxn>
                  <a:cxn ang="0">
                    <a:pos x="505" y="58"/>
                  </a:cxn>
                  <a:cxn ang="0">
                    <a:pos x="516" y="41"/>
                  </a:cxn>
                  <a:cxn ang="0">
                    <a:pos x="516" y="17"/>
                  </a:cxn>
                  <a:cxn ang="0">
                    <a:pos x="505" y="5"/>
                  </a:cxn>
                  <a:cxn ang="0">
                    <a:pos x="493" y="0"/>
                  </a:cxn>
                  <a:cxn ang="0">
                    <a:pos x="475" y="5"/>
                  </a:cxn>
                  <a:cxn ang="0">
                    <a:pos x="452" y="17"/>
                  </a:cxn>
                  <a:cxn ang="0">
                    <a:pos x="446" y="35"/>
                  </a:cxn>
                  <a:cxn ang="0">
                    <a:pos x="428" y="46"/>
                  </a:cxn>
                  <a:cxn ang="0">
                    <a:pos x="393" y="64"/>
                  </a:cxn>
                  <a:cxn ang="0">
                    <a:pos x="346" y="76"/>
                  </a:cxn>
                  <a:cxn ang="0">
                    <a:pos x="258" y="111"/>
                  </a:cxn>
                  <a:cxn ang="0">
                    <a:pos x="211" y="134"/>
                  </a:cxn>
                  <a:cxn ang="0">
                    <a:pos x="164" y="158"/>
                  </a:cxn>
                  <a:cxn ang="0">
                    <a:pos x="76" y="193"/>
                  </a:cxn>
                  <a:cxn ang="0">
                    <a:pos x="53" y="199"/>
                  </a:cxn>
                  <a:cxn ang="0">
                    <a:pos x="23" y="205"/>
                  </a:cxn>
                  <a:cxn ang="0">
                    <a:pos x="6" y="228"/>
                  </a:cxn>
                  <a:cxn ang="0">
                    <a:pos x="0" y="234"/>
                  </a:cxn>
                  <a:cxn ang="0">
                    <a:pos x="6" y="246"/>
                  </a:cxn>
                  <a:cxn ang="0">
                    <a:pos x="12" y="252"/>
                  </a:cxn>
                  <a:cxn ang="0">
                    <a:pos x="23" y="252"/>
                  </a:cxn>
                  <a:cxn ang="0">
                    <a:pos x="41" y="246"/>
                  </a:cxn>
                  <a:cxn ang="0">
                    <a:pos x="47" y="246"/>
                  </a:cxn>
                </a:cxnLst>
                <a:rect l="0" t="0" r="0" b="0"/>
                <a:pathLst>
                  <a:path w="516" h="252">
                    <a:moveTo>
                      <a:pt x="47" y="246"/>
                    </a:moveTo>
                    <a:lnTo>
                      <a:pt x="70" y="228"/>
                    </a:lnTo>
                    <a:lnTo>
                      <a:pt x="88" y="217"/>
                    </a:lnTo>
                    <a:lnTo>
                      <a:pt x="276" y="129"/>
                    </a:lnTo>
                    <a:lnTo>
                      <a:pt x="317" y="111"/>
                    </a:lnTo>
                    <a:lnTo>
                      <a:pt x="346" y="99"/>
                    </a:lnTo>
                    <a:lnTo>
                      <a:pt x="411" y="70"/>
                    </a:lnTo>
                    <a:lnTo>
                      <a:pt x="446" y="46"/>
                    </a:lnTo>
                    <a:lnTo>
                      <a:pt x="452" y="58"/>
                    </a:lnTo>
                    <a:lnTo>
                      <a:pt x="475" y="64"/>
                    </a:lnTo>
                    <a:lnTo>
                      <a:pt x="487" y="64"/>
                    </a:lnTo>
                    <a:lnTo>
                      <a:pt x="505" y="58"/>
                    </a:lnTo>
                    <a:lnTo>
                      <a:pt x="516" y="41"/>
                    </a:lnTo>
                    <a:lnTo>
                      <a:pt x="516" y="17"/>
                    </a:lnTo>
                    <a:lnTo>
                      <a:pt x="505" y="5"/>
                    </a:lnTo>
                    <a:lnTo>
                      <a:pt x="493" y="0"/>
                    </a:lnTo>
                    <a:lnTo>
                      <a:pt x="475" y="5"/>
                    </a:lnTo>
                    <a:lnTo>
                      <a:pt x="452" y="17"/>
                    </a:lnTo>
                    <a:lnTo>
                      <a:pt x="446" y="35"/>
                    </a:lnTo>
                    <a:lnTo>
                      <a:pt x="428" y="46"/>
                    </a:lnTo>
                    <a:lnTo>
                      <a:pt x="393" y="64"/>
                    </a:lnTo>
                    <a:lnTo>
                      <a:pt x="346" y="76"/>
                    </a:lnTo>
                    <a:lnTo>
                      <a:pt x="258" y="111"/>
                    </a:lnTo>
                    <a:lnTo>
                      <a:pt x="211" y="134"/>
                    </a:lnTo>
                    <a:lnTo>
                      <a:pt x="164" y="158"/>
                    </a:lnTo>
                    <a:lnTo>
                      <a:pt x="76" y="193"/>
                    </a:lnTo>
                    <a:lnTo>
                      <a:pt x="53" y="199"/>
                    </a:lnTo>
                    <a:lnTo>
                      <a:pt x="23" y="205"/>
                    </a:lnTo>
                    <a:lnTo>
                      <a:pt x="6" y="228"/>
                    </a:lnTo>
                    <a:lnTo>
                      <a:pt x="0" y="234"/>
                    </a:lnTo>
                    <a:lnTo>
                      <a:pt x="6" y="246"/>
                    </a:lnTo>
                    <a:lnTo>
                      <a:pt x="12" y="252"/>
                    </a:lnTo>
                    <a:lnTo>
                      <a:pt x="23" y="252"/>
                    </a:lnTo>
                    <a:lnTo>
                      <a:pt x="41" y="246"/>
                    </a:lnTo>
                    <a:lnTo>
                      <a:pt x="47" y="24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0" name="フリーフォーム 49"/>
              <p:cNvSpPr>
                <a:spLocks/>
              </p:cNvSpPr>
              <p:nvPr/>
            </p:nvSpPr>
            <p:spPr bwMode="auto">
              <a:xfrm>
                <a:off x="3209" y="1928"/>
                <a:ext cx="30" cy="35"/>
              </a:xfrm>
              <a:custGeom>
                <a:avLst/>
                <a:gdLst/>
                <a:ahLst/>
                <a:cxnLst>
                  <a:cxn ang="0">
                    <a:pos x="24" y="35"/>
                  </a:cxn>
                  <a:cxn ang="0">
                    <a:pos x="30" y="12"/>
                  </a:cxn>
                  <a:cxn ang="0">
                    <a:pos x="24" y="0"/>
                  </a:cxn>
                  <a:cxn ang="0">
                    <a:pos x="18" y="0"/>
                  </a:cxn>
                  <a:cxn ang="0">
                    <a:pos x="6" y="6"/>
                  </a:cxn>
                  <a:cxn ang="0">
                    <a:pos x="0" y="12"/>
                  </a:cxn>
                  <a:cxn ang="0">
                    <a:pos x="6" y="35"/>
                  </a:cxn>
                  <a:cxn ang="0">
                    <a:pos x="18" y="35"/>
                  </a:cxn>
                  <a:cxn ang="0">
                    <a:pos x="18" y="35"/>
                  </a:cxn>
                  <a:cxn ang="0">
                    <a:pos x="24" y="35"/>
                  </a:cxn>
                </a:cxnLst>
                <a:rect l="0" t="0" r="0" b="0"/>
                <a:pathLst>
                  <a:path w="30" h="35">
                    <a:moveTo>
                      <a:pt x="24" y="35"/>
                    </a:moveTo>
                    <a:lnTo>
                      <a:pt x="30" y="12"/>
                    </a:lnTo>
                    <a:lnTo>
                      <a:pt x="24" y="0"/>
                    </a:lnTo>
                    <a:lnTo>
                      <a:pt x="18" y="0"/>
                    </a:lnTo>
                    <a:lnTo>
                      <a:pt x="6" y="6"/>
                    </a:lnTo>
                    <a:lnTo>
                      <a:pt x="0" y="12"/>
                    </a:lnTo>
                    <a:lnTo>
                      <a:pt x="6" y="35"/>
                    </a:lnTo>
                    <a:lnTo>
                      <a:pt x="18" y="35"/>
                    </a:lnTo>
                    <a:lnTo>
                      <a:pt x="18" y="35"/>
                    </a:lnTo>
                    <a:lnTo>
                      <a:pt x="24"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1" name="フリーフォーム 50"/>
              <p:cNvSpPr>
                <a:spLocks/>
              </p:cNvSpPr>
              <p:nvPr/>
            </p:nvSpPr>
            <p:spPr bwMode="auto">
              <a:xfrm>
                <a:off x="2640" y="1787"/>
                <a:ext cx="129" cy="65"/>
              </a:xfrm>
              <a:custGeom>
                <a:avLst/>
                <a:gdLst/>
                <a:ahLst/>
                <a:cxnLst>
                  <a:cxn ang="0">
                    <a:pos x="88" y="59"/>
                  </a:cxn>
                  <a:cxn ang="0">
                    <a:pos x="100" y="59"/>
                  </a:cxn>
                  <a:cxn ang="0">
                    <a:pos x="118" y="59"/>
                  </a:cxn>
                  <a:cxn ang="0">
                    <a:pos x="124" y="47"/>
                  </a:cxn>
                  <a:cxn ang="0">
                    <a:pos x="129" y="24"/>
                  </a:cxn>
                  <a:cxn ang="0">
                    <a:pos x="129" y="18"/>
                  </a:cxn>
                  <a:cxn ang="0">
                    <a:pos x="124" y="6"/>
                  </a:cxn>
                  <a:cxn ang="0">
                    <a:pos x="118" y="0"/>
                  </a:cxn>
                  <a:cxn ang="0">
                    <a:pos x="100" y="0"/>
                  </a:cxn>
                  <a:cxn ang="0">
                    <a:pos x="88" y="6"/>
                  </a:cxn>
                  <a:cxn ang="0">
                    <a:pos x="71" y="6"/>
                  </a:cxn>
                  <a:cxn ang="0">
                    <a:pos x="59" y="0"/>
                  </a:cxn>
                  <a:cxn ang="0">
                    <a:pos x="41" y="6"/>
                  </a:cxn>
                  <a:cxn ang="0">
                    <a:pos x="36" y="18"/>
                  </a:cxn>
                  <a:cxn ang="0">
                    <a:pos x="24" y="24"/>
                  </a:cxn>
                  <a:cxn ang="0">
                    <a:pos x="6" y="24"/>
                  </a:cxn>
                  <a:cxn ang="0">
                    <a:pos x="0" y="30"/>
                  </a:cxn>
                  <a:cxn ang="0">
                    <a:pos x="6" y="36"/>
                  </a:cxn>
                  <a:cxn ang="0">
                    <a:pos x="18" y="47"/>
                  </a:cxn>
                  <a:cxn ang="0">
                    <a:pos x="24" y="59"/>
                  </a:cxn>
                  <a:cxn ang="0">
                    <a:pos x="30" y="65"/>
                  </a:cxn>
                  <a:cxn ang="0">
                    <a:pos x="53" y="65"/>
                  </a:cxn>
                  <a:cxn ang="0">
                    <a:pos x="65" y="65"/>
                  </a:cxn>
                  <a:cxn ang="0">
                    <a:pos x="83" y="59"/>
                  </a:cxn>
                  <a:cxn ang="0">
                    <a:pos x="88" y="59"/>
                  </a:cxn>
                </a:cxnLst>
                <a:rect l="0" t="0" r="0" b="0"/>
                <a:pathLst>
                  <a:path w="129" h="65">
                    <a:moveTo>
                      <a:pt x="88" y="59"/>
                    </a:moveTo>
                    <a:lnTo>
                      <a:pt x="100" y="59"/>
                    </a:lnTo>
                    <a:lnTo>
                      <a:pt x="118" y="59"/>
                    </a:lnTo>
                    <a:lnTo>
                      <a:pt x="124" y="47"/>
                    </a:lnTo>
                    <a:lnTo>
                      <a:pt x="129" y="24"/>
                    </a:lnTo>
                    <a:lnTo>
                      <a:pt x="129" y="18"/>
                    </a:lnTo>
                    <a:lnTo>
                      <a:pt x="124" y="6"/>
                    </a:lnTo>
                    <a:lnTo>
                      <a:pt x="118" y="0"/>
                    </a:lnTo>
                    <a:lnTo>
                      <a:pt x="100" y="0"/>
                    </a:lnTo>
                    <a:lnTo>
                      <a:pt x="88" y="6"/>
                    </a:lnTo>
                    <a:lnTo>
                      <a:pt x="71" y="6"/>
                    </a:lnTo>
                    <a:lnTo>
                      <a:pt x="59" y="0"/>
                    </a:lnTo>
                    <a:lnTo>
                      <a:pt x="41" y="6"/>
                    </a:lnTo>
                    <a:lnTo>
                      <a:pt x="36" y="18"/>
                    </a:lnTo>
                    <a:lnTo>
                      <a:pt x="24" y="24"/>
                    </a:lnTo>
                    <a:lnTo>
                      <a:pt x="6" y="24"/>
                    </a:lnTo>
                    <a:lnTo>
                      <a:pt x="0" y="30"/>
                    </a:lnTo>
                    <a:lnTo>
                      <a:pt x="6" y="36"/>
                    </a:lnTo>
                    <a:lnTo>
                      <a:pt x="18" y="47"/>
                    </a:lnTo>
                    <a:lnTo>
                      <a:pt x="24" y="59"/>
                    </a:lnTo>
                    <a:lnTo>
                      <a:pt x="30" y="65"/>
                    </a:lnTo>
                    <a:lnTo>
                      <a:pt x="53" y="65"/>
                    </a:lnTo>
                    <a:lnTo>
                      <a:pt x="65" y="65"/>
                    </a:lnTo>
                    <a:lnTo>
                      <a:pt x="83" y="59"/>
                    </a:lnTo>
                    <a:lnTo>
                      <a:pt x="88"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2" name="フリーフォーム 51"/>
              <p:cNvSpPr>
                <a:spLocks/>
              </p:cNvSpPr>
              <p:nvPr/>
            </p:nvSpPr>
            <p:spPr bwMode="auto">
              <a:xfrm>
                <a:off x="2218" y="1635"/>
                <a:ext cx="117" cy="64"/>
              </a:xfrm>
              <a:custGeom>
                <a:avLst/>
                <a:gdLst/>
                <a:ahLst/>
                <a:cxnLst>
                  <a:cxn ang="0">
                    <a:pos x="117" y="29"/>
                  </a:cxn>
                  <a:cxn ang="0">
                    <a:pos x="111" y="17"/>
                  </a:cxn>
                  <a:cxn ang="0">
                    <a:pos x="106" y="17"/>
                  </a:cxn>
                  <a:cxn ang="0">
                    <a:pos x="100" y="17"/>
                  </a:cxn>
                  <a:cxn ang="0">
                    <a:pos x="82" y="17"/>
                  </a:cxn>
                  <a:cxn ang="0">
                    <a:pos x="47" y="0"/>
                  </a:cxn>
                  <a:cxn ang="0">
                    <a:pos x="35" y="12"/>
                  </a:cxn>
                  <a:cxn ang="0">
                    <a:pos x="12" y="17"/>
                  </a:cxn>
                  <a:cxn ang="0">
                    <a:pos x="6" y="29"/>
                  </a:cxn>
                  <a:cxn ang="0">
                    <a:pos x="0" y="47"/>
                  </a:cxn>
                  <a:cxn ang="0">
                    <a:pos x="6" y="58"/>
                  </a:cxn>
                  <a:cxn ang="0">
                    <a:pos x="23" y="64"/>
                  </a:cxn>
                  <a:cxn ang="0">
                    <a:pos x="65" y="64"/>
                  </a:cxn>
                  <a:cxn ang="0">
                    <a:pos x="88" y="58"/>
                  </a:cxn>
                  <a:cxn ang="0">
                    <a:pos x="111" y="47"/>
                  </a:cxn>
                  <a:cxn ang="0">
                    <a:pos x="117" y="41"/>
                  </a:cxn>
                  <a:cxn ang="0">
                    <a:pos x="117" y="41"/>
                  </a:cxn>
                  <a:cxn ang="0">
                    <a:pos x="117" y="29"/>
                  </a:cxn>
                </a:cxnLst>
                <a:rect l="0" t="0" r="0" b="0"/>
                <a:pathLst>
                  <a:path w="117" h="64">
                    <a:moveTo>
                      <a:pt x="117" y="29"/>
                    </a:moveTo>
                    <a:lnTo>
                      <a:pt x="111" y="17"/>
                    </a:lnTo>
                    <a:lnTo>
                      <a:pt x="106" y="17"/>
                    </a:lnTo>
                    <a:lnTo>
                      <a:pt x="100" y="17"/>
                    </a:lnTo>
                    <a:lnTo>
                      <a:pt x="82" y="17"/>
                    </a:lnTo>
                    <a:lnTo>
                      <a:pt x="47" y="0"/>
                    </a:lnTo>
                    <a:lnTo>
                      <a:pt x="35" y="12"/>
                    </a:lnTo>
                    <a:lnTo>
                      <a:pt x="12" y="17"/>
                    </a:lnTo>
                    <a:lnTo>
                      <a:pt x="6" y="29"/>
                    </a:lnTo>
                    <a:lnTo>
                      <a:pt x="0" y="47"/>
                    </a:lnTo>
                    <a:lnTo>
                      <a:pt x="6" y="58"/>
                    </a:lnTo>
                    <a:lnTo>
                      <a:pt x="23" y="64"/>
                    </a:lnTo>
                    <a:lnTo>
                      <a:pt x="65" y="64"/>
                    </a:lnTo>
                    <a:lnTo>
                      <a:pt x="88" y="58"/>
                    </a:lnTo>
                    <a:lnTo>
                      <a:pt x="111" y="47"/>
                    </a:lnTo>
                    <a:lnTo>
                      <a:pt x="117" y="41"/>
                    </a:lnTo>
                    <a:lnTo>
                      <a:pt x="117" y="41"/>
                    </a:lnTo>
                    <a:lnTo>
                      <a:pt x="117"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3" name="フリーフォーム 52"/>
              <p:cNvSpPr>
                <a:spLocks/>
              </p:cNvSpPr>
              <p:nvPr/>
            </p:nvSpPr>
            <p:spPr bwMode="auto">
              <a:xfrm>
                <a:off x="2019" y="1559"/>
                <a:ext cx="52" cy="41"/>
              </a:xfrm>
              <a:custGeom>
                <a:avLst/>
                <a:gdLst/>
                <a:ahLst/>
                <a:cxnLst>
                  <a:cxn ang="0">
                    <a:pos x="46" y="35"/>
                  </a:cxn>
                  <a:cxn ang="0">
                    <a:pos x="52" y="23"/>
                  </a:cxn>
                  <a:cxn ang="0">
                    <a:pos x="46" y="5"/>
                  </a:cxn>
                  <a:cxn ang="0">
                    <a:pos x="35" y="0"/>
                  </a:cxn>
                  <a:cxn ang="0">
                    <a:pos x="23" y="0"/>
                  </a:cxn>
                  <a:cxn ang="0">
                    <a:pos x="11" y="5"/>
                  </a:cxn>
                  <a:cxn ang="0">
                    <a:pos x="0" y="23"/>
                  </a:cxn>
                  <a:cxn ang="0">
                    <a:pos x="0" y="35"/>
                  </a:cxn>
                  <a:cxn ang="0">
                    <a:pos x="11" y="35"/>
                  </a:cxn>
                  <a:cxn ang="0">
                    <a:pos x="29" y="41"/>
                  </a:cxn>
                  <a:cxn ang="0">
                    <a:pos x="35" y="35"/>
                  </a:cxn>
                  <a:cxn ang="0">
                    <a:pos x="46" y="35"/>
                  </a:cxn>
                </a:cxnLst>
                <a:rect l="0" t="0" r="0" b="0"/>
                <a:pathLst>
                  <a:path w="52" h="41">
                    <a:moveTo>
                      <a:pt x="46" y="35"/>
                    </a:moveTo>
                    <a:lnTo>
                      <a:pt x="52" y="23"/>
                    </a:lnTo>
                    <a:lnTo>
                      <a:pt x="46" y="5"/>
                    </a:lnTo>
                    <a:lnTo>
                      <a:pt x="35" y="0"/>
                    </a:lnTo>
                    <a:lnTo>
                      <a:pt x="23" y="0"/>
                    </a:lnTo>
                    <a:lnTo>
                      <a:pt x="11" y="5"/>
                    </a:lnTo>
                    <a:lnTo>
                      <a:pt x="0" y="23"/>
                    </a:lnTo>
                    <a:lnTo>
                      <a:pt x="0" y="35"/>
                    </a:lnTo>
                    <a:lnTo>
                      <a:pt x="11" y="35"/>
                    </a:lnTo>
                    <a:lnTo>
                      <a:pt x="29" y="41"/>
                    </a:lnTo>
                    <a:lnTo>
                      <a:pt x="35" y="35"/>
                    </a:lnTo>
                    <a:lnTo>
                      <a:pt x="46"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4" name="フリーフォーム 53"/>
              <p:cNvSpPr>
                <a:spLocks/>
              </p:cNvSpPr>
              <p:nvPr/>
            </p:nvSpPr>
            <p:spPr bwMode="auto">
              <a:xfrm>
                <a:off x="2517" y="1811"/>
                <a:ext cx="71" cy="53"/>
              </a:xfrm>
              <a:custGeom>
                <a:avLst/>
                <a:gdLst/>
                <a:ahLst/>
                <a:cxnLst>
                  <a:cxn ang="0">
                    <a:pos x="59" y="53"/>
                  </a:cxn>
                  <a:cxn ang="0">
                    <a:pos x="65" y="35"/>
                  </a:cxn>
                  <a:cxn ang="0">
                    <a:pos x="71" y="29"/>
                  </a:cxn>
                  <a:cxn ang="0">
                    <a:pos x="65" y="6"/>
                  </a:cxn>
                  <a:cxn ang="0">
                    <a:pos x="59" y="0"/>
                  </a:cxn>
                  <a:cxn ang="0">
                    <a:pos x="47" y="0"/>
                  </a:cxn>
                  <a:cxn ang="0">
                    <a:pos x="24" y="6"/>
                  </a:cxn>
                  <a:cxn ang="0">
                    <a:pos x="0" y="35"/>
                  </a:cxn>
                  <a:cxn ang="0">
                    <a:pos x="0" y="41"/>
                  </a:cxn>
                  <a:cxn ang="0">
                    <a:pos x="18" y="41"/>
                  </a:cxn>
                  <a:cxn ang="0">
                    <a:pos x="35" y="53"/>
                  </a:cxn>
                  <a:cxn ang="0">
                    <a:pos x="53" y="53"/>
                  </a:cxn>
                  <a:cxn ang="0">
                    <a:pos x="59" y="53"/>
                  </a:cxn>
                </a:cxnLst>
                <a:rect l="0" t="0" r="0" b="0"/>
                <a:pathLst>
                  <a:path w="71" h="53">
                    <a:moveTo>
                      <a:pt x="59" y="53"/>
                    </a:moveTo>
                    <a:lnTo>
                      <a:pt x="65" y="35"/>
                    </a:lnTo>
                    <a:lnTo>
                      <a:pt x="71" y="29"/>
                    </a:lnTo>
                    <a:lnTo>
                      <a:pt x="65" y="6"/>
                    </a:lnTo>
                    <a:lnTo>
                      <a:pt x="59" y="0"/>
                    </a:lnTo>
                    <a:lnTo>
                      <a:pt x="47" y="0"/>
                    </a:lnTo>
                    <a:lnTo>
                      <a:pt x="24" y="6"/>
                    </a:lnTo>
                    <a:lnTo>
                      <a:pt x="0" y="35"/>
                    </a:lnTo>
                    <a:lnTo>
                      <a:pt x="0" y="41"/>
                    </a:lnTo>
                    <a:lnTo>
                      <a:pt x="18" y="41"/>
                    </a:lnTo>
                    <a:lnTo>
                      <a:pt x="35" y="53"/>
                    </a:lnTo>
                    <a:lnTo>
                      <a:pt x="53" y="53"/>
                    </a:lnTo>
                    <a:lnTo>
                      <a:pt x="59"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5" name="フリーフォーム 54"/>
              <p:cNvSpPr>
                <a:spLocks/>
              </p:cNvSpPr>
              <p:nvPr/>
            </p:nvSpPr>
            <p:spPr bwMode="auto">
              <a:xfrm>
                <a:off x="2640" y="1870"/>
                <a:ext cx="41" cy="46"/>
              </a:xfrm>
              <a:custGeom>
                <a:avLst/>
                <a:gdLst/>
                <a:ahLst/>
                <a:cxnLst>
                  <a:cxn ang="0">
                    <a:pos x="24" y="41"/>
                  </a:cxn>
                  <a:cxn ang="0">
                    <a:pos x="41" y="29"/>
                  </a:cxn>
                  <a:cxn ang="0">
                    <a:pos x="41" y="17"/>
                  </a:cxn>
                  <a:cxn ang="0">
                    <a:pos x="41" y="11"/>
                  </a:cxn>
                  <a:cxn ang="0">
                    <a:pos x="30" y="0"/>
                  </a:cxn>
                  <a:cxn ang="0">
                    <a:pos x="24" y="0"/>
                  </a:cxn>
                  <a:cxn ang="0">
                    <a:pos x="6" y="11"/>
                  </a:cxn>
                  <a:cxn ang="0">
                    <a:pos x="0" y="17"/>
                  </a:cxn>
                  <a:cxn ang="0">
                    <a:pos x="6" y="29"/>
                  </a:cxn>
                  <a:cxn ang="0">
                    <a:pos x="18" y="41"/>
                  </a:cxn>
                  <a:cxn ang="0">
                    <a:pos x="24" y="46"/>
                  </a:cxn>
                  <a:cxn ang="0">
                    <a:pos x="24" y="46"/>
                  </a:cxn>
                  <a:cxn ang="0">
                    <a:pos x="24" y="41"/>
                  </a:cxn>
                </a:cxnLst>
                <a:rect l="0" t="0" r="0" b="0"/>
                <a:pathLst>
                  <a:path w="41" h="46">
                    <a:moveTo>
                      <a:pt x="24" y="41"/>
                    </a:moveTo>
                    <a:lnTo>
                      <a:pt x="41" y="29"/>
                    </a:lnTo>
                    <a:lnTo>
                      <a:pt x="41" y="17"/>
                    </a:lnTo>
                    <a:lnTo>
                      <a:pt x="41" y="11"/>
                    </a:lnTo>
                    <a:lnTo>
                      <a:pt x="30" y="0"/>
                    </a:lnTo>
                    <a:lnTo>
                      <a:pt x="24" y="0"/>
                    </a:lnTo>
                    <a:lnTo>
                      <a:pt x="6" y="11"/>
                    </a:lnTo>
                    <a:lnTo>
                      <a:pt x="0" y="17"/>
                    </a:lnTo>
                    <a:lnTo>
                      <a:pt x="6" y="29"/>
                    </a:lnTo>
                    <a:lnTo>
                      <a:pt x="18" y="41"/>
                    </a:lnTo>
                    <a:lnTo>
                      <a:pt x="24" y="46"/>
                    </a:lnTo>
                    <a:lnTo>
                      <a:pt x="24" y="46"/>
                    </a:lnTo>
                    <a:lnTo>
                      <a:pt x="24"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6" name="フリーフォーム 55"/>
              <p:cNvSpPr>
                <a:spLocks/>
              </p:cNvSpPr>
              <p:nvPr/>
            </p:nvSpPr>
            <p:spPr bwMode="auto">
              <a:xfrm>
                <a:off x="2423" y="1981"/>
                <a:ext cx="30" cy="29"/>
              </a:xfrm>
              <a:custGeom>
                <a:avLst/>
                <a:gdLst/>
                <a:ahLst/>
                <a:cxnLst>
                  <a:cxn ang="0">
                    <a:pos x="24" y="23"/>
                  </a:cxn>
                  <a:cxn ang="0">
                    <a:pos x="30" y="12"/>
                  </a:cxn>
                  <a:cxn ang="0">
                    <a:pos x="24" y="0"/>
                  </a:cxn>
                  <a:cxn ang="0">
                    <a:pos x="18" y="0"/>
                  </a:cxn>
                  <a:cxn ang="0">
                    <a:pos x="6" y="0"/>
                  </a:cxn>
                  <a:cxn ang="0">
                    <a:pos x="0" y="18"/>
                  </a:cxn>
                  <a:cxn ang="0">
                    <a:pos x="18" y="29"/>
                  </a:cxn>
                  <a:cxn ang="0">
                    <a:pos x="18" y="23"/>
                  </a:cxn>
                  <a:cxn ang="0">
                    <a:pos x="24" y="23"/>
                  </a:cxn>
                </a:cxnLst>
                <a:rect l="0" t="0" r="0" b="0"/>
                <a:pathLst>
                  <a:path w="30" h="29">
                    <a:moveTo>
                      <a:pt x="24" y="23"/>
                    </a:moveTo>
                    <a:lnTo>
                      <a:pt x="30" y="12"/>
                    </a:lnTo>
                    <a:lnTo>
                      <a:pt x="24" y="0"/>
                    </a:lnTo>
                    <a:lnTo>
                      <a:pt x="18" y="0"/>
                    </a:lnTo>
                    <a:lnTo>
                      <a:pt x="6" y="0"/>
                    </a:lnTo>
                    <a:lnTo>
                      <a:pt x="0" y="18"/>
                    </a:lnTo>
                    <a:lnTo>
                      <a:pt x="18" y="29"/>
                    </a:lnTo>
                    <a:lnTo>
                      <a:pt x="18" y="23"/>
                    </a:lnTo>
                    <a:lnTo>
                      <a:pt x="24"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7" name="フリーフォーム 56"/>
              <p:cNvSpPr>
                <a:spLocks/>
              </p:cNvSpPr>
              <p:nvPr/>
            </p:nvSpPr>
            <p:spPr bwMode="auto">
              <a:xfrm>
                <a:off x="2881" y="1911"/>
                <a:ext cx="18" cy="23"/>
              </a:xfrm>
              <a:custGeom>
                <a:avLst/>
                <a:gdLst/>
                <a:ahLst/>
                <a:cxnLst>
                  <a:cxn ang="0">
                    <a:pos x="12" y="23"/>
                  </a:cxn>
                  <a:cxn ang="0">
                    <a:pos x="18" y="17"/>
                  </a:cxn>
                  <a:cxn ang="0">
                    <a:pos x="18" y="5"/>
                  </a:cxn>
                  <a:cxn ang="0">
                    <a:pos x="12" y="0"/>
                  </a:cxn>
                  <a:cxn ang="0">
                    <a:pos x="6" y="0"/>
                  </a:cxn>
                  <a:cxn ang="0">
                    <a:pos x="0" y="0"/>
                  </a:cxn>
                  <a:cxn ang="0">
                    <a:pos x="0" y="17"/>
                  </a:cxn>
                  <a:cxn ang="0">
                    <a:pos x="0" y="23"/>
                  </a:cxn>
                  <a:cxn ang="0">
                    <a:pos x="6" y="23"/>
                  </a:cxn>
                  <a:cxn ang="0">
                    <a:pos x="12" y="23"/>
                  </a:cxn>
                </a:cxnLst>
                <a:rect l="0" t="0" r="0" b="0"/>
                <a:pathLst>
                  <a:path w="18" h="23">
                    <a:moveTo>
                      <a:pt x="12" y="23"/>
                    </a:moveTo>
                    <a:lnTo>
                      <a:pt x="18" y="17"/>
                    </a:lnTo>
                    <a:lnTo>
                      <a:pt x="18" y="5"/>
                    </a:lnTo>
                    <a:lnTo>
                      <a:pt x="12" y="0"/>
                    </a:lnTo>
                    <a:lnTo>
                      <a:pt x="6" y="0"/>
                    </a:lnTo>
                    <a:lnTo>
                      <a:pt x="0" y="0"/>
                    </a:lnTo>
                    <a:lnTo>
                      <a:pt x="0" y="17"/>
                    </a:lnTo>
                    <a:lnTo>
                      <a:pt x="0" y="23"/>
                    </a:lnTo>
                    <a:lnTo>
                      <a:pt x="6" y="23"/>
                    </a:lnTo>
                    <a:lnTo>
                      <a:pt x="12"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8" name="フリーフォーム 57"/>
              <p:cNvSpPr>
                <a:spLocks/>
              </p:cNvSpPr>
              <p:nvPr/>
            </p:nvSpPr>
            <p:spPr bwMode="auto">
              <a:xfrm>
                <a:off x="2681" y="1963"/>
                <a:ext cx="18" cy="30"/>
              </a:xfrm>
              <a:custGeom>
                <a:avLst/>
                <a:gdLst/>
                <a:ahLst/>
                <a:cxnLst>
                  <a:cxn ang="0">
                    <a:pos x="18" y="18"/>
                  </a:cxn>
                  <a:cxn ang="0">
                    <a:pos x="18" y="6"/>
                  </a:cxn>
                  <a:cxn ang="0">
                    <a:pos x="12" y="0"/>
                  </a:cxn>
                  <a:cxn ang="0">
                    <a:pos x="0" y="0"/>
                  </a:cxn>
                  <a:cxn ang="0">
                    <a:pos x="0" y="18"/>
                  </a:cxn>
                  <a:cxn ang="0">
                    <a:pos x="12" y="30"/>
                  </a:cxn>
                  <a:cxn ang="0">
                    <a:pos x="12" y="18"/>
                  </a:cxn>
                  <a:cxn ang="0">
                    <a:pos x="18" y="18"/>
                  </a:cxn>
                </a:cxnLst>
                <a:rect l="0" t="0" r="0" b="0"/>
                <a:pathLst>
                  <a:path w="18" h="30">
                    <a:moveTo>
                      <a:pt x="18" y="18"/>
                    </a:moveTo>
                    <a:lnTo>
                      <a:pt x="18" y="6"/>
                    </a:lnTo>
                    <a:lnTo>
                      <a:pt x="12" y="0"/>
                    </a:lnTo>
                    <a:lnTo>
                      <a:pt x="0" y="0"/>
                    </a:lnTo>
                    <a:lnTo>
                      <a:pt x="0" y="18"/>
                    </a:lnTo>
                    <a:lnTo>
                      <a:pt x="12" y="30"/>
                    </a:lnTo>
                    <a:lnTo>
                      <a:pt x="12" y="18"/>
                    </a:lnTo>
                    <a:lnTo>
                      <a:pt x="18"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59" name="フリーフォーム 58"/>
              <p:cNvSpPr>
                <a:spLocks/>
              </p:cNvSpPr>
              <p:nvPr/>
            </p:nvSpPr>
            <p:spPr bwMode="auto">
              <a:xfrm>
                <a:off x="2828" y="2075"/>
                <a:ext cx="29" cy="23"/>
              </a:xfrm>
              <a:custGeom>
                <a:avLst/>
                <a:gdLst/>
                <a:ahLst/>
                <a:cxnLst>
                  <a:cxn ang="0">
                    <a:pos x="24" y="23"/>
                  </a:cxn>
                  <a:cxn ang="0">
                    <a:pos x="29" y="18"/>
                  </a:cxn>
                  <a:cxn ang="0">
                    <a:pos x="29" y="12"/>
                  </a:cxn>
                  <a:cxn ang="0">
                    <a:pos x="24" y="0"/>
                  </a:cxn>
                  <a:cxn ang="0">
                    <a:pos x="12" y="0"/>
                  </a:cxn>
                  <a:cxn ang="0">
                    <a:pos x="6" y="0"/>
                  </a:cxn>
                  <a:cxn ang="0">
                    <a:pos x="0" y="18"/>
                  </a:cxn>
                  <a:cxn ang="0">
                    <a:pos x="6" y="23"/>
                  </a:cxn>
                  <a:cxn ang="0">
                    <a:pos x="12" y="23"/>
                  </a:cxn>
                  <a:cxn ang="0">
                    <a:pos x="24" y="23"/>
                  </a:cxn>
                </a:cxnLst>
                <a:rect l="0" t="0" r="0" b="0"/>
                <a:pathLst>
                  <a:path w="29" h="23">
                    <a:moveTo>
                      <a:pt x="24" y="23"/>
                    </a:moveTo>
                    <a:lnTo>
                      <a:pt x="29" y="18"/>
                    </a:lnTo>
                    <a:lnTo>
                      <a:pt x="29" y="12"/>
                    </a:lnTo>
                    <a:lnTo>
                      <a:pt x="24" y="0"/>
                    </a:lnTo>
                    <a:lnTo>
                      <a:pt x="12" y="0"/>
                    </a:lnTo>
                    <a:lnTo>
                      <a:pt x="6" y="0"/>
                    </a:lnTo>
                    <a:lnTo>
                      <a:pt x="0" y="18"/>
                    </a:lnTo>
                    <a:lnTo>
                      <a:pt x="6" y="23"/>
                    </a:lnTo>
                    <a:lnTo>
                      <a:pt x="12" y="23"/>
                    </a:lnTo>
                    <a:lnTo>
                      <a:pt x="24"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0" name="フリーフォーム 59"/>
              <p:cNvSpPr>
                <a:spLocks/>
              </p:cNvSpPr>
              <p:nvPr/>
            </p:nvSpPr>
            <p:spPr bwMode="auto">
              <a:xfrm>
                <a:off x="2564" y="1130"/>
                <a:ext cx="129" cy="123"/>
              </a:xfrm>
              <a:custGeom>
                <a:avLst/>
                <a:gdLst/>
                <a:ahLst/>
                <a:cxnLst>
                  <a:cxn ang="0">
                    <a:pos x="117" y="53"/>
                  </a:cxn>
                  <a:cxn ang="0">
                    <a:pos x="106" y="30"/>
                  </a:cxn>
                  <a:cxn ang="0">
                    <a:pos x="94" y="18"/>
                  </a:cxn>
                  <a:cxn ang="0">
                    <a:pos x="71" y="0"/>
                  </a:cxn>
                  <a:cxn ang="0">
                    <a:pos x="47" y="0"/>
                  </a:cxn>
                  <a:cxn ang="0">
                    <a:pos x="24" y="0"/>
                  </a:cxn>
                  <a:cxn ang="0">
                    <a:pos x="12" y="18"/>
                  </a:cxn>
                  <a:cxn ang="0">
                    <a:pos x="0" y="30"/>
                  </a:cxn>
                  <a:cxn ang="0">
                    <a:pos x="0" y="59"/>
                  </a:cxn>
                  <a:cxn ang="0">
                    <a:pos x="6" y="82"/>
                  </a:cxn>
                  <a:cxn ang="0">
                    <a:pos x="12" y="94"/>
                  </a:cxn>
                  <a:cxn ang="0">
                    <a:pos x="41" y="112"/>
                  </a:cxn>
                  <a:cxn ang="0">
                    <a:pos x="65" y="112"/>
                  </a:cxn>
                  <a:cxn ang="0">
                    <a:pos x="94" y="112"/>
                  </a:cxn>
                  <a:cxn ang="0">
                    <a:pos x="106" y="123"/>
                  </a:cxn>
                  <a:cxn ang="0">
                    <a:pos x="112" y="123"/>
                  </a:cxn>
                  <a:cxn ang="0">
                    <a:pos x="117" y="118"/>
                  </a:cxn>
                  <a:cxn ang="0">
                    <a:pos x="129" y="112"/>
                  </a:cxn>
                  <a:cxn ang="0">
                    <a:pos x="112" y="94"/>
                  </a:cxn>
                  <a:cxn ang="0">
                    <a:pos x="112" y="88"/>
                  </a:cxn>
                  <a:cxn ang="0">
                    <a:pos x="112" y="82"/>
                  </a:cxn>
                  <a:cxn ang="0">
                    <a:pos x="112" y="53"/>
                  </a:cxn>
                  <a:cxn ang="0">
                    <a:pos x="117" y="53"/>
                  </a:cxn>
                </a:cxnLst>
                <a:rect l="0" t="0" r="0" b="0"/>
                <a:pathLst>
                  <a:path w="129" h="123">
                    <a:moveTo>
                      <a:pt x="117" y="53"/>
                    </a:moveTo>
                    <a:lnTo>
                      <a:pt x="106" y="30"/>
                    </a:lnTo>
                    <a:lnTo>
                      <a:pt x="94" y="18"/>
                    </a:lnTo>
                    <a:lnTo>
                      <a:pt x="71" y="0"/>
                    </a:lnTo>
                    <a:lnTo>
                      <a:pt x="47" y="0"/>
                    </a:lnTo>
                    <a:lnTo>
                      <a:pt x="24" y="0"/>
                    </a:lnTo>
                    <a:lnTo>
                      <a:pt x="12" y="18"/>
                    </a:lnTo>
                    <a:lnTo>
                      <a:pt x="0" y="30"/>
                    </a:lnTo>
                    <a:lnTo>
                      <a:pt x="0" y="59"/>
                    </a:lnTo>
                    <a:lnTo>
                      <a:pt x="6" y="82"/>
                    </a:lnTo>
                    <a:lnTo>
                      <a:pt x="12" y="94"/>
                    </a:lnTo>
                    <a:lnTo>
                      <a:pt x="41" y="112"/>
                    </a:lnTo>
                    <a:lnTo>
                      <a:pt x="65" y="112"/>
                    </a:lnTo>
                    <a:lnTo>
                      <a:pt x="94" y="112"/>
                    </a:lnTo>
                    <a:lnTo>
                      <a:pt x="106" y="123"/>
                    </a:lnTo>
                    <a:lnTo>
                      <a:pt x="112" y="123"/>
                    </a:lnTo>
                    <a:lnTo>
                      <a:pt x="117" y="118"/>
                    </a:lnTo>
                    <a:lnTo>
                      <a:pt x="129" y="112"/>
                    </a:lnTo>
                    <a:lnTo>
                      <a:pt x="112" y="94"/>
                    </a:lnTo>
                    <a:lnTo>
                      <a:pt x="112" y="88"/>
                    </a:lnTo>
                    <a:lnTo>
                      <a:pt x="112" y="82"/>
                    </a:lnTo>
                    <a:lnTo>
                      <a:pt x="112" y="53"/>
                    </a:lnTo>
                    <a:lnTo>
                      <a:pt x="117"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1" name="フリーフォーム 60"/>
              <p:cNvSpPr>
                <a:spLocks/>
              </p:cNvSpPr>
              <p:nvPr/>
            </p:nvSpPr>
            <p:spPr bwMode="auto">
              <a:xfrm>
                <a:off x="2382" y="672"/>
                <a:ext cx="47" cy="59"/>
              </a:xfrm>
              <a:custGeom>
                <a:avLst/>
                <a:gdLst/>
                <a:ahLst/>
                <a:cxnLst>
                  <a:cxn ang="0">
                    <a:pos x="41" y="59"/>
                  </a:cxn>
                  <a:cxn ang="0">
                    <a:pos x="47" y="42"/>
                  </a:cxn>
                  <a:cxn ang="0">
                    <a:pos x="47" y="30"/>
                  </a:cxn>
                  <a:cxn ang="0">
                    <a:pos x="35" y="6"/>
                  </a:cxn>
                  <a:cxn ang="0">
                    <a:pos x="18" y="0"/>
                  </a:cxn>
                  <a:cxn ang="0">
                    <a:pos x="12" y="0"/>
                  </a:cxn>
                  <a:cxn ang="0">
                    <a:pos x="0" y="12"/>
                  </a:cxn>
                  <a:cxn ang="0">
                    <a:pos x="0" y="36"/>
                  </a:cxn>
                  <a:cxn ang="0">
                    <a:pos x="12" y="47"/>
                  </a:cxn>
                  <a:cxn ang="0">
                    <a:pos x="30" y="59"/>
                  </a:cxn>
                  <a:cxn ang="0">
                    <a:pos x="35" y="59"/>
                  </a:cxn>
                  <a:cxn ang="0">
                    <a:pos x="35" y="59"/>
                  </a:cxn>
                  <a:cxn ang="0">
                    <a:pos x="41" y="59"/>
                  </a:cxn>
                </a:cxnLst>
                <a:rect l="0" t="0" r="0" b="0"/>
                <a:pathLst>
                  <a:path w="47" h="59">
                    <a:moveTo>
                      <a:pt x="41" y="59"/>
                    </a:moveTo>
                    <a:lnTo>
                      <a:pt x="47" y="42"/>
                    </a:lnTo>
                    <a:lnTo>
                      <a:pt x="47" y="30"/>
                    </a:lnTo>
                    <a:lnTo>
                      <a:pt x="35" y="6"/>
                    </a:lnTo>
                    <a:lnTo>
                      <a:pt x="18" y="0"/>
                    </a:lnTo>
                    <a:lnTo>
                      <a:pt x="12" y="0"/>
                    </a:lnTo>
                    <a:lnTo>
                      <a:pt x="0" y="12"/>
                    </a:lnTo>
                    <a:lnTo>
                      <a:pt x="0" y="36"/>
                    </a:lnTo>
                    <a:lnTo>
                      <a:pt x="12" y="47"/>
                    </a:lnTo>
                    <a:lnTo>
                      <a:pt x="30" y="59"/>
                    </a:lnTo>
                    <a:lnTo>
                      <a:pt x="35" y="59"/>
                    </a:lnTo>
                    <a:lnTo>
                      <a:pt x="35" y="59"/>
                    </a:lnTo>
                    <a:lnTo>
                      <a:pt x="41"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2" name="フリーフォーム 61"/>
              <p:cNvSpPr>
                <a:spLocks/>
              </p:cNvSpPr>
              <p:nvPr/>
            </p:nvSpPr>
            <p:spPr bwMode="auto">
              <a:xfrm>
                <a:off x="2734" y="860"/>
                <a:ext cx="59" cy="65"/>
              </a:xfrm>
              <a:custGeom>
                <a:avLst/>
                <a:gdLst/>
                <a:ahLst/>
                <a:cxnLst>
                  <a:cxn ang="0">
                    <a:pos x="59" y="47"/>
                  </a:cxn>
                  <a:cxn ang="0">
                    <a:pos x="59" y="18"/>
                  </a:cxn>
                  <a:cxn ang="0">
                    <a:pos x="53" y="6"/>
                  </a:cxn>
                  <a:cxn ang="0">
                    <a:pos x="35" y="0"/>
                  </a:cxn>
                  <a:cxn ang="0">
                    <a:pos x="24" y="0"/>
                  </a:cxn>
                  <a:cxn ang="0">
                    <a:pos x="6" y="6"/>
                  </a:cxn>
                  <a:cxn ang="0">
                    <a:pos x="0" y="12"/>
                  </a:cxn>
                  <a:cxn ang="0">
                    <a:pos x="0" y="30"/>
                  </a:cxn>
                  <a:cxn ang="0">
                    <a:pos x="6" y="59"/>
                  </a:cxn>
                  <a:cxn ang="0">
                    <a:pos x="30" y="65"/>
                  </a:cxn>
                  <a:cxn ang="0">
                    <a:pos x="53" y="65"/>
                  </a:cxn>
                  <a:cxn ang="0">
                    <a:pos x="59" y="59"/>
                  </a:cxn>
                  <a:cxn ang="0">
                    <a:pos x="59" y="59"/>
                  </a:cxn>
                  <a:cxn ang="0">
                    <a:pos x="59" y="47"/>
                  </a:cxn>
                </a:cxnLst>
                <a:rect l="0" t="0" r="0" b="0"/>
                <a:pathLst>
                  <a:path w="59" h="65">
                    <a:moveTo>
                      <a:pt x="59" y="47"/>
                    </a:moveTo>
                    <a:lnTo>
                      <a:pt x="59" y="18"/>
                    </a:lnTo>
                    <a:lnTo>
                      <a:pt x="53" y="6"/>
                    </a:lnTo>
                    <a:lnTo>
                      <a:pt x="35" y="0"/>
                    </a:lnTo>
                    <a:lnTo>
                      <a:pt x="24" y="0"/>
                    </a:lnTo>
                    <a:lnTo>
                      <a:pt x="6" y="6"/>
                    </a:lnTo>
                    <a:lnTo>
                      <a:pt x="0" y="12"/>
                    </a:lnTo>
                    <a:lnTo>
                      <a:pt x="0" y="30"/>
                    </a:lnTo>
                    <a:lnTo>
                      <a:pt x="6" y="59"/>
                    </a:lnTo>
                    <a:lnTo>
                      <a:pt x="30" y="65"/>
                    </a:lnTo>
                    <a:lnTo>
                      <a:pt x="53" y="65"/>
                    </a:lnTo>
                    <a:lnTo>
                      <a:pt x="59" y="59"/>
                    </a:lnTo>
                    <a:lnTo>
                      <a:pt x="59" y="59"/>
                    </a:lnTo>
                    <a:lnTo>
                      <a:pt x="59"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3" name="フリーフォーム 62"/>
              <p:cNvSpPr>
                <a:spLocks/>
              </p:cNvSpPr>
              <p:nvPr/>
            </p:nvSpPr>
            <p:spPr bwMode="auto">
              <a:xfrm>
                <a:off x="2805" y="708"/>
                <a:ext cx="94" cy="135"/>
              </a:xfrm>
              <a:custGeom>
                <a:avLst/>
                <a:gdLst/>
                <a:ahLst/>
                <a:cxnLst>
                  <a:cxn ang="0">
                    <a:pos x="58" y="129"/>
                  </a:cxn>
                  <a:cxn ang="0">
                    <a:pos x="52" y="105"/>
                  </a:cxn>
                  <a:cxn ang="0">
                    <a:pos x="58" y="88"/>
                  </a:cxn>
                  <a:cxn ang="0">
                    <a:pos x="64" y="76"/>
                  </a:cxn>
                  <a:cxn ang="0">
                    <a:pos x="82" y="70"/>
                  </a:cxn>
                  <a:cxn ang="0">
                    <a:pos x="88" y="64"/>
                  </a:cxn>
                  <a:cxn ang="0">
                    <a:pos x="94" y="52"/>
                  </a:cxn>
                  <a:cxn ang="0">
                    <a:pos x="94" y="29"/>
                  </a:cxn>
                  <a:cxn ang="0">
                    <a:pos x="82" y="11"/>
                  </a:cxn>
                  <a:cxn ang="0">
                    <a:pos x="64" y="6"/>
                  </a:cxn>
                  <a:cxn ang="0">
                    <a:pos x="52" y="0"/>
                  </a:cxn>
                  <a:cxn ang="0">
                    <a:pos x="29" y="11"/>
                  </a:cxn>
                  <a:cxn ang="0">
                    <a:pos x="23" y="23"/>
                  </a:cxn>
                  <a:cxn ang="0">
                    <a:pos x="23" y="35"/>
                  </a:cxn>
                  <a:cxn ang="0">
                    <a:pos x="29" y="58"/>
                  </a:cxn>
                  <a:cxn ang="0">
                    <a:pos x="29" y="70"/>
                  </a:cxn>
                  <a:cxn ang="0">
                    <a:pos x="17" y="88"/>
                  </a:cxn>
                  <a:cxn ang="0">
                    <a:pos x="0" y="94"/>
                  </a:cxn>
                  <a:cxn ang="0">
                    <a:pos x="0" y="99"/>
                  </a:cxn>
                  <a:cxn ang="0">
                    <a:pos x="11" y="123"/>
                  </a:cxn>
                  <a:cxn ang="0">
                    <a:pos x="17" y="129"/>
                  </a:cxn>
                  <a:cxn ang="0">
                    <a:pos x="23" y="135"/>
                  </a:cxn>
                  <a:cxn ang="0">
                    <a:pos x="47" y="135"/>
                  </a:cxn>
                  <a:cxn ang="0">
                    <a:pos x="52" y="129"/>
                  </a:cxn>
                  <a:cxn ang="0">
                    <a:pos x="58" y="129"/>
                  </a:cxn>
                </a:cxnLst>
                <a:rect l="0" t="0" r="0" b="0"/>
                <a:pathLst>
                  <a:path w="94" h="135">
                    <a:moveTo>
                      <a:pt x="58" y="129"/>
                    </a:moveTo>
                    <a:lnTo>
                      <a:pt x="52" y="105"/>
                    </a:lnTo>
                    <a:lnTo>
                      <a:pt x="58" y="88"/>
                    </a:lnTo>
                    <a:lnTo>
                      <a:pt x="64" y="76"/>
                    </a:lnTo>
                    <a:lnTo>
                      <a:pt x="82" y="70"/>
                    </a:lnTo>
                    <a:lnTo>
                      <a:pt x="88" y="64"/>
                    </a:lnTo>
                    <a:lnTo>
                      <a:pt x="94" y="52"/>
                    </a:lnTo>
                    <a:lnTo>
                      <a:pt x="94" y="29"/>
                    </a:lnTo>
                    <a:lnTo>
                      <a:pt x="82" y="11"/>
                    </a:lnTo>
                    <a:lnTo>
                      <a:pt x="64" y="6"/>
                    </a:lnTo>
                    <a:lnTo>
                      <a:pt x="52" y="0"/>
                    </a:lnTo>
                    <a:lnTo>
                      <a:pt x="29" y="11"/>
                    </a:lnTo>
                    <a:lnTo>
                      <a:pt x="23" y="23"/>
                    </a:lnTo>
                    <a:lnTo>
                      <a:pt x="23" y="35"/>
                    </a:lnTo>
                    <a:lnTo>
                      <a:pt x="29" y="58"/>
                    </a:lnTo>
                    <a:lnTo>
                      <a:pt x="29" y="70"/>
                    </a:lnTo>
                    <a:lnTo>
                      <a:pt x="17" y="88"/>
                    </a:lnTo>
                    <a:lnTo>
                      <a:pt x="0" y="94"/>
                    </a:lnTo>
                    <a:lnTo>
                      <a:pt x="0" y="99"/>
                    </a:lnTo>
                    <a:lnTo>
                      <a:pt x="11" y="123"/>
                    </a:lnTo>
                    <a:lnTo>
                      <a:pt x="17" y="129"/>
                    </a:lnTo>
                    <a:lnTo>
                      <a:pt x="23" y="135"/>
                    </a:lnTo>
                    <a:lnTo>
                      <a:pt x="47" y="135"/>
                    </a:lnTo>
                    <a:lnTo>
                      <a:pt x="52" y="129"/>
                    </a:lnTo>
                    <a:lnTo>
                      <a:pt x="58" y="1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4" name="フリーフォーム 63"/>
              <p:cNvSpPr>
                <a:spLocks/>
              </p:cNvSpPr>
              <p:nvPr/>
            </p:nvSpPr>
            <p:spPr bwMode="auto">
              <a:xfrm>
                <a:off x="2928" y="667"/>
                <a:ext cx="53" cy="41"/>
              </a:xfrm>
              <a:custGeom>
                <a:avLst/>
                <a:gdLst/>
                <a:ahLst/>
                <a:cxnLst>
                  <a:cxn ang="0">
                    <a:pos x="53" y="35"/>
                  </a:cxn>
                  <a:cxn ang="0">
                    <a:pos x="47" y="17"/>
                  </a:cxn>
                  <a:cxn ang="0">
                    <a:pos x="35" y="5"/>
                  </a:cxn>
                  <a:cxn ang="0">
                    <a:pos x="29" y="0"/>
                  </a:cxn>
                  <a:cxn ang="0">
                    <a:pos x="23" y="0"/>
                  </a:cxn>
                  <a:cxn ang="0">
                    <a:pos x="6" y="5"/>
                  </a:cxn>
                  <a:cxn ang="0">
                    <a:pos x="0" y="11"/>
                  </a:cxn>
                  <a:cxn ang="0">
                    <a:pos x="6" y="23"/>
                  </a:cxn>
                  <a:cxn ang="0">
                    <a:pos x="17" y="41"/>
                  </a:cxn>
                  <a:cxn ang="0">
                    <a:pos x="29" y="41"/>
                  </a:cxn>
                  <a:cxn ang="0">
                    <a:pos x="47" y="41"/>
                  </a:cxn>
                  <a:cxn ang="0">
                    <a:pos x="47" y="35"/>
                  </a:cxn>
                  <a:cxn ang="0">
                    <a:pos x="53" y="35"/>
                  </a:cxn>
                </a:cxnLst>
                <a:rect l="0" t="0" r="0" b="0"/>
                <a:pathLst>
                  <a:path w="53" h="41">
                    <a:moveTo>
                      <a:pt x="53" y="35"/>
                    </a:moveTo>
                    <a:lnTo>
                      <a:pt x="47" y="17"/>
                    </a:lnTo>
                    <a:lnTo>
                      <a:pt x="35" y="5"/>
                    </a:lnTo>
                    <a:lnTo>
                      <a:pt x="29" y="0"/>
                    </a:lnTo>
                    <a:lnTo>
                      <a:pt x="23" y="0"/>
                    </a:lnTo>
                    <a:lnTo>
                      <a:pt x="6" y="5"/>
                    </a:lnTo>
                    <a:lnTo>
                      <a:pt x="0" y="11"/>
                    </a:lnTo>
                    <a:lnTo>
                      <a:pt x="6" y="23"/>
                    </a:lnTo>
                    <a:lnTo>
                      <a:pt x="17" y="41"/>
                    </a:lnTo>
                    <a:lnTo>
                      <a:pt x="29" y="41"/>
                    </a:lnTo>
                    <a:lnTo>
                      <a:pt x="47" y="41"/>
                    </a:lnTo>
                    <a:lnTo>
                      <a:pt x="47" y="35"/>
                    </a:lnTo>
                    <a:lnTo>
                      <a:pt x="53"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5" name="フリーフォーム 64"/>
              <p:cNvSpPr>
                <a:spLocks/>
              </p:cNvSpPr>
              <p:nvPr/>
            </p:nvSpPr>
            <p:spPr bwMode="auto">
              <a:xfrm>
                <a:off x="2869" y="561"/>
                <a:ext cx="41" cy="29"/>
              </a:xfrm>
              <a:custGeom>
                <a:avLst/>
                <a:gdLst/>
                <a:ahLst/>
                <a:cxnLst>
                  <a:cxn ang="0">
                    <a:pos x="30" y="29"/>
                  </a:cxn>
                  <a:cxn ang="0">
                    <a:pos x="41" y="23"/>
                  </a:cxn>
                  <a:cxn ang="0">
                    <a:pos x="30" y="18"/>
                  </a:cxn>
                  <a:cxn ang="0">
                    <a:pos x="24" y="0"/>
                  </a:cxn>
                  <a:cxn ang="0">
                    <a:pos x="18" y="0"/>
                  </a:cxn>
                  <a:cxn ang="0">
                    <a:pos x="12" y="12"/>
                  </a:cxn>
                  <a:cxn ang="0">
                    <a:pos x="0" y="23"/>
                  </a:cxn>
                  <a:cxn ang="0">
                    <a:pos x="12" y="29"/>
                  </a:cxn>
                  <a:cxn ang="0">
                    <a:pos x="24" y="29"/>
                  </a:cxn>
                  <a:cxn ang="0">
                    <a:pos x="30" y="29"/>
                  </a:cxn>
                </a:cxnLst>
                <a:rect l="0" t="0" r="0" b="0"/>
                <a:pathLst>
                  <a:path w="41" h="29">
                    <a:moveTo>
                      <a:pt x="30" y="29"/>
                    </a:moveTo>
                    <a:lnTo>
                      <a:pt x="41" y="23"/>
                    </a:lnTo>
                    <a:lnTo>
                      <a:pt x="30" y="18"/>
                    </a:lnTo>
                    <a:lnTo>
                      <a:pt x="24" y="0"/>
                    </a:lnTo>
                    <a:lnTo>
                      <a:pt x="18" y="0"/>
                    </a:lnTo>
                    <a:lnTo>
                      <a:pt x="12" y="12"/>
                    </a:lnTo>
                    <a:lnTo>
                      <a:pt x="0" y="23"/>
                    </a:lnTo>
                    <a:lnTo>
                      <a:pt x="12" y="29"/>
                    </a:lnTo>
                    <a:lnTo>
                      <a:pt x="24" y="29"/>
                    </a:lnTo>
                    <a:lnTo>
                      <a:pt x="30"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6" name="フリーフォーム 65"/>
              <p:cNvSpPr>
                <a:spLocks/>
              </p:cNvSpPr>
              <p:nvPr/>
            </p:nvSpPr>
            <p:spPr bwMode="auto">
              <a:xfrm>
                <a:off x="2922" y="432"/>
                <a:ext cx="53" cy="23"/>
              </a:xfrm>
              <a:custGeom>
                <a:avLst/>
                <a:gdLst/>
                <a:ahLst/>
                <a:cxnLst>
                  <a:cxn ang="0">
                    <a:pos x="6" y="23"/>
                  </a:cxn>
                  <a:cxn ang="0">
                    <a:pos x="35" y="6"/>
                  </a:cxn>
                  <a:cxn ang="0">
                    <a:pos x="53" y="0"/>
                  </a:cxn>
                  <a:cxn ang="0">
                    <a:pos x="23" y="0"/>
                  </a:cxn>
                  <a:cxn ang="0">
                    <a:pos x="6" y="17"/>
                  </a:cxn>
                  <a:cxn ang="0">
                    <a:pos x="0" y="23"/>
                  </a:cxn>
                  <a:cxn ang="0">
                    <a:pos x="0" y="23"/>
                  </a:cxn>
                  <a:cxn ang="0">
                    <a:pos x="6" y="23"/>
                  </a:cxn>
                </a:cxnLst>
                <a:rect l="0" t="0" r="0" b="0"/>
                <a:pathLst>
                  <a:path w="53" h="23">
                    <a:moveTo>
                      <a:pt x="6" y="23"/>
                    </a:moveTo>
                    <a:lnTo>
                      <a:pt x="35" y="6"/>
                    </a:lnTo>
                    <a:lnTo>
                      <a:pt x="53" y="0"/>
                    </a:lnTo>
                    <a:lnTo>
                      <a:pt x="23" y="0"/>
                    </a:lnTo>
                    <a:lnTo>
                      <a:pt x="6" y="17"/>
                    </a:lnTo>
                    <a:lnTo>
                      <a:pt x="0" y="23"/>
                    </a:lnTo>
                    <a:lnTo>
                      <a:pt x="0" y="23"/>
                    </a:lnTo>
                    <a:lnTo>
                      <a:pt x="6"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7" name="フリーフォーム 66"/>
              <p:cNvSpPr>
                <a:spLocks/>
              </p:cNvSpPr>
              <p:nvPr/>
            </p:nvSpPr>
            <p:spPr bwMode="auto">
              <a:xfrm>
                <a:off x="2547" y="449"/>
                <a:ext cx="23" cy="36"/>
              </a:xfrm>
              <a:custGeom>
                <a:avLst/>
                <a:gdLst/>
                <a:ahLst/>
                <a:cxnLst>
                  <a:cxn ang="0">
                    <a:pos x="23" y="30"/>
                  </a:cxn>
                  <a:cxn ang="0">
                    <a:pos x="23" y="18"/>
                  </a:cxn>
                  <a:cxn ang="0">
                    <a:pos x="17" y="6"/>
                  </a:cxn>
                  <a:cxn ang="0">
                    <a:pos x="5" y="0"/>
                  </a:cxn>
                  <a:cxn ang="0">
                    <a:pos x="0" y="6"/>
                  </a:cxn>
                  <a:cxn ang="0">
                    <a:pos x="5" y="30"/>
                  </a:cxn>
                  <a:cxn ang="0">
                    <a:pos x="17" y="36"/>
                  </a:cxn>
                  <a:cxn ang="0">
                    <a:pos x="17" y="30"/>
                  </a:cxn>
                  <a:cxn ang="0">
                    <a:pos x="23" y="30"/>
                  </a:cxn>
                </a:cxnLst>
                <a:rect l="0" t="0" r="0" b="0"/>
                <a:pathLst>
                  <a:path w="23" h="36">
                    <a:moveTo>
                      <a:pt x="23" y="30"/>
                    </a:moveTo>
                    <a:lnTo>
                      <a:pt x="23" y="18"/>
                    </a:lnTo>
                    <a:lnTo>
                      <a:pt x="17" y="6"/>
                    </a:lnTo>
                    <a:lnTo>
                      <a:pt x="5" y="0"/>
                    </a:lnTo>
                    <a:lnTo>
                      <a:pt x="0" y="6"/>
                    </a:lnTo>
                    <a:lnTo>
                      <a:pt x="5" y="30"/>
                    </a:lnTo>
                    <a:lnTo>
                      <a:pt x="17" y="36"/>
                    </a:lnTo>
                    <a:lnTo>
                      <a:pt x="17" y="30"/>
                    </a:lnTo>
                    <a:lnTo>
                      <a:pt x="23" y="3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8" name="フリーフォーム 67"/>
              <p:cNvSpPr>
                <a:spLocks/>
              </p:cNvSpPr>
              <p:nvPr/>
            </p:nvSpPr>
            <p:spPr bwMode="auto">
              <a:xfrm>
                <a:off x="429" y="3266"/>
                <a:ext cx="111" cy="88"/>
              </a:xfrm>
              <a:custGeom>
                <a:avLst/>
                <a:gdLst/>
                <a:ahLst/>
                <a:cxnLst>
                  <a:cxn ang="0">
                    <a:pos x="82" y="71"/>
                  </a:cxn>
                  <a:cxn ang="0">
                    <a:pos x="105" y="59"/>
                  </a:cxn>
                  <a:cxn ang="0">
                    <a:pos x="111" y="41"/>
                  </a:cxn>
                  <a:cxn ang="0">
                    <a:pos x="111" y="29"/>
                  </a:cxn>
                  <a:cxn ang="0">
                    <a:pos x="105" y="18"/>
                  </a:cxn>
                  <a:cxn ang="0">
                    <a:pos x="94" y="6"/>
                  </a:cxn>
                  <a:cxn ang="0">
                    <a:pos x="76" y="0"/>
                  </a:cxn>
                  <a:cxn ang="0">
                    <a:pos x="41" y="0"/>
                  </a:cxn>
                  <a:cxn ang="0">
                    <a:pos x="29" y="6"/>
                  </a:cxn>
                  <a:cxn ang="0">
                    <a:pos x="11" y="24"/>
                  </a:cxn>
                  <a:cxn ang="0">
                    <a:pos x="0" y="35"/>
                  </a:cxn>
                  <a:cxn ang="0">
                    <a:pos x="0" y="53"/>
                  </a:cxn>
                  <a:cxn ang="0">
                    <a:pos x="6" y="71"/>
                  </a:cxn>
                  <a:cxn ang="0">
                    <a:pos x="17" y="88"/>
                  </a:cxn>
                  <a:cxn ang="0">
                    <a:pos x="41" y="88"/>
                  </a:cxn>
                  <a:cxn ang="0">
                    <a:pos x="70" y="88"/>
                  </a:cxn>
                  <a:cxn ang="0">
                    <a:pos x="76" y="71"/>
                  </a:cxn>
                  <a:cxn ang="0">
                    <a:pos x="82" y="71"/>
                  </a:cxn>
                </a:cxnLst>
                <a:rect l="0" t="0" r="0" b="0"/>
                <a:pathLst>
                  <a:path w="111" h="88">
                    <a:moveTo>
                      <a:pt x="82" y="71"/>
                    </a:moveTo>
                    <a:lnTo>
                      <a:pt x="105" y="59"/>
                    </a:lnTo>
                    <a:lnTo>
                      <a:pt x="111" y="41"/>
                    </a:lnTo>
                    <a:lnTo>
                      <a:pt x="111" y="29"/>
                    </a:lnTo>
                    <a:lnTo>
                      <a:pt x="105" y="18"/>
                    </a:lnTo>
                    <a:lnTo>
                      <a:pt x="94" y="6"/>
                    </a:lnTo>
                    <a:lnTo>
                      <a:pt x="76" y="0"/>
                    </a:lnTo>
                    <a:lnTo>
                      <a:pt x="41" y="0"/>
                    </a:lnTo>
                    <a:lnTo>
                      <a:pt x="29" y="6"/>
                    </a:lnTo>
                    <a:lnTo>
                      <a:pt x="11" y="24"/>
                    </a:lnTo>
                    <a:lnTo>
                      <a:pt x="0" y="35"/>
                    </a:lnTo>
                    <a:lnTo>
                      <a:pt x="0" y="53"/>
                    </a:lnTo>
                    <a:lnTo>
                      <a:pt x="6" y="71"/>
                    </a:lnTo>
                    <a:lnTo>
                      <a:pt x="17" y="88"/>
                    </a:lnTo>
                    <a:lnTo>
                      <a:pt x="41" y="88"/>
                    </a:lnTo>
                    <a:lnTo>
                      <a:pt x="70" y="88"/>
                    </a:lnTo>
                    <a:lnTo>
                      <a:pt x="76" y="71"/>
                    </a:lnTo>
                    <a:lnTo>
                      <a:pt x="82" y="7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69" name="フリーフォーム 68"/>
              <p:cNvSpPr>
                <a:spLocks/>
              </p:cNvSpPr>
              <p:nvPr/>
            </p:nvSpPr>
            <p:spPr bwMode="auto">
              <a:xfrm>
                <a:off x="417" y="3413"/>
                <a:ext cx="106" cy="64"/>
              </a:xfrm>
              <a:custGeom>
                <a:avLst/>
                <a:gdLst/>
                <a:ahLst/>
                <a:cxnLst>
                  <a:cxn ang="0">
                    <a:pos x="106" y="35"/>
                  </a:cxn>
                  <a:cxn ang="0">
                    <a:pos x="94" y="17"/>
                  </a:cxn>
                  <a:cxn ang="0">
                    <a:pos x="82" y="6"/>
                  </a:cxn>
                  <a:cxn ang="0">
                    <a:pos x="53" y="0"/>
                  </a:cxn>
                  <a:cxn ang="0">
                    <a:pos x="29" y="0"/>
                  </a:cxn>
                  <a:cxn ang="0">
                    <a:pos x="12" y="12"/>
                  </a:cxn>
                  <a:cxn ang="0">
                    <a:pos x="0" y="29"/>
                  </a:cxn>
                  <a:cxn ang="0">
                    <a:pos x="12" y="47"/>
                  </a:cxn>
                  <a:cxn ang="0">
                    <a:pos x="18" y="59"/>
                  </a:cxn>
                  <a:cxn ang="0">
                    <a:pos x="47" y="64"/>
                  </a:cxn>
                  <a:cxn ang="0">
                    <a:pos x="82" y="59"/>
                  </a:cxn>
                  <a:cxn ang="0">
                    <a:pos x="94" y="47"/>
                  </a:cxn>
                  <a:cxn ang="0">
                    <a:pos x="94" y="35"/>
                  </a:cxn>
                  <a:cxn ang="0">
                    <a:pos x="106" y="35"/>
                  </a:cxn>
                </a:cxnLst>
                <a:rect l="0" t="0" r="0" b="0"/>
                <a:pathLst>
                  <a:path w="106" h="64">
                    <a:moveTo>
                      <a:pt x="106" y="35"/>
                    </a:moveTo>
                    <a:lnTo>
                      <a:pt x="94" y="17"/>
                    </a:lnTo>
                    <a:lnTo>
                      <a:pt x="82" y="6"/>
                    </a:lnTo>
                    <a:lnTo>
                      <a:pt x="53" y="0"/>
                    </a:lnTo>
                    <a:lnTo>
                      <a:pt x="29" y="0"/>
                    </a:lnTo>
                    <a:lnTo>
                      <a:pt x="12" y="12"/>
                    </a:lnTo>
                    <a:lnTo>
                      <a:pt x="0" y="29"/>
                    </a:lnTo>
                    <a:lnTo>
                      <a:pt x="12" y="47"/>
                    </a:lnTo>
                    <a:lnTo>
                      <a:pt x="18" y="59"/>
                    </a:lnTo>
                    <a:lnTo>
                      <a:pt x="47" y="64"/>
                    </a:lnTo>
                    <a:lnTo>
                      <a:pt x="82" y="59"/>
                    </a:lnTo>
                    <a:lnTo>
                      <a:pt x="94" y="47"/>
                    </a:lnTo>
                    <a:lnTo>
                      <a:pt x="94" y="35"/>
                    </a:lnTo>
                    <a:lnTo>
                      <a:pt x="106"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0" name="フリーフォーム 69"/>
              <p:cNvSpPr>
                <a:spLocks/>
              </p:cNvSpPr>
              <p:nvPr/>
            </p:nvSpPr>
            <p:spPr bwMode="auto">
              <a:xfrm>
                <a:off x="710" y="3231"/>
                <a:ext cx="106" cy="64"/>
              </a:xfrm>
              <a:custGeom>
                <a:avLst/>
                <a:gdLst/>
                <a:ahLst/>
                <a:cxnLst>
                  <a:cxn ang="0">
                    <a:pos x="47" y="59"/>
                  </a:cxn>
                  <a:cxn ang="0">
                    <a:pos x="71" y="64"/>
                  </a:cxn>
                  <a:cxn ang="0">
                    <a:pos x="82" y="59"/>
                  </a:cxn>
                  <a:cxn ang="0">
                    <a:pos x="100" y="41"/>
                  </a:cxn>
                  <a:cxn ang="0">
                    <a:pos x="106" y="29"/>
                  </a:cxn>
                  <a:cxn ang="0">
                    <a:pos x="100" y="6"/>
                  </a:cxn>
                  <a:cxn ang="0">
                    <a:pos x="94" y="0"/>
                  </a:cxn>
                  <a:cxn ang="0">
                    <a:pos x="65" y="0"/>
                  </a:cxn>
                  <a:cxn ang="0">
                    <a:pos x="24" y="12"/>
                  </a:cxn>
                  <a:cxn ang="0">
                    <a:pos x="0" y="41"/>
                  </a:cxn>
                  <a:cxn ang="0">
                    <a:pos x="6" y="53"/>
                  </a:cxn>
                  <a:cxn ang="0">
                    <a:pos x="18" y="59"/>
                  </a:cxn>
                  <a:cxn ang="0">
                    <a:pos x="41" y="59"/>
                  </a:cxn>
                  <a:cxn ang="0">
                    <a:pos x="47" y="59"/>
                  </a:cxn>
                </a:cxnLst>
                <a:rect l="0" t="0" r="0" b="0"/>
                <a:pathLst>
                  <a:path w="106" h="64">
                    <a:moveTo>
                      <a:pt x="47" y="59"/>
                    </a:moveTo>
                    <a:lnTo>
                      <a:pt x="71" y="64"/>
                    </a:lnTo>
                    <a:lnTo>
                      <a:pt x="82" y="59"/>
                    </a:lnTo>
                    <a:lnTo>
                      <a:pt x="100" y="41"/>
                    </a:lnTo>
                    <a:lnTo>
                      <a:pt x="106" y="29"/>
                    </a:lnTo>
                    <a:lnTo>
                      <a:pt x="100" y="6"/>
                    </a:lnTo>
                    <a:lnTo>
                      <a:pt x="94" y="0"/>
                    </a:lnTo>
                    <a:lnTo>
                      <a:pt x="65" y="0"/>
                    </a:lnTo>
                    <a:lnTo>
                      <a:pt x="24" y="12"/>
                    </a:lnTo>
                    <a:lnTo>
                      <a:pt x="0" y="41"/>
                    </a:lnTo>
                    <a:lnTo>
                      <a:pt x="6" y="53"/>
                    </a:lnTo>
                    <a:lnTo>
                      <a:pt x="18" y="59"/>
                    </a:lnTo>
                    <a:lnTo>
                      <a:pt x="41" y="59"/>
                    </a:lnTo>
                    <a:lnTo>
                      <a:pt x="47"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1" name="フリーフォーム 70"/>
              <p:cNvSpPr>
                <a:spLocks/>
              </p:cNvSpPr>
              <p:nvPr/>
            </p:nvSpPr>
            <p:spPr bwMode="auto">
              <a:xfrm>
                <a:off x="751" y="3307"/>
                <a:ext cx="118" cy="118"/>
              </a:xfrm>
              <a:custGeom>
                <a:avLst/>
                <a:gdLst/>
                <a:ahLst/>
                <a:cxnLst>
                  <a:cxn ang="0">
                    <a:pos x="118" y="47"/>
                  </a:cxn>
                  <a:cxn ang="0">
                    <a:pos x="106" y="24"/>
                  </a:cxn>
                  <a:cxn ang="0">
                    <a:pos x="100" y="12"/>
                  </a:cxn>
                  <a:cxn ang="0">
                    <a:pos x="88" y="0"/>
                  </a:cxn>
                  <a:cxn ang="0">
                    <a:pos x="65" y="0"/>
                  </a:cxn>
                  <a:cxn ang="0">
                    <a:pos x="41" y="0"/>
                  </a:cxn>
                  <a:cxn ang="0">
                    <a:pos x="24" y="18"/>
                  </a:cxn>
                  <a:cxn ang="0">
                    <a:pos x="6" y="30"/>
                  </a:cxn>
                  <a:cxn ang="0">
                    <a:pos x="0" y="47"/>
                  </a:cxn>
                  <a:cxn ang="0">
                    <a:pos x="0" y="71"/>
                  </a:cxn>
                  <a:cxn ang="0">
                    <a:pos x="0" y="82"/>
                  </a:cxn>
                  <a:cxn ang="0">
                    <a:pos x="12" y="106"/>
                  </a:cxn>
                  <a:cxn ang="0">
                    <a:pos x="41" y="118"/>
                  </a:cxn>
                  <a:cxn ang="0">
                    <a:pos x="65" y="112"/>
                  </a:cxn>
                  <a:cxn ang="0">
                    <a:pos x="88" y="94"/>
                  </a:cxn>
                  <a:cxn ang="0">
                    <a:pos x="118" y="76"/>
                  </a:cxn>
                  <a:cxn ang="0">
                    <a:pos x="118" y="53"/>
                  </a:cxn>
                  <a:cxn ang="0">
                    <a:pos x="118" y="47"/>
                  </a:cxn>
                </a:cxnLst>
                <a:rect l="0" t="0" r="0" b="0"/>
                <a:pathLst>
                  <a:path w="118" h="118">
                    <a:moveTo>
                      <a:pt x="118" y="47"/>
                    </a:moveTo>
                    <a:lnTo>
                      <a:pt x="106" y="24"/>
                    </a:lnTo>
                    <a:lnTo>
                      <a:pt x="100" y="12"/>
                    </a:lnTo>
                    <a:lnTo>
                      <a:pt x="88" y="0"/>
                    </a:lnTo>
                    <a:lnTo>
                      <a:pt x="65" y="0"/>
                    </a:lnTo>
                    <a:lnTo>
                      <a:pt x="41" y="0"/>
                    </a:lnTo>
                    <a:lnTo>
                      <a:pt x="24" y="18"/>
                    </a:lnTo>
                    <a:lnTo>
                      <a:pt x="6" y="30"/>
                    </a:lnTo>
                    <a:lnTo>
                      <a:pt x="0" y="47"/>
                    </a:lnTo>
                    <a:lnTo>
                      <a:pt x="0" y="71"/>
                    </a:lnTo>
                    <a:lnTo>
                      <a:pt x="0" y="82"/>
                    </a:lnTo>
                    <a:lnTo>
                      <a:pt x="12" y="106"/>
                    </a:lnTo>
                    <a:lnTo>
                      <a:pt x="41" y="118"/>
                    </a:lnTo>
                    <a:lnTo>
                      <a:pt x="65" y="112"/>
                    </a:lnTo>
                    <a:lnTo>
                      <a:pt x="88" y="94"/>
                    </a:lnTo>
                    <a:lnTo>
                      <a:pt x="118" y="76"/>
                    </a:lnTo>
                    <a:lnTo>
                      <a:pt x="118" y="53"/>
                    </a:lnTo>
                    <a:lnTo>
                      <a:pt x="118"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2" name="フリーフォーム 71"/>
              <p:cNvSpPr>
                <a:spLocks/>
              </p:cNvSpPr>
              <p:nvPr/>
            </p:nvSpPr>
            <p:spPr bwMode="auto">
              <a:xfrm>
                <a:off x="693" y="3454"/>
                <a:ext cx="99" cy="82"/>
              </a:xfrm>
              <a:custGeom>
                <a:avLst/>
                <a:gdLst/>
                <a:ahLst/>
                <a:cxnLst>
                  <a:cxn ang="0">
                    <a:pos x="99" y="41"/>
                  </a:cxn>
                  <a:cxn ang="0">
                    <a:pos x="99" y="18"/>
                  </a:cxn>
                  <a:cxn ang="0">
                    <a:pos x="82" y="6"/>
                  </a:cxn>
                  <a:cxn ang="0">
                    <a:pos x="41" y="0"/>
                  </a:cxn>
                  <a:cxn ang="0">
                    <a:pos x="29" y="6"/>
                  </a:cxn>
                  <a:cxn ang="0">
                    <a:pos x="6" y="23"/>
                  </a:cxn>
                  <a:cxn ang="0">
                    <a:pos x="0" y="35"/>
                  </a:cxn>
                  <a:cxn ang="0">
                    <a:pos x="0" y="53"/>
                  </a:cxn>
                  <a:cxn ang="0">
                    <a:pos x="17" y="64"/>
                  </a:cxn>
                  <a:cxn ang="0">
                    <a:pos x="41" y="82"/>
                  </a:cxn>
                  <a:cxn ang="0">
                    <a:pos x="70" y="70"/>
                  </a:cxn>
                  <a:cxn ang="0">
                    <a:pos x="94" y="59"/>
                  </a:cxn>
                  <a:cxn ang="0">
                    <a:pos x="94" y="41"/>
                  </a:cxn>
                  <a:cxn ang="0">
                    <a:pos x="99" y="41"/>
                  </a:cxn>
                </a:cxnLst>
                <a:rect l="0" t="0" r="0" b="0"/>
                <a:pathLst>
                  <a:path w="99" h="82">
                    <a:moveTo>
                      <a:pt x="99" y="41"/>
                    </a:moveTo>
                    <a:lnTo>
                      <a:pt x="99" y="18"/>
                    </a:lnTo>
                    <a:lnTo>
                      <a:pt x="82" y="6"/>
                    </a:lnTo>
                    <a:lnTo>
                      <a:pt x="41" y="0"/>
                    </a:lnTo>
                    <a:lnTo>
                      <a:pt x="29" y="6"/>
                    </a:lnTo>
                    <a:lnTo>
                      <a:pt x="6" y="23"/>
                    </a:lnTo>
                    <a:lnTo>
                      <a:pt x="0" y="35"/>
                    </a:lnTo>
                    <a:lnTo>
                      <a:pt x="0" y="53"/>
                    </a:lnTo>
                    <a:lnTo>
                      <a:pt x="17" y="64"/>
                    </a:lnTo>
                    <a:lnTo>
                      <a:pt x="41" y="82"/>
                    </a:lnTo>
                    <a:lnTo>
                      <a:pt x="70" y="70"/>
                    </a:lnTo>
                    <a:lnTo>
                      <a:pt x="94" y="59"/>
                    </a:lnTo>
                    <a:lnTo>
                      <a:pt x="94" y="41"/>
                    </a:lnTo>
                    <a:lnTo>
                      <a:pt x="99"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3" name="フリーフォーム 72"/>
              <p:cNvSpPr>
                <a:spLocks/>
              </p:cNvSpPr>
              <p:nvPr/>
            </p:nvSpPr>
            <p:spPr bwMode="auto">
              <a:xfrm>
                <a:off x="564" y="3536"/>
                <a:ext cx="41" cy="24"/>
              </a:xfrm>
              <a:custGeom>
                <a:avLst/>
                <a:gdLst/>
                <a:ahLst/>
                <a:cxnLst>
                  <a:cxn ang="0">
                    <a:pos x="41" y="12"/>
                  </a:cxn>
                  <a:cxn ang="0">
                    <a:pos x="35" y="6"/>
                  </a:cxn>
                  <a:cxn ang="0">
                    <a:pos x="23" y="0"/>
                  </a:cxn>
                  <a:cxn ang="0">
                    <a:pos x="5" y="0"/>
                  </a:cxn>
                  <a:cxn ang="0">
                    <a:pos x="0" y="0"/>
                  </a:cxn>
                  <a:cxn ang="0">
                    <a:pos x="0" y="18"/>
                  </a:cxn>
                  <a:cxn ang="0">
                    <a:pos x="5" y="24"/>
                  </a:cxn>
                  <a:cxn ang="0">
                    <a:pos x="11" y="24"/>
                  </a:cxn>
                  <a:cxn ang="0">
                    <a:pos x="35" y="24"/>
                  </a:cxn>
                  <a:cxn ang="0">
                    <a:pos x="41" y="24"/>
                  </a:cxn>
                  <a:cxn ang="0">
                    <a:pos x="41" y="18"/>
                  </a:cxn>
                  <a:cxn ang="0">
                    <a:pos x="41" y="12"/>
                  </a:cxn>
                </a:cxnLst>
                <a:rect l="0" t="0" r="0" b="0"/>
                <a:pathLst>
                  <a:path w="41" h="24">
                    <a:moveTo>
                      <a:pt x="41" y="12"/>
                    </a:moveTo>
                    <a:lnTo>
                      <a:pt x="35" y="6"/>
                    </a:lnTo>
                    <a:lnTo>
                      <a:pt x="23" y="0"/>
                    </a:lnTo>
                    <a:lnTo>
                      <a:pt x="5" y="0"/>
                    </a:lnTo>
                    <a:lnTo>
                      <a:pt x="0" y="0"/>
                    </a:lnTo>
                    <a:lnTo>
                      <a:pt x="0" y="18"/>
                    </a:lnTo>
                    <a:lnTo>
                      <a:pt x="5" y="24"/>
                    </a:lnTo>
                    <a:lnTo>
                      <a:pt x="11" y="24"/>
                    </a:lnTo>
                    <a:lnTo>
                      <a:pt x="35" y="24"/>
                    </a:lnTo>
                    <a:lnTo>
                      <a:pt x="41" y="24"/>
                    </a:lnTo>
                    <a:lnTo>
                      <a:pt x="41" y="18"/>
                    </a:lnTo>
                    <a:lnTo>
                      <a:pt x="4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4" name="フリーフォーム 73"/>
              <p:cNvSpPr>
                <a:spLocks/>
              </p:cNvSpPr>
              <p:nvPr/>
            </p:nvSpPr>
            <p:spPr bwMode="auto">
              <a:xfrm>
                <a:off x="986" y="3102"/>
                <a:ext cx="164" cy="199"/>
              </a:xfrm>
              <a:custGeom>
                <a:avLst/>
                <a:gdLst/>
                <a:ahLst/>
                <a:cxnLst>
                  <a:cxn ang="0">
                    <a:pos x="94" y="76"/>
                  </a:cxn>
                  <a:cxn ang="0">
                    <a:pos x="106" y="47"/>
                  </a:cxn>
                  <a:cxn ang="0">
                    <a:pos x="106" y="29"/>
                  </a:cxn>
                  <a:cxn ang="0">
                    <a:pos x="94" y="12"/>
                  </a:cxn>
                  <a:cxn ang="0">
                    <a:pos x="82" y="0"/>
                  </a:cxn>
                  <a:cxn ang="0">
                    <a:pos x="59" y="0"/>
                  </a:cxn>
                  <a:cxn ang="0">
                    <a:pos x="41" y="6"/>
                  </a:cxn>
                  <a:cxn ang="0">
                    <a:pos x="18" y="23"/>
                  </a:cxn>
                  <a:cxn ang="0">
                    <a:pos x="0" y="47"/>
                  </a:cxn>
                  <a:cxn ang="0">
                    <a:pos x="0" y="76"/>
                  </a:cxn>
                  <a:cxn ang="0">
                    <a:pos x="12" y="100"/>
                  </a:cxn>
                  <a:cxn ang="0">
                    <a:pos x="18" y="117"/>
                  </a:cxn>
                  <a:cxn ang="0">
                    <a:pos x="29" y="117"/>
                  </a:cxn>
                  <a:cxn ang="0">
                    <a:pos x="53" y="117"/>
                  </a:cxn>
                  <a:cxn ang="0">
                    <a:pos x="76" y="105"/>
                  </a:cxn>
                  <a:cxn ang="0">
                    <a:pos x="88" y="100"/>
                  </a:cxn>
                  <a:cxn ang="0">
                    <a:pos x="88" y="117"/>
                  </a:cxn>
                  <a:cxn ang="0">
                    <a:pos x="76" y="141"/>
                  </a:cxn>
                  <a:cxn ang="0">
                    <a:pos x="70" y="170"/>
                  </a:cxn>
                  <a:cxn ang="0">
                    <a:pos x="76" y="188"/>
                  </a:cxn>
                  <a:cxn ang="0">
                    <a:pos x="82" y="193"/>
                  </a:cxn>
                  <a:cxn ang="0">
                    <a:pos x="106" y="199"/>
                  </a:cxn>
                  <a:cxn ang="0">
                    <a:pos x="117" y="193"/>
                  </a:cxn>
                  <a:cxn ang="0">
                    <a:pos x="123" y="188"/>
                  </a:cxn>
                  <a:cxn ang="0">
                    <a:pos x="147" y="152"/>
                  </a:cxn>
                  <a:cxn ang="0">
                    <a:pos x="164" y="129"/>
                  </a:cxn>
                  <a:cxn ang="0">
                    <a:pos x="164" y="100"/>
                  </a:cxn>
                  <a:cxn ang="0">
                    <a:pos x="164" y="76"/>
                  </a:cxn>
                  <a:cxn ang="0">
                    <a:pos x="153" y="70"/>
                  </a:cxn>
                  <a:cxn ang="0">
                    <a:pos x="141" y="64"/>
                  </a:cxn>
                  <a:cxn ang="0">
                    <a:pos x="117" y="70"/>
                  </a:cxn>
                  <a:cxn ang="0">
                    <a:pos x="106" y="88"/>
                  </a:cxn>
                  <a:cxn ang="0">
                    <a:pos x="94" y="88"/>
                  </a:cxn>
                  <a:cxn ang="0">
                    <a:pos x="94" y="88"/>
                  </a:cxn>
                  <a:cxn ang="0">
                    <a:pos x="94" y="76"/>
                  </a:cxn>
                </a:cxnLst>
                <a:rect l="0" t="0" r="0" b="0"/>
                <a:pathLst>
                  <a:path w="164" h="199">
                    <a:moveTo>
                      <a:pt x="94" y="76"/>
                    </a:moveTo>
                    <a:lnTo>
                      <a:pt x="106" y="47"/>
                    </a:lnTo>
                    <a:lnTo>
                      <a:pt x="106" y="29"/>
                    </a:lnTo>
                    <a:lnTo>
                      <a:pt x="94" y="12"/>
                    </a:lnTo>
                    <a:lnTo>
                      <a:pt x="82" y="0"/>
                    </a:lnTo>
                    <a:lnTo>
                      <a:pt x="59" y="0"/>
                    </a:lnTo>
                    <a:lnTo>
                      <a:pt x="41" y="6"/>
                    </a:lnTo>
                    <a:lnTo>
                      <a:pt x="18" y="23"/>
                    </a:lnTo>
                    <a:lnTo>
                      <a:pt x="0" y="47"/>
                    </a:lnTo>
                    <a:lnTo>
                      <a:pt x="0" y="76"/>
                    </a:lnTo>
                    <a:lnTo>
                      <a:pt x="12" y="100"/>
                    </a:lnTo>
                    <a:lnTo>
                      <a:pt x="18" y="117"/>
                    </a:lnTo>
                    <a:lnTo>
                      <a:pt x="29" y="117"/>
                    </a:lnTo>
                    <a:lnTo>
                      <a:pt x="53" y="117"/>
                    </a:lnTo>
                    <a:lnTo>
                      <a:pt x="76" y="105"/>
                    </a:lnTo>
                    <a:lnTo>
                      <a:pt x="88" y="100"/>
                    </a:lnTo>
                    <a:lnTo>
                      <a:pt x="88" y="117"/>
                    </a:lnTo>
                    <a:lnTo>
                      <a:pt x="76" y="141"/>
                    </a:lnTo>
                    <a:lnTo>
                      <a:pt x="70" y="170"/>
                    </a:lnTo>
                    <a:lnTo>
                      <a:pt x="76" y="188"/>
                    </a:lnTo>
                    <a:lnTo>
                      <a:pt x="82" y="193"/>
                    </a:lnTo>
                    <a:lnTo>
                      <a:pt x="106" y="199"/>
                    </a:lnTo>
                    <a:lnTo>
                      <a:pt x="117" y="193"/>
                    </a:lnTo>
                    <a:lnTo>
                      <a:pt x="123" y="188"/>
                    </a:lnTo>
                    <a:lnTo>
                      <a:pt x="147" y="152"/>
                    </a:lnTo>
                    <a:lnTo>
                      <a:pt x="164" y="129"/>
                    </a:lnTo>
                    <a:lnTo>
                      <a:pt x="164" y="100"/>
                    </a:lnTo>
                    <a:lnTo>
                      <a:pt x="164" y="76"/>
                    </a:lnTo>
                    <a:lnTo>
                      <a:pt x="153" y="70"/>
                    </a:lnTo>
                    <a:lnTo>
                      <a:pt x="141" y="64"/>
                    </a:lnTo>
                    <a:lnTo>
                      <a:pt x="117" y="70"/>
                    </a:lnTo>
                    <a:lnTo>
                      <a:pt x="106" y="88"/>
                    </a:lnTo>
                    <a:lnTo>
                      <a:pt x="94" y="88"/>
                    </a:lnTo>
                    <a:lnTo>
                      <a:pt x="94" y="88"/>
                    </a:lnTo>
                    <a:lnTo>
                      <a:pt x="94" y="7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5" name="フリーフォーム 74"/>
              <p:cNvSpPr>
                <a:spLocks/>
              </p:cNvSpPr>
              <p:nvPr/>
            </p:nvSpPr>
            <p:spPr bwMode="auto">
              <a:xfrm>
                <a:off x="1232" y="3207"/>
                <a:ext cx="112" cy="59"/>
              </a:xfrm>
              <a:custGeom>
                <a:avLst/>
                <a:gdLst/>
                <a:ahLst/>
                <a:cxnLst>
                  <a:cxn ang="0">
                    <a:pos x="88" y="59"/>
                  </a:cxn>
                  <a:cxn ang="0">
                    <a:pos x="112" y="36"/>
                  </a:cxn>
                  <a:cxn ang="0">
                    <a:pos x="112" y="30"/>
                  </a:cxn>
                  <a:cxn ang="0">
                    <a:pos x="112" y="18"/>
                  </a:cxn>
                  <a:cxn ang="0">
                    <a:pos x="94" y="12"/>
                  </a:cxn>
                  <a:cxn ang="0">
                    <a:pos x="88" y="12"/>
                  </a:cxn>
                  <a:cxn ang="0">
                    <a:pos x="65" y="0"/>
                  </a:cxn>
                  <a:cxn ang="0">
                    <a:pos x="30" y="0"/>
                  </a:cxn>
                  <a:cxn ang="0">
                    <a:pos x="12" y="12"/>
                  </a:cxn>
                  <a:cxn ang="0">
                    <a:pos x="0" y="24"/>
                  </a:cxn>
                  <a:cxn ang="0">
                    <a:pos x="0" y="36"/>
                  </a:cxn>
                  <a:cxn ang="0">
                    <a:pos x="18" y="47"/>
                  </a:cxn>
                  <a:cxn ang="0">
                    <a:pos x="36" y="53"/>
                  </a:cxn>
                  <a:cxn ang="0">
                    <a:pos x="53" y="47"/>
                  </a:cxn>
                  <a:cxn ang="0">
                    <a:pos x="59" y="47"/>
                  </a:cxn>
                  <a:cxn ang="0">
                    <a:pos x="65" y="53"/>
                  </a:cxn>
                  <a:cxn ang="0">
                    <a:pos x="77" y="59"/>
                  </a:cxn>
                  <a:cxn ang="0">
                    <a:pos x="83" y="59"/>
                  </a:cxn>
                  <a:cxn ang="0">
                    <a:pos x="88" y="59"/>
                  </a:cxn>
                </a:cxnLst>
                <a:rect l="0" t="0" r="0" b="0"/>
                <a:pathLst>
                  <a:path w="112" h="59">
                    <a:moveTo>
                      <a:pt x="88" y="59"/>
                    </a:moveTo>
                    <a:lnTo>
                      <a:pt x="112" y="36"/>
                    </a:lnTo>
                    <a:lnTo>
                      <a:pt x="112" y="30"/>
                    </a:lnTo>
                    <a:lnTo>
                      <a:pt x="112" y="18"/>
                    </a:lnTo>
                    <a:lnTo>
                      <a:pt x="94" y="12"/>
                    </a:lnTo>
                    <a:lnTo>
                      <a:pt x="88" y="12"/>
                    </a:lnTo>
                    <a:lnTo>
                      <a:pt x="65" y="0"/>
                    </a:lnTo>
                    <a:lnTo>
                      <a:pt x="30" y="0"/>
                    </a:lnTo>
                    <a:lnTo>
                      <a:pt x="12" y="12"/>
                    </a:lnTo>
                    <a:lnTo>
                      <a:pt x="0" y="24"/>
                    </a:lnTo>
                    <a:lnTo>
                      <a:pt x="0" y="36"/>
                    </a:lnTo>
                    <a:lnTo>
                      <a:pt x="18" y="47"/>
                    </a:lnTo>
                    <a:lnTo>
                      <a:pt x="36" y="53"/>
                    </a:lnTo>
                    <a:lnTo>
                      <a:pt x="53" y="47"/>
                    </a:lnTo>
                    <a:lnTo>
                      <a:pt x="59" y="47"/>
                    </a:lnTo>
                    <a:lnTo>
                      <a:pt x="65" y="53"/>
                    </a:lnTo>
                    <a:lnTo>
                      <a:pt x="77" y="59"/>
                    </a:lnTo>
                    <a:lnTo>
                      <a:pt x="83" y="59"/>
                    </a:lnTo>
                    <a:lnTo>
                      <a:pt x="88"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6" name="フリーフォーム 75"/>
              <p:cNvSpPr>
                <a:spLocks/>
              </p:cNvSpPr>
              <p:nvPr/>
            </p:nvSpPr>
            <p:spPr bwMode="auto">
              <a:xfrm>
                <a:off x="1350" y="3243"/>
                <a:ext cx="58" cy="47"/>
              </a:xfrm>
              <a:custGeom>
                <a:avLst/>
                <a:gdLst/>
                <a:ahLst/>
                <a:cxnLst>
                  <a:cxn ang="0">
                    <a:pos x="53" y="41"/>
                  </a:cxn>
                  <a:cxn ang="0">
                    <a:pos x="58" y="29"/>
                  </a:cxn>
                  <a:cxn ang="0">
                    <a:pos x="58" y="17"/>
                  </a:cxn>
                  <a:cxn ang="0">
                    <a:pos x="41" y="0"/>
                  </a:cxn>
                  <a:cxn ang="0">
                    <a:pos x="29" y="0"/>
                  </a:cxn>
                  <a:cxn ang="0">
                    <a:pos x="11" y="0"/>
                  </a:cxn>
                  <a:cxn ang="0">
                    <a:pos x="6" y="11"/>
                  </a:cxn>
                  <a:cxn ang="0">
                    <a:pos x="0" y="23"/>
                  </a:cxn>
                  <a:cxn ang="0">
                    <a:pos x="11" y="41"/>
                  </a:cxn>
                  <a:cxn ang="0">
                    <a:pos x="29" y="41"/>
                  </a:cxn>
                  <a:cxn ang="0">
                    <a:pos x="41" y="41"/>
                  </a:cxn>
                  <a:cxn ang="0">
                    <a:pos x="41" y="47"/>
                  </a:cxn>
                  <a:cxn ang="0">
                    <a:pos x="41" y="41"/>
                  </a:cxn>
                  <a:cxn ang="0">
                    <a:pos x="53" y="41"/>
                  </a:cxn>
                </a:cxnLst>
                <a:rect l="0" t="0" r="0" b="0"/>
                <a:pathLst>
                  <a:path w="58" h="47">
                    <a:moveTo>
                      <a:pt x="53" y="41"/>
                    </a:moveTo>
                    <a:lnTo>
                      <a:pt x="58" y="29"/>
                    </a:lnTo>
                    <a:lnTo>
                      <a:pt x="58" y="17"/>
                    </a:lnTo>
                    <a:lnTo>
                      <a:pt x="41" y="0"/>
                    </a:lnTo>
                    <a:lnTo>
                      <a:pt x="29" y="0"/>
                    </a:lnTo>
                    <a:lnTo>
                      <a:pt x="11" y="0"/>
                    </a:lnTo>
                    <a:lnTo>
                      <a:pt x="6" y="11"/>
                    </a:lnTo>
                    <a:lnTo>
                      <a:pt x="0" y="23"/>
                    </a:lnTo>
                    <a:lnTo>
                      <a:pt x="11" y="41"/>
                    </a:lnTo>
                    <a:lnTo>
                      <a:pt x="29" y="41"/>
                    </a:lnTo>
                    <a:lnTo>
                      <a:pt x="41" y="41"/>
                    </a:lnTo>
                    <a:lnTo>
                      <a:pt x="41" y="47"/>
                    </a:lnTo>
                    <a:lnTo>
                      <a:pt x="41" y="41"/>
                    </a:lnTo>
                    <a:lnTo>
                      <a:pt x="53"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7" name="フリーフォーム 76"/>
              <p:cNvSpPr>
                <a:spLocks/>
              </p:cNvSpPr>
              <p:nvPr/>
            </p:nvSpPr>
            <p:spPr bwMode="auto">
              <a:xfrm>
                <a:off x="1350" y="3483"/>
                <a:ext cx="29" cy="35"/>
              </a:xfrm>
              <a:custGeom>
                <a:avLst/>
                <a:gdLst/>
                <a:ahLst/>
                <a:cxnLst>
                  <a:cxn ang="0">
                    <a:pos x="23" y="35"/>
                  </a:cxn>
                  <a:cxn ang="0">
                    <a:pos x="29" y="24"/>
                  </a:cxn>
                  <a:cxn ang="0">
                    <a:pos x="29" y="6"/>
                  </a:cxn>
                  <a:cxn ang="0">
                    <a:pos x="23" y="0"/>
                  </a:cxn>
                  <a:cxn ang="0">
                    <a:pos x="11" y="0"/>
                  </a:cxn>
                  <a:cxn ang="0">
                    <a:pos x="0" y="6"/>
                  </a:cxn>
                  <a:cxn ang="0">
                    <a:pos x="0" y="24"/>
                  </a:cxn>
                  <a:cxn ang="0">
                    <a:pos x="6" y="35"/>
                  </a:cxn>
                  <a:cxn ang="0">
                    <a:pos x="11" y="35"/>
                  </a:cxn>
                  <a:cxn ang="0">
                    <a:pos x="23" y="35"/>
                  </a:cxn>
                </a:cxnLst>
                <a:rect l="0" t="0" r="0" b="0"/>
                <a:pathLst>
                  <a:path w="29" h="35">
                    <a:moveTo>
                      <a:pt x="23" y="35"/>
                    </a:moveTo>
                    <a:lnTo>
                      <a:pt x="29" y="24"/>
                    </a:lnTo>
                    <a:lnTo>
                      <a:pt x="29" y="6"/>
                    </a:lnTo>
                    <a:lnTo>
                      <a:pt x="23" y="0"/>
                    </a:lnTo>
                    <a:lnTo>
                      <a:pt x="11" y="0"/>
                    </a:lnTo>
                    <a:lnTo>
                      <a:pt x="0" y="6"/>
                    </a:lnTo>
                    <a:lnTo>
                      <a:pt x="0" y="24"/>
                    </a:lnTo>
                    <a:lnTo>
                      <a:pt x="6" y="35"/>
                    </a:lnTo>
                    <a:lnTo>
                      <a:pt x="11" y="35"/>
                    </a:lnTo>
                    <a:lnTo>
                      <a:pt x="23"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8" name="フリーフォーム 77"/>
              <p:cNvSpPr>
                <a:spLocks/>
              </p:cNvSpPr>
              <p:nvPr/>
            </p:nvSpPr>
            <p:spPr bwMode="auto">
              <a:xfrm>
                <a:off x="1502" y="3325"/>
                <a:ext cx="88" cy="53"/>
              </a:xfrm>
              <a:custGeom>
                <a:avLst/>
                <a:gdLst/>
                <a:ahLst/>
                <a:cxnLst>
                  <a:cxn ang="0">
                    <a:pos x="41" y="53"/>
                  </a:cxn>
                  <a:cxn ang="0">
                    <a:pos x="65" y="41"/>
                  </a:cxn>
                  <a:cxn ang="0">
                    <a:pos x="77" y="35"/>
                  </a:cxn>
                  <a:cxn ang="0">
                    <a:pos x="88" y="12"/>
                  </a:cxn>
                  <a:cxn ang="0">
                    <a:pos x="77" y="6"/>
                  </a:cxn>
                  <a:cxn ang="0">
                    <a:pos x="71" y="0"/>
                  </a:cxn>
                  <a:cxn ang="0">
                    <a:pos x="41" y="0"/>
                  </a:cxn>
                  <a:cxn ang="0">
                    <a:pos x="12" y="6"/>
                  </a:cxn>
                  <a:cxn ang="0">
                    <a:pos x="6" y="12"/>
                  </a:cxn>
                  <a:cxn ang="0">
                    <a:pos x="0" y="29"/>
                  </a:cxn>
                  <a:cxn ang="0">
                    <a:pos x="0" y="35"/>
                  </a:cxn>
                  <a:cxn ang="0">
                    <a:pos x="12" y="41"/>
                  </a:cxn>
                  <a:cxn ang="0">
                    <a:pos x="35" y="53"/>
                  </a:cxn>
                  <a:cxn ang="0">
                    <a:pos x="41" y="53"/>
                  </a:cxn>
                </a:cxnLst>
                <a:rect l="0" t="0" r="0" b="0"/>
                <a:pathLst>
                  <a:path w="88" h="53">
                    <a:moveTo>
                      <a:pt x="41" y="53"/>
                    </a:moveTo>
                    <a:lnTo>
                      <a:pt x="65" y="41"/>
                    </a:lnTo>
                    <a:lnTo>
                      <a:pt x="77" y="35"/>
                    </a:lnTo>
                    <a:lnTo>
                      <a:pt x="88" y="12"/>
                    </a:lnTo>
                    <a:lnTo>
                      <a:pt x="77" y="6"/>
                    </a:lnTo>
                    <a:lnTo>
                      <a:pt x="71" y="0"/>
                    </a:lnTo>
                    <a:lnTo>
                      <a:pt x="41" y="0"/>
                    </a:lnTo>
                    <a:lnTo>
                      <a:pt x="12" y="6"/>
                    </a:lnTo>
                    <a:lnTo>
                      <a:pt x="6" y="12"/>
                    </a:lnTo>
                    <a:lnTo>
                      <a:pt x="0" y="29"/>
                    </a:lnTo>
                    <a:lnTo>
                      <a:pt x="0" y="35"/>
                    </a:lnTo>
                    <a:lnTo>
                      <a:pt x="12" y="41"/>
                    </a:lnTo>
                    <a:lnTo>
                      <a:pt x="35" y="53"/>
                    </a:lnTo>
                    <a:lnTo>
                      <a:pt x="41"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79" name="フリーフォーム 78"/>
              <p:cNvSpPr>
                <a:spLocks/>
              </p:cNvSpPr>
              <p:nvPr/>
            </p:nvSpPr>
            <p:spPr bwMode="auto">
              <a:xfrm>
                <a:off x="1467" y="3266"/>
                <a:ext cx="47" cy="59"/>
              </a:xfrm>
              <a:custGeom>
                <a:avLst/>
                <a:gdLst/>
                <a:ahLst/>
                <a:cxnLst>
                  <a:cxn ang="0">
                    <a:pos x="35" y="59"/>
                  </a:cxn>
                  <a:cxn ang="0">
                    <a:pos x="47" y="35"/>
                  </a:cxn>
                  <a:cxn ang="0">
                    <a:pos x="47" y="24"/>
                  </a:cxn>
                  <a:cxn ang="0">
                    <a:pos x="47" y="0"/>
                  </a:cxn>
                  <a:cxn ang="0">
                    <a:pos x="41" y="0"/>
                  </a:cxn>
                  <a:cxn ang="0">
                    <a:pos x="35" y="0"/>
                  </a:cxn>
                  <a:cxn ang="0">
                    <a:pos x="18" y="6"/>
                  </a:cxn>
                  <a:cxn ang="0">
                    <a:pos x="6" y="18"/>
                  </a:cxn>
                  <a:cxn ang="0">
                    <a:pos x="0" y="29"/>
                  </a:cxn>
                  <a:cxn ang="0">
                    <a:pos x="0" y="41"/>
                  </a:cxn>
                  <a:cxn ang="0">
                    <a:pos x="12" y="59"/>
                  </a:cxn>
                  <a:cxn ang="0">
                    <a:pos x="29" y="59"/>
                  </a:cxn>
                  <a:cxn ang="0">
                    <a:pos x="29" y="59"/>
                  </a:cxn>
                  <a:cxn ang="0">
                    <a:pos x="35" y="59"/>
                  </a:cxn>
                </a:cxnLst>
                <a:rect l="0" t="0" r="0" b="0"/>
                <a:pathLst>
                  <a:path w="47" h="59">
                    <a:moveTo>
                      <a:pt x="35" y="59"/>
                    </a:moveTo>
                    <a:lnTo>
                      <a:pt x="47" y="35"/>
                    </a:lnTo>
                    <a:lnTo>
                      <a:pt x="47" y="24"/>
                    </a:lnTo>
                    <a:lnTo>
                      <a:pt x="47" y="0"/>
                    </a:lnTo>
                    <a:lnTo>
                      <a:pt x="41" y="0"/>
                    </a:lnTo>
                    <a:lnTo>
                      <a:pt x="35" y="0"/>
                    </a:lnTo>
                    <a:lnTo>
                      <a:pt x="18" y="6"/>
                    </a:lnTo>
                    <a:lnTo>
                      <a:pt x="6" y="18"/>
                    </a:lnTo>
                    <a:lnTo>
                      <a:pt x="0" y="29"/>
                    </a:lnTo>
                    <a:lnTo>
                      <a:pt x="0" y="41"/>
                    </a:lnTo>
                    <a:lnTo>
                      <a:pt x="12" y="59"/>
                    </a:lnTo>
                    <a:lnTo>
                      <a:pt x="29" y="59"/>
                    </a:lnTo>
                    <a:lnTo>
                      <a:pt x="29" y="59"/>
                    </a:lnTo>
                    <a:lnTo>
                      <a:pt x="35"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0" name="フリーフォーム 79"/>
              <p:cNvSpPr>
                <a:spLocks/>
              </p:cNvSpPr>
              <p:nvPr/>
            </p:nvSpPr>
            <p:spPr bwMode="auto">
              <a:xfrm>
                <a:off x="1514" y="3143"/>
                <a:ext cx="76" cy="53"/>
              </a:xfrm>
              <a:custGeom>
                <a:avLst/>
                <a:gdLst/>
                <a:ahLst/>
                <a:cxnLst>
                  <a:cxn ang="0">
                    <a:pos x="47" y="53"/>
                  </a:cxn>
                  <a:cxn ang="0">
                    <a:pos x="59" y="53"/>
                  </a:cxn>
                  <a:cxn ang="0">
                    <a:pos x="76" y="47"/>
                  </a:cxn>
                  <a:cxn ang="0">
                    <a:pos x="76" y="29"/>
                  </a:cxn>
                  <a:cxn ang="0">
                    <a:pos x="76" y="23"/>
                  </a:cxn>
                  <a:cxn ang="0">
                    <a:pos x="59" y="6"/>
                  </a:cxn>
                  <a:cxn ang="0">
                    <a:pos x="53" y="0"/>
                  </a:cxn>
                  <a:cxn ang="0">
                    <a:pos x="23" y="6"/>
                  </a:cxn>
                  <a:cxn ang="0">
                    <a:pos x="6" y="17"/>
                  </a:cxn>
                  <a:cxn ang="0">
                    <a:pos x="0" y="23"/>
                  </a:cxn>
                  <a:cxn ang="0">
                    <a:pos x="6" y="29"/>
                  </a:cxn>
                  <a:cxn ang="0">
                    <a:pos x="23" y="47"/>
                  </a:cxn>
                  <a:cxn ang="0">
                    <a:pos x="35" y="53"/>
                  </a:cxn>
                  <a:cxn ang="0">
                    <a:pos x="47" y="53"/>
                  </a:cxn>
                </a:cxnLst>
                <a:rect l="0" t="0" r="0" b="0"/>
                <a:pathLst>
                  <a:path w="76" h="53">
                    <a:moveTo>
                      <a:pt x="47" y="53"/>
                    </a:moveTo>
                    <a:lnTo>
                      <a:pt x="59" y="53"/>
                    </a:lnTo>
                    <a:lnTo>
                      <a:pt x="76" y="47"/>
                    </a:lnTo>
                    <a:lnTo>
                      <a:pt x="76" y="29"/>
                    </a:lnTo>
                    <a:lnTo>
                      <a:pt x="76" y="23"/>
                    </a:lnTo>
                    <a:lnTo>
                      <a:pt x="59" y="6"/>
                    </a:lnTo>
                    <a:lnTo>
                      <a:pt x="53" y="0"/>
                    </a:lnTo>
                    <a:lnTo>
                      <a:pt x="23" y="6"/>
                    </a:lnTo>
                    <a:lnTo>
                      <a:pt x="6" y="17"/>
                    </a:lnTo>
                    <a:lnTo>
                      <a:pt x="0" y="23"/>
                    </a:lnTo>
                    <a:lnTo>
                      <a:pt x="6" y="29"/>
                    </a:lnTo>
                    <a:lnTo>
                      <a:pt x="23" y="47"/>
                    </a:lnTo>
                    <a:lnTo>
                      <a:pt x="35" y="53"/>
                    </a:lnTo>
                    <a:lnTo>
                      <a:pt x="47"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1" name="フリーフォーム 80"/>
              <p:cNvSpPr>
                <a:spLocks/>
              </p:cNvSpPr>
              <p:nvPr/>
            </p:nvSpPr>
            <p:spPr bwMode="auto">
              <a:xfrm>
                <a:off x="1455" y="3020"/>
                <a:ext cx="94" cy="76"/>
              </a:xfrm>
              <a:custGeom>
                <a:avLst/>
                <a:gdLst/>
                <a:ahLst/>
                <a:cxnLst>
                  <a:cxn ang="0">
                    <a:pos x="65" y="76"/>
                  </a:cxn>
                  <a:cxn ang="0">
                    <a:pos x="82" y="64"/>
                  </a:cxn>
                  <a:cxn ang="0">
                    <a:pos x="94" y="52"/>
                  </a:cxn>
                  <a:cxn ang="0">
                    <a:pos x="94" y="29"/>
                  </a:cxn>
                  <a:cxn ang="0">
                    <a:pos x="88" y="17"/>
                  </a:cxn>
                  <a:cxn ang="0">
                    <a:pos x="77" y="11"/>
                  </a:cxn>
                  <a:cxn ang="0">
                    <a:pos x="65" y="0"/>
                  </a:cxn>
                  <a:cxn ang="0">
                    <a:pos x="41" y="0"/>
                  </a:cxn>
                  <a:cxn ang="0">
                    <a:pos x="12" y="11"/>
                  </a:cxn>
                  <a:cxn ang="0">
                    <a:pos x="0" y="23"/>
                  </a:cxn>
                  <a:cxn ang="0">
                    <a:pos x="0" y="35"/>
                  </a:cxn>
                  <a:cxn ang="0">
                    <a:pos x="18" y="58"/>
                  </a:cxn>
                  <a:cxn ang="0">
                    <a:pos x="30" y="76"/>
                  </a:cxn>
                  <a:cxn ang="0">
                    <a:pos x="59" y="76"/>
                  </a:cxn>
                  <a:cxn ang="0">
                    <a:pos x="65" y="76"/>
                  </a:cxn>
                </a:cxnLst>
                <a:rect l="0" t="0" r="0" b="0"/>
                <a:pathLst>
                  <a:path w="94" h="76">
                    <a:moveTo>
                      <a:pt x="65" y="76"/>
                    </a:moveTo>
                    <a:lnTo>
                      <a:pt x="82" y="64"/>
                    </a:lnTo>
                    <a:lnTo>
                      <a:pt x="94" y="52"/>
                    </a:lnTo>
                    <a:lnTo>
                      <a:pt x="94" y="29"/>
                    </a:lnTo>
                    <a:lnTo>
                      <a:pt x="88" y="17"/>
                    </a:lnTo>
                    <a:lnTo>
                      <a:pt x="77" y="11"/>
                    </a:lnTo>
                    <a:lnTo>
                      <a:pt x="65" y="0"/>
                    </a:lnTo>
                    <a:lnTo>
                      <a:pt x="41" y="0"/>
                    </a:lnTo>
                    <a:lnTo>
                      <a:pt x="12" y="11"/>
                    </a:lnTo>
                    <a:lnTo>
                      <a:pt x="0" y="23"/>
                    </a:lnTo>
                    <a:lnTo>
                      <a:pt x="0" y="35"/>
                    </a:lnTo>
                    <a:lnTo>
                      <a:pt x="18" y="58"/>
                    </a:lnTo>
                    <a:lnTo>
                      <a:pt x="30" y="76"/>
                    </a:lnTo>
                    <a:lnTo>
                      <a:pt x="59" y="76"/>
                    </a:lnTo>
                    <a:lnTo>
                      <a:pt x="65" y="7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2" name="フリーフォーム 81"/>
              <p:cNvSpPr>
                <a:spLocks/>
              </p:cNvSpPr>
              <p:nvPr/>
            </p:nvSpPr>
            <p:spPr bwMode="auto">
              <a:xfrm>
                <a:off x="1537" y="2938"/>
                <a:ext cx="71" cy="76"/>
              </a:xfrm>
              <a:custGeom>
                <a:avLst/>
                <a:gdLst/>
                <a:ahLst/>
                <a:cxnLst>
                  <a:cxn ang="0">
                    <a:pos x="53" y="70"/>
                  </a:cxn>
                  <a:cxn ang="0">
                    <a:pos x="65" y="52"/>
                  </a:cxn>
                  <a:cxn ang="0">
                    <a:pos x="71" y="35"/>
                  </a:cxn>
                  <a:cxn ang="0">
                    <a:pos x="65" y="11"/>
                  </a:cxn>
                  <a:cxn ang="0">
                    <a:pos x="59" y="0"/>
                  </a:cxn>
                  <a:cxn ang="0">
                    <a:pos x="42" y="0"/>
                  </a:cxn>
                  <a:cxn ang="0">
                    <a:pos x="30" y="5"/>
                  </a:cxn>
                  <a:cxn ang="0">
                    <a:pos x="12" y="11"/>
                  </a:cxn>
                  <a:cxn ang="0">
                    <a:pos x="0" y="35"/>
                  </a:cxn>
                  <a:cxn ang="0">
                    <a:pos x="0" y="46"/>
                  </a:cxn>
                  <a:cxn ang="0">
                    <a:pos x="6" y="64"/>
                  </a:cxn>
                  <a:cxn ang="0">
                    <a:pos x="30" y="76"/>
                  </a:cxn>
                  <a:cxn ang="0">
                    <a:pos x="42" y="70"/>
                  </a:cxn>
                  <a:cxn ang="0">
                    <a:pos x="53" y="70"/>
                  </a:cxn>
                </a:cxnLst>
                <a:rect l="0" t="0" r="0" b="0"/>
                <a:pathLst>
                  <a:path w="71" h="76">
                    <a:moveTo>
                      <a:pt x="53" y="70"/>
                    </a:moveTo>
                    <a:lnTo>
                      <a:pt x="65" y="52"/>
                    </a:lnTo>
                    <a:lnTo>
                      <a:pt x="71" y="35"/>
                    </a:lnTo>
                    <a:lnTo>
                      <a:pt x="65" y="11"/>
                    </a:lnTo>
                    <a:lnTo>
                      <a:pt x="59" y="0"/>
                    </a:lnTo>
                    <a:lnTo>
                      <a:pt x="42" y="0"/>
                    </a:lnTo>
                    <a:lnTo>
                      <a:pt x="30" y="5"/>
                    </a:lnTo>
                    <a:lnTo>
                      <a:pt x="12" y="11"/>
                    </a:lnTo>
                    <a:lnTo>
                      <a:pt x="0" y="35"/>
                    </a:lnTo>
                    <a:lnTo>
                      <a:pt x="0" y="46"/>
                    </a:lnTo>
                    <a:lnTo>
                      <a:pt x="6" y="64"/>
                    </a:lnTo>
                    <a:lnTo>
                      <a:pt x="30" y="76"/>
                    </a:lnTo>
                    <a:lnTo>
                      <a:pt x="42" y="70"/>
                    </a:lnTo>
                    <a:lnTo>
                      <a:pt x="53"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3" name="フリーフォーム 82"/>
              <p:cNvSpPr>
                <a:spLocks/>
              </p:cNvSpPr>
              <p:nvPr/>
            </p:nvSpPr>
            <p:spPr bwMode="auto">
              <a:xfrm>
                <a:off x="1625" y="3002"/>
                <a:ext cx="42" cy="35"/>
              </a:xfrm>
              <a:custGeom>
                <a:avLst/>
                <a:gdLst/>
                <a:ahLst/>
                <a:cxnLst>
                  <a:cxn ang="0">
                    <a:pos x="30" y="35"/>
                  </a:cxn>
                  <a:cxn ang="0">
                    <a:pos x="36" y="29"/>
                  </a:cxn>
                  <a:cxn ang="0">
                    <a:pos x="42" y="29"/>
                  </a:cxn>
                  <a:cxn ang="0">
                    <a:pos x="42" y="12"/>
                  </a:cxn>
                  <a:cxn ang="0">
                    <a:pos x="30" y="0"/>
                  </a:cxn>
                  <a:cxn ang="0">
                    <a:pos x="6" y="0"/>
                  </a:cxn>
                  <a:cxn ang="0">
                    <a:pos x="0" y="6"/>
                  </a:cxn>
                  <a:cxn ang="0">
                    <a:pos x="0" y="18"/>
                  </a:cxn>
                  <a:cxn ang="0">
                    <a:pos x="0" y="29"/>
                  </a:cxn>
                  <a:cxn ang="0">
                    <a:pos x="12" y="35"/>
                  </a:cxn>
                  <a:cxn ang="0">
                    <a:pos x="18" y="35"/>
                  </a:cxn>
                  <a:cxn ang="0">
                    <a:pos x="30" y="35"/>
                  </a:cxn>
                </a:cxnLst>
                <a:rect l="0" t="0" r="0" b="0"/>
                <a:pathLst>
                  <a:path w="42" h="35">
                    <a:moveTo>
                      <a:pt x="30" y="35"/>
                    </a:moveTo>
                    <a:lnTo>
                      <a:pt x="36" y="29"/>
                    </a:lnTo>
                    <a:lnTo>
                      <a:pt x="42" y="29"/>
                    </a:lnTo>
                    <a:lnTo>
                      <a:pt x="42" y="12"/>
                    </a:lnTo>
                    <a:lnTo>
                      <a:pt x="30" y="0"/>
                    </a:lnTo>
                    <a:lnTo>
                      <a:pt x="6" y="0"/>
                    </a:lnTo>
                    <a:lnTo>
                      <a:pt x="0" y="6"/>
                    </a:lnTo>
                    <a:lnTo>
                      <a:pt x="0" y="18"/>
                    </a:lnTo>
                    <a:lnTo>
                      <a:pt x="0" y="29"/>
                    </a:lnTo>
                    <a:lnTo>
                      <a:pt x="12" y="35"/>
                    </a:lnTo>
                    <a:lnTo>
                      <a:pt x="18" y="35"/>
                    </a:lnTo>
                    <a:lnTo>
                      <a:pt x="30"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4" name="フリーフォーム 83"/>
              <p:cNvSpPr>
                <a:spLocks/>
              </p:cNvSpPr>
              <p:nvPr/>
            </p:nvSpPr>
            <p:spPr bwMode="auto">
              <a:xfrm>
                <a:off x="1737" y="2961"/>
                <a:ext cx="88" cy="53"/>
              </a:xfrm>
              <a:custGeom>
                <a:avLst/>
                <a:gdLst/>
                <a:ahLst/>
                <a:cxnLst>
                  <a:cxn ang="0">
                    <a:pos x="53" y="53"/>
                  </a:cxn>
                  <a:cxn ang="0">
                    <a:pos x="82" y="41"/>
                  </a:cxn>
                  <a:cxn ang="0">
                    <a:pos x="88" y="29"/>
                  </a:cxn>
                  <a:cxn ang="0">
                    <a:pos x="88" y="18"/>
                  </a:cxn>
                  <a:cxn ang="0">
                    <a:pos x="64" y="0"/>
                  </a:cxn>
                  <a:cxn ang="0">
                    <a:pos x="47" y="0"/>
                  </a:cxn>
                  <a:cxn ang="0">
                    <a:pos x="23" y="12"/>
                  </a:cxn>
                  <a:cxn ang="0">
                    <a:pos x="12" y="18"/>
                  </a:cxn>
                  <a:cxn ang="0">
                    <a:pos x="0" y="23"/>
                  </a:cxn>
                  <a:cxn ang="0">
                    <a:pos x="12" y="47"/>
                  </a:cxn>
                  <a:cxn ang="0">
                    <a:pos x="23" y="53"/>
                  </a:cxn>
                  <a:cxn ang="0">
                    <a:pos x="47" y="53"/>
                  </a:cxn>
                  <a:cxn ang="0">
                    <a:pos x="53" y="53"/>
                  </a:cxn>
                </a:cxnLst>
                <a:rect l="0" t="0" r="0" b="0"/>
                <a:pathLst>
                  <a:path w="88" h="53">
                    <a:moveTo>
                      <a:pt x="53" y="53"/>
                    </a:moveTo>
                    <a:lnTo>
                      <a:pt x="82" y="41"/>
                    </a:lnTo>
                    <a:lnTo>
                      <a:pt x="88" y="29"/>
                    </a:lnTo>
                    <a:lnTo>
                      <a:pt x="88" y="18"/>
                    </a:lnTo>
                    <a:lnTo>
                      <a:pt x="64" y="0"/>
                    </a:lnTo>
                    <a:lnTo>
                      <a:pt x="47" y="0"/>
                    </a:lnTo>
                    <a:lnTo>
                      <a:pt x="23" y="12"/>
                    </a:lnTo>
                    <a:lnTo>
                      <a:pt x="12" y="18"/>
                    </a:lnTo>
                    <a:lnTo>
                      <a:pt x="0" y="23"/>
                    </a:lnTo>
                    <a:lnTo>
                      <a:pt x="12" y="47"/>
                    </a:lnTo>
                    <a:lnTo>
                      <a:pt x="23" y="53"/>
                    </a:lnTo>
                    <a:lnTo>
                      <a:pt x="47" y="53"/>
                    </a:lnTo>
                    <a:lnTo>
                      <a:pt x="53"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5" name="フリーフォーム 84"/>
              <p:cNvSpPr>
                <a:spLocks/>
              </p:cNvSpPr>
              <p:nvPr/>
            </p:nvSpPr>
            <p:spPr bwMode="auto">
              <a:xfrm>
                <a:off x="1725" y="3160"/>
                <a:ext cx="59" cy="36"/>
              </a:xfrm>
              <a:custGeom>
                <a:avLst/>
                <a:gdLst/>
                <a:ahLst/>
                <a:cxnLst>
                  <a:cxn ang="0">
                    <a:pos x="35" y="36"/>
                  </a:cxn>
                  <a:cxn ang="0">
                    <a:pos x="59" y="18"/>
                  </a:cxn>
                  <a:cxn ang="0">
                    <a:pos x="59" y="12"/>
                  </a:cxn>
                  <a:cxn ang="0">
                    <a:pos x="41" y="6"/>
                  </a:cxn>
                  <a:cxn ang="0">
                    <a:pos x="24" y="0"/>
                  </a:cxn>
                  <a:cxn ang="0">
                    <a:pos x="6" y="6"/>
                  </a:cxn>
                  <a:cxn ang="0">
                    <a:pos x="0" y="18"/>
                  </a:cxn>
                  <a:cxn ang="0">
                    <a:pos x="0" y="30"/>
                  </a:cxn>
                  <a:cxn ang="0">
                    <a:pos x="12" y="36"/>
                  </a:cxn>
                  <a:cxn ang="0">
                    <a:pos x="30" y="36"/>
                  </a:cxn>
                  <a:cxn ang="0">
                    <a:pos x="35" y="36"/>
                  </a:cxn>
                </a:cxnLst>
                <a:rect l="0" t="0" r="0" b="0"/>
                <a:pathLst>
                  <a:path w="59" h="36">
                    <a:moveTo>
                      <a:pt x="35" y="36"/>
                    </a:moveTo>
                    <a:lnTo>
                      <a:pt x="59" y="18"/>
                    </a:lnTo>
                    <a:lnTo>
                      <a:pt x="59" y="12"/>
                    </a:lnTo>
                    <a:lnTo>
                      <a:pt x="41" y="6"/>
                    </a:lnTo>
                    <a:lnTo>
                      <a:pt x="24" y="0"/>
                    </a:lnTo>
                    <a:lnTo>
                      <a:pt x="6" y="6"/>
                    </a:lnTo>
                    <a:lnTo>
                      <a:pt x="0" y="18"/>
                    </a:lnTo>
                    <a:lnTo>
                      <a:pt x="0" y="30"/>
                    </a:lnTo>
                    <a:lnTo>
                      <a:pt x="12" y="36"/>
                    </a:lnTo>
                    <a:lnTo>
                      <a:pt x="30" y="36"/>
                    </a:lnTo>
                    <a:lnTo>
                      <a:pt x="35" y="3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6" name="フリーフォーム 85"/>
              <p:cNvSpPr>
                <a:spLocks/>
              </p:cNvSpPr>
              <p:nvPr/>
            </p:nvSpPr>
            <p:spPr bwMode="auto">
              <a:xfrm>
                <a:off x="1813" y="3243"/>
                <a:ext cx="53" cy="52"/>
              </a:xfrm>
              <a:custGeom>
                <a:avLst/>
                <a:gdLst/>
                <a:ahLst/>
                <a:cxnLst>
                  <a:cxn ang="0">
                    <a:pos x="6" y="52"/>
                  </a:cxn>
                  <a:cxn ang="0">
                    <a:pos x="18" y="52"/>
                  </a:cxn>
                  <a:cxn ang="0">
                    <a:pos x="41" y="52"/>
                  </a:cxn>
                  <a:cxn ang="0">
                    <a:pos x="47" y="41"/>
                  </a:cxn>
                  <a:cxn ang="0">
                    <a:pos x="53" y="23"/>
                  </a:cxn>
                  <a:cxn ang="0">
                    <a:pos x="53" y="11"/>
                  </a:cxn>
                  <a:cxn ang="0">
                    <a:pos x="47" y="0"/>
                  </a:cxn>
                  <a:cxn ang="0">
                    <a:pos x="18" y="11"/>
                  </a:cxn>
                  <a:cxn ang="0">
                    <a:pos x="6" y="17"/>
                  </a:cxn>
                  <a:cxn ang="0">
                    <a:pos x="0" y="29"/>
                  </a:cxn>
                  <a:cxn ang="0">
                    <a:pos x="0" y="47"/>
                  </a:cxn>
                  <a:cxn ang="0">
                    <a:pos x="0" y="52"/>
                  </a:cxn>
                  <a:cxn ang="0">
                    <a:pos x="6" y="52"/>
                  </a:cxn>
                </a:cxnLst>
                <a:rect l="0" t="0" r="0" b="0"/>
                <a:pathLst>
                  <a:path w="53" h="52">
                    <a:moveTo>
                      <a:pt x="6" y="52"/>
                    </a:moveTo>
                    <a:lnTo>
                      <a:pt x="18" y="52"/>
                    </a:lnTo>
                    <a:lnTo>
                      <a:pt x="41" y="52"/>
                    </a:lnTo>
                    <a:lnTo>
                      <a:pt x="47" y="41"/>
                    </a:lnTo>
                    <a:lnTo>
                      <a:pt x="53" y="23"/>
                    </a:lnTo>
                    <a:lnTo>
                      <a:pt x="53" y="11"/>
                    </a:lnTo>
                    <a:lnTo>
                      <a:pt x="47" y="0"/>
                    </a:lnTo>
                    <a:lnTo>
                      <a:pt x="18" y="11"/>
                    </a:lnTo>
                    <a:lnTo>
                      <a:pt x="6" y="17"/>
                    </a:lnTo>
                    <a:lnTo>
                      <a:pt x="0" y="29"/>
                    </a:lnTo>
                    <a:lnTo>
                      <a:pt x="0" y="47"/>
                    </a:lnTo>
                    <a:lnTo>
                      <a:pt x="0" y="52"/>
                    </a:lnTo>
                    <a:lnTo>
                      <a:pt x="6" y="5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7" name="フリーフォーム 86"/>
              <p:cNvSpPr>
                <a:spLocks/>
              </p:cNvSpPr>
              <p:nvPr/>
            </p:nvSpPr>
            <p:spPr bwMode="auto">
              <a:xfrm>
                <a:off x="2036" y="3266"/>
                <a:ext cx="65" cy="53"/>
              </a:xfrm>
              <a:custGeom>
                <a:avLst/>
                <a:gdLst/>
                <a:ahLst/>
                <a:cxnLst>
                  <a:cxn ang="0">
                    <a:pos x="29" y="53"/>
                  </a:cxn>
                  <a:cxn ang="0">
                    <a:pos x="59" y="41"/>
                  </a:cxn>
                  <a:cxn ang="0">
                    <a:pos x="65" y="29"/>
                  </a:cxn>
                  <a:cxn ang="0">
                    <a:pos x="65" y="18"/>
                  </a:cxn>
                  <a:cxn ang="0">
                    <a:pos x="47" y="6"/>
                  </a:cxn>
                  <a:cxn ang="0">
                    <a:pos x="41" y="0"/>
                  </a:cxn>
                  <a:cxn ang="0">
                    <a:pos x="29" y="0"/>
                  </a:cxn>
                  <a:cxn ang="0">
                    <a:pos x="18" y="0"/>
                  </a:cxn>
                  <a:cxn ang="0">
                    <a:pos x="6" y="6"/>
                  </a:cxn>
                  <a:cxn ang="0">
                    <a:pos x="0" y="24"/>
                  </a:cxn>
                  <a:cxn ang="0">
                    <a:pos x="6" y="41"/>
                  </a:cxn>
                  <a:cxn ang="0">
                    <a:pos x="12" y="53"/>
                  </a:cxn>
                  <a:cxn ang="0">
                    <a:pos x="18" y="53"/>
                  </a:cxn>
                  <a:cxn ang="0">
                    <a:pos x="29" y="53"/>
                  </a:cxn>
                </a:cxnLst>
                <a:rect l="0" t="0" r="0" b="0"/>
                <a:pathLst>
                  <a:path w="65" h="53">
                    <a:moveTo>
                      <a:pt x="29" y="53"/>
                    </a:moveTo>
                    <a:lnTo>
                      <a:pt x="59" y="41"/>
                    </a:lnTo>
                    <a:lnTo>
                      <a:pt x="65" y="29"/>
                    </a:lnTo>
                    <a:lnTo>
                      <a:pt x="65" y="18"/>
                    </a:lnTo>
                    <a:lnTo>
                      <a:pt x="47" y="6"/>
                    </a:lnTo>
                    <a:lnTo>
                      <a:pt x="41" y="0"/>
                    </a:lnTo>
                    <a:lnTo>
                      <a:pt x="29" y="0"/>
                    </a:lnTo>
                    <a:lnTo>
                      <a:pt x="18" y="0"/>
                    </a:lnTo>
                    <a:lnTo>
                      <a:pt x="6" y="6"/>
                    </a:lnTo>
                    <a:lnTo>
                      <a:pt x="0" y="24"/>
                    </a:lnTo>
                    <a:lnTo>
                      <a:pt x="6" y="41"/>
                    </a:lnTo>
                    <a:lnTo>
                      <a:pt x="12" y="53"/>
                    </a:lnTo>
                    <a:lnTo>
                      <a:pt x="18" y="53"/>
                    </a:lnTo>
                    <a:lnTo>
                      <a:pt x="29"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8" name="フリーフォーム 87"/>
              <p:cNvSpPr>
                <a:spLocks/>
              </p:cNvSpPr>
              <p:nvPr/>
            </p:nvSpPr>
            <p:spPr bwMode="auto">
              <a:xfrm>
                <a:off x="1878" y="3612"/>
                <a:ext cx="129" cy="88"/>
              </a:xfrm>
              <a:custGeom>
                <a:avLst/>
                <a:gdLst/>
                <a:ahLst/>
                <a:cxnLst>
                  <a:cxn ang="0">
                    <a:pos x="70" y="88"/>
                  </a:cxn>
                  <a:cxn ang="0">
                    <a:pos x="94" y="88"/>
                  </a:cxn>
                  <a:cxn ang="0">
                    <a:pos x="111" y="71"/>
                  </a:cxn>
                  <a:cxn ang="0">
                    <a:pos x="129" y="53"/>
                  </a:cxn>
                  <a:cxn ang="0">
                    <a:pos x="123" y="30"/>
                  </a:cxn>
                  <a:cxn ang="0">
                    <a:pos x="99" y="6"/>
                  </a:cxn>
                  <a:cxn ang="0">
                    <a:pos x="82" y="0"/>
                  </a:cxn>
                  <a:cxn ang="0">
                    <a:pos x="47" y="6"/>
                  </a:cxn>
                  <a:cxn ang="0">
                    <a:pos x="17" y="24"/>
                  </a:cxn>
                  <a:cxn ang="0">
                    <a:pos x="0" y="41"/>
                  </a:cxn>
                  <a:cxn ang="0">
                    <a:pos x="0" y="59"/>
                  </a:cxn>
                  <a:cxn ang="0">
                    <a:pos x="11" y="71"/>
                  </a:cxn>
                  <a:cxn ang="0">
                    <a:pos x="35" y="82"/>
                  </a:cxn>
                  <a:cxn ang="0">
                    <a:pos x="64" y="88"/>
                  </a:cxn>
                  <a:cxn ang="0">
                    <a:pos x="70" y="88"/>
                  </a:cxn>
                </a:cxnLst>
                <a:rect l="0" t="0" r="0" b="0"/>
                <a:pathLst>
                  <a:path w="129" h="88">
                    <a:moveTo>
                      <a:pt x="70" y="88"/>
                    </a:moveTo>
                    <a:lnTo>
                      <a:pt x="94" y="88"/>
                    </a:lnTo>
                    <a:lnTo>
                      <a:pt x="111" y="71"/>
                    </a:lnTo>
                    <a:lnTo>
                      <a:pt x="129" y="53"/>
                    </a:lnTo>
                    <a:lnTo>
                      <a:pt x="123" y="30"/>
                    </a:lnTo>
                    <a:lnTo>
                      <a:pt x="99" y="6"/>
                    </a:lnTo>
                    <a:lnTo>
                      <a:pt x="82" y="0"/>
                    </a:lnTo>
                    <a:lnTo>
                      <a:pt x="47" y="6"/>
                    </a:lnTo>
                    <a:lnTo>
                      <a:pt x="17" y="24"/>
                    </a:lnTo>
                    <a:lnTo>
                      <a:pt x="0" y="41"/>
                    </a:lnTo>
                    <a:lnTo>
                      <a:pt x="0" y="59"/>
                    </a:lnTo>
                    <a:lnTo>
                      <a:pt x="11" y="71"/>
                    </a:lnTo>
                    <a:lnTo>
                      <a:pt x="35" y="82"/>
                    </a:lnTo>
                    <a:lnTo>
                      <a:pt x="64" y="88"/>
                    </a:lnTo>
                    <a:lnTo>
                      <a:pt x="70" y="8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89" name="フリーフォーム 88"/>
              <p:cNvSpPr>
                <a:spLocks/>
              </p:cNvSpPr>
              <p:nvPr/>
            </p:nvSpPr>
            <p:spPr bwMode="auto">
              <a:xfrm>
                <a:off x="2083" y="3507"/>
                <a:ext cx="200" cy="141"/>
              </a:xfrm>
              <a:custGeom>
                <a:avLst/>
                <a:gdLst/>
                <a:ahLst/>
                <a:cxnLst>
                  <a:cxn ang="0">
                    <a:pos x="200" y="82"/>
                  </a:cxn>
                  <a:cxn ang="0">
                    <a:pos x="200" y="70"/>
                  </a:cxn>
                  <a:cxn ang="0">
                    <a:pos x="176" y="47"/>
                  </a:cxn>
                  <a:cxn ang="0">
                    <a:pos x="147" y="17"/>
                  </a:cxn>
                  <a:cxn ang="0">
                    <a:pos x="141" y="11"/>
                  </a:cxn>
                  <a:cxn ang="0">
                    <a:pos x="123" y="6"/>
                  </a:cxn>
                  <a:cxn ang="0">
                    <a:pos x="82" y="0"/>
                  </a:cxn>
                  <a:cxn ang="0">
                    <a:pos x="53" y="6"/>
                  </a:cxn>
                  <a:cxn ang="0">
                    <a:pos x="41" y="11"/>
                  </a:cxn>
                  <a:cxn ang="0">
                    <a:pos x="41" y="17"/>
                  </a:cxn>
                  <a:cxn ang="0">
                    <a:pos x="29" y="47"/>
                  </a:cxn>
                  <a:cxn ang="0">
                    <a:pos x="24" y="64"/>
                  </a:cxn>
                  <a:cxn ang="0">
                    <a:pos x="18" y="76"/>
                  </a:cxn>
                  <a:cxn ang="0">
                    <a:pos x="0" y="94"/>
                  </a:cxn>
                  <a:cxn ang="0">
                    <a:pos x="0" y="99"/>
                  </a:cxn>
                  <a:cxn ang="0">
                    <a:pos x="12" y="105"/>
                  </a:cxn>
                  <a:cxn ang="0">
                    <a:pos x="65" y="135"/>
                  </a:cxn>
                  <a:cxn ang="0">
                    <a:pos x="94" y="141"/>
                  </a:cxn>
                  <a:cxn ang="0">
                    <a:pos x="117" y="141"/>
                  </a:cxn>
                  <a:cxn ang="0">
                    <a:pos x="141" y="135"/>
                  </a:cxn>
                  <a:cxn ang="0">
                    <a:pos x="176" y="111"/>
                  </a:cxn>
                  <a:cxn ang="0">
                    <a:pos x="188" y="99"/>
                  </a:cxn>
                  <a:cxn ang="0">
                    <a:pos x="188" y="82"/>
                  </a:cxn>
                  <a:cxn ang="0">
                    <a:pos x="200" y="82"/>
                  </a:cxn>
                </a:cxnLst>
                <a:rect l="0" t="0" r="0" b="0"/>
                <a:pathLst>
                  <a:path w="200" h="141">
                    <a:moveTo>
                      <a:pt x="200" y="82"/>
                    </a:moveTo>
                    <a:lnTo>
                      <a:pt x="200" y="70"/>
                    </a:lnTo>
                    <a:lnTo>
                      <a:pt x="176" y="47"/>
                    </a:lnTo>
                    <a:lnTo>
                      <a:pt x="147" y="17"/>
                    </a:lnTo>
                    <a:lnTo>
                      <a:pt x="141" y="11"/>
                    </a:lnTo>
                    <a:lnTo>
                      <a:pt x="123" y="6"/>
                    </a:lnTo>
                    <a:lnTo>
                      <a:pt x="82" y="0"/>
                    </a:lnTo>
                    <a:lnTo>
                      <a:pt x="53" y="6"/>
                    </a:lnTo>
                    <a:lnTo>
                      <a:pt x="41" y="11"/>
                    </a:lnTo>
                    <a:lnTo>
                      <a:pt x="41" y="17"/>
                    </a:lnTo>
                    <a:lnTo>
                      <a:pt x="29" y="47"/>
                    </a:lnTo>
                    <a:lnTo>
                      <a:pt x="24" y="64"/>
                    </a:lnTo>
                    <a:lnTo>
                      <a:pt x="18" y="76"/>
                    </a:lnTo>
                    <a:lnTo>
                      <a:pt x="0" y="94"/>
                    </a:lnTo>
                    <a:lnTo>
                      <a:pt x="0" y="99"/>
                    </a:lnTo>
                    <a:lnTo>
                      <a:pt x="12" y="105"/>
                    </a:lnTo>
                    <a:lnTo>
                      <a:pt x="65" y="135"/>
                    </a:lnTo>
                    <a:lnTo>
                      <a:pt x="94" y="141"/>
                    </a:lnTo>
                    <a:lnTo>
                      <a:pt x="117" y="141"/>
                    </a:lnTo>
                    <a:lnTo>
                      <a:pt x="141" y="135"/>
                    </a:lnTo>
                    <a:lnTo>
                      <a:pt x="176" y="111"/>
                    </a:lnTo>
                    <a:lnTo>
                      <a:pt x="188" y="99"/>
                    </a:lnTo>
                    <a:lnTo>
                      <a:pt x="188" y="82"/>
                    </a:lnTo>
                    <a:lnTo>
                      <a:pt x="200"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0" name="フリーフォーム 89"/>
              <p:cNvSpPr>
                <a:spLocks/>
              </p:cNvSpPr>
              <p:nvPr/>
            </p:nvSpPr>
            <p:spPr bwMode="auto">
              <a:xfrm>
                <a:off x="1608" y="3225"/>
                <a:ext cx="29" cy="29"/>
              </a:xfrm>
              <a:custGeom>
                <a:avLst/>
                <a:gdLst/>
                <a:ahLst/>
                <a:cxnLst>
                  <a:cxn ang="0">
                    <a:pos x="23" y="29"/>
                  </a:cxn>
                  <a:cxn ang="0">
                    <a:pos x="29" y="18"/>
                  </a:cxn>
                  <a:cxn ang="0">
                    <a:pos x="29" y="12"/>
                  </a:cxn>
                  <a:cxn ang="0">
                    <a:pos x="23" y="6"/>
                  </a:cxn>
                  <a:cxn ang="0">
                    <a:pos x="17" y="0"/>
                  </a:cxn>
                  <a:cxn ang="0">
                    <a:pos x="6" y="6"/>
                  </a:cxn>
                  <a:cxn ang="0">
                    <a:pos x="0" y="18"/>
                  </a:cxn>
                  <a:cxn ang="0">
                    <a:pos x="6" y="29"/>
                  </a:cxn>
                  <a:cxn ang="0">
                    <a:pos x="17" y="29"/>
                  </a:cxn>
                  <a:cxn ang="0">
                    <a:pos x="23" y="29"/>
                  </a:cxn>
                </a:cxnLst>
                <a:rect l="0" t="0" r="0" b="0"/>
                <a:pathLst>
                  <a:path w="29" h="29">
                    <a:moveTo>
                      <a:pt x="23" y="29"/>
                    </a:moveTo>
                    <a:lnTo>
                      <a:pt x="29" y="18"/>
                    </a:lnTo>
                    <a:lnTo>
                      <a:pt x="29" y="12"/>
                    </a:lnTo>
                    <a:lnTo>
                      <a:pt x="23" y="6"/>
                    </a:lnTo>
                    <a:lnTo>
                      <a:pt x="17" y="0"/>
                    </a:lnTo>
                    <a:lnTo>
                      <a:pt x="6" y="6"/>
                    </a:lnTo>
                    <a:lnTo>
                      <a:pt x="0" y="18"/>
                    </a:lnTo>
                    <a:lnTo>
                      <a:pt x="6" y="29"/>
                    </a:lnTo>
                    <a:lnTo>
                      <a:pt x="17" y="29"/>
                    </a:lnTo>
                    <a:lnTo>
                      <a:pt x="23"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1" name="フリーフォーム 90"/>
              <p:cNvSpPr>
                <a:spLocks/>
              </p:cNvSpPr>
              <p:nvPr/>
            </p:nvSpPr>
            <p:spPr bwMode="auto">
              <a:xfrm>
                <a:off x="2236" y="2908"/>
                <a:ext cx="751" cy="505"/>
              </a:xfrm>
              <a:custGeom>
                <a:avLst/>
                <a:gdLst/>
                <a:ahLst/>
                <a:cxnLst>
                  <a:cxn ang="0">
                    <a:pos x="211" y="475"/>
                  </a:cxn>
                  <a:cxn ang="0">
                    <a:pos x="223" y="470"/>
                  </a:cxn>
                  <a:cxn ang="0">
                    <a:pos x="234" y="452"/>
                  </a:cxn>
                  <a:cxn ang="0">
                    <a:pos x="234" y="423"/>
                  </a:cxn>
                  <a:cxn ang="0">
                    <a:pos x="234" y="399"/>
                  </a:cxn>
                  <a:cxn ang="0">
                    <a:pos x="246" y="393"/>
                  </a:cxn>
                  <a:cxn ang="0">
                    <a:pos x="269" y="382"/>
                  </a:cxn>
                  <a:cxn ang="0">
                    <a:pos x="281" y="364"/>
                  </a:cxn>
                  <a:cxn ang="0">
                    <a:pos x="287" y="352"/>
                  </a:cxn>
                  <a:cxn ang="0">
                    <a:pos x="316" y="311"/>
                  </a:cxn>
                  <a:cxn ang="0">
                    <a:pos x="346" y="282"/>
                  </a:cxn>
                  <a:cxn ang="0">
                    <a:pos x="410" y="241"/>
                  </a:cxn>
                  <a:cxn ang="0">
                    <a:pos x="469" y="200"/>
                  </a:cxn>
                  <a:cxn ang="0">
                    <a:pos x="522" y="170"/>
                  </a:cxn>
                  <a:cxn ang="0">
                    <a:pos x="580" y="135"/>
                  </a:cxn>
                  <a:cxn ang="0">
                    <a:pos x="663" y="82"/>
                  </a:cxn>
                  <a:cxn ang="0">
                    <a:pos x="692" y="65"/>
                  </a:cxn>
                  <a:cxn ang="0">
                    <a:pos x="721" y="53"/>
                  </a:cxn>
                  <a:cxn ang="0">
                    <a:pos x="745" y="53"/>
                  </a:cxn>
                  <a:cxn ang="0">
                    <a:pos x="751" y="53"/>
                  </a:cxn>
                  <a:cxn ang="0">
                    <a:pos x="751" y="47"/>
                  </a:cxn>
                  <a:cxn ang="0">
                    <a:pos x="751" y="12"/>
                  </a:cxn>
                  <a:cxn ang="0">
                    <a:pos x="739" y="6"/>
                  </a:cxn>
                  <a:cxn ang="0">
                    <a:pos x="721" y="0"/>
                  </a:cxn>
                  <a:cxn ang="0">
                    <a:pos x="709" y="0"/>
                  </a:cxn>
                  <a:cxn ang="0">
                    <a:pos x="709" y="12"/>
                  </a:cxn>
                  <a:cxn ang="0">
                    <a:pos x="692" y="35"/>
                  </a:cxn>
                  <a:cxn ang="0">
                    <a:pos x="651" y="53"/>
                  </a:cxn>
                  <a:cxn ang="0">
                    <a:pos x="598" y="76"/>
                  </a:cxn>
                  <a:cxn ang="0">
                    <a:pos x="539" y="100"/>
                  </a:cxn>
                  <a:cxn ang="0">
                    <a:pos x="498" y="123"/>
                  </a:cxn>
                  <a:cxn ang="0">
                    <a:pos x="463" y="147"/>
                  </a:cxn>
                  <a:cxn ang="0">
                    <a:pos x="428" y="164"/>
                  </a:cxn>
                  <a:cxn ang="0">
                    <a:pos x="399" y="170"/>
                  </a:cxn>
                  <a:cxn ang="0">
                    <a:pos x="369" y="194"/>
                  </a:cxn>
                  <a:cxn ang="0">
                    <a:pos x="246" y="282"/>
                  </a:cxn>
                  <a:cxn ang="0">
                    <a:pos x="217" y="294"/>
                  </a:cxn>
                  <a:cxn ang="0">
                    <a:pos x="193" y="299"/>
                  </a:cxn>
                  <a:cxn ang="0">
                    <a:pos x="176" y="317"/>
                  </a:cxn>
                  <a:cxn ang="0">
                    <a:pos x="158" y="317"/>
                  </a:cxn>
                  <a:cxn ang="0">
                    <a:pos x="129" y="311"/>
                  </a:cxn>
                  <a:cxn ang="0">
                    <a:pos x="88" y="299"/>
                  </a:cxn>
                  <a:cxn ang="0">
                    <a:pos x="52" y="317"/>
                  </a:cxn>
                  <a:cxn ang="0">
                    <a:pos x="17" y="329"/>
                  </a:cxn>
                  <a:cxn ang="0">
                    <a:pos x="5" y="335"/>
                  </a:cxn>
                  <a:cxn ang="0">
                    <a:pos x="0" y="346"/>
                  </a:cxn>
                  <a:cxn ang="0">
                    <a:pos x="0" y="364"/>
                  </a:cxn>
                  <a:cxn ang="0">
                    <a:pos x="17" y="417"/>
                  </a:cxn>
                  <a:cxn ang="0">
                    <a:pos x="29" y="446"/>
                  </a:cxn>
                  <a:cxn ang="0">
                    <a:pos x="35" y="470"/>
                  </a:cxn>
                  <a:cxn ang="0">
                    <a:pos x="82" y="493"/>
                  </a:cxn>
                  <a:cxn ang="0">
                    <a:pos x="111" y="505"/>
                  </a:cxn>
                  <a:cxn ang="0">
                    <a:pos x="129" y="505"/>
                  </a:cxn>
                  <a:cxn ang="0">
                    <a:pos x="164" y="493"/>
                  </a:cxn>
                  <a:cxn ang="0">
                    <a:pos x="187" y="481"/>
                  </a:cxn>
                  <a:cxn ang="0">
                    <a:pos x="205" y="475"/>
                  </a:cxn>
                  <a:cxn ang="0">
                    <a:pos x="211" y="475"/>
                  </a:cxn>
                </a:cxnLst>
                <a:rect l="0" t="0" r="0" b="0"/>
                <a:pathLst>
                  <a:path w="751" h="505">
                    <a:moveTo>
                      <a:pt x="211" y="475"/>
                    </a:moveTo>
                    <a:lnTo>
                      <a:pt x="223" y="470"/>
                    </a:lnTo>
                    <a:lnTo>
                      <a:pt x="234" y="452"/>
                    </a:lnTo>
                    <a:lnTo>
                      <a:pt x="234" y="423"/>
                    </a:lnTo>
                    <a:lnTo>
                      <a:pt x="234" y="399"/>
                    </a:lnTo>
                    <a:lnTo>
                      <a:pt x="246" y="393"/>
                    </a:lnTo>
                    <a:lnTo>
                      <a:pt x="269" y="382"/>
                    </a:lnTo>
                    <a:lnTo>
                      <a:pt x="281" y="364"/>
                    </a:lnTo>
                    <a:lnTo>
                      <a:pt x="287" y="352"/>
                    </a:lnTo>
                    <a:lnTo>
                      <a:pt x="316" y="311"/>
                    </a:lnTo>
                    <a:lnTo>
                      <a:pt x="346" y="282"/>
                    </a:lnTo>
                    <a:lnTo>
                      <a:pt x="410" y="241"/>
                    </a:lnTo>
                    <a:lnTo>
                      <a:pt x="469" y="200"/>
                    </a:lnTo>
                    <a:lnTo>
                      <a:pt x="522" y="170"/>
                    </a:lnTo>
                    <a:lnTo>
                      <a:pt x="580" y="135"/>
                    </a:lnTo>
                    <a:lnTo>
                      <a:pt x="663" y="82"/>
                    </a:lnTo>
                    <a:lnTo>
                      <a:pt x="692" y="65"/>
                    </a:lnTo>
                    <a:lnTo>
                      <a:pt x="721" y="53"/>
                    </a:lnTo>
                    <a:lnTo>
                      <a:pt x="745" y="53"/>
                    </a:lnTo>
                    <a:lnTo>
                      <a:pt x="751" y="53"/>
                    </a:lnTo>
                    <a:lnTo>
                      <a:pt x="751" y="47"/>
                    </a:lnTo>
                    <a:lnTo>
                      <a:pt x="751" y="12"/>
                    </a:lnTo>
                    <a:lnTo>
                      <a:pt x="739" y="6"/>
                    </a:lnTo>
                    <a:lnTo>
                      <a:pt x="721" y="0"/>
                    </a:lnTo>
                    <a:lnTo>
                      <a:pt x="709" y="0"/>
                    </a:lnTo>
                    <a:lnTo>
                      <a:pt x="709" y="12"/>
                    </a:lnTo>
                    <a:lnTo>
                      <a:pt x="692" y="35"/>
                    </a:lnTo>
                    <a:lnTo>
                      <a:pt x="651" y="53"/>
                    </a:lnTo>
                    <a:lnTo>
                      <a:pt x="598" y="76"/>
                    </a:lnTo>
                    <a:lnTo>
                      <a:pt x="539" y="100"/>
                    </a:lnTo>
                    <a:lnTo>
                      <a:pt x="498" y="123"/>
                    </a:lnTo>
                    <a:lnTo>
                      <a:pt x="463" y="147"/>
                    </a:lnTo>
                    <a:lnTo>
                      <a:pt x="428" y="164"/>
                    </a:lnTo>
                    <a:lnTo>
                      <a:pt x="399" y="170"/>
                    </a:lnTo>
                    <a:lnTo>
                      <a:pt x="369" y="194"/>
                    </a:lnTo>
                    <a:lnTo>
                      <a:pt x="246" y="282"/>
                    </a:lnTo>
                    <a:lnTo>
                      <a:pt x="217" y="294"/>
                    </a:lnTo>
                    <a:lnTo>
                      <a:pt x="193" y="299"/>
                    </a:lnTo>
                    <a:lnTo>
                      <a:pt x="176" y="317"/>
                    </a:lnTo>
                    <a:lnTo>
                      <a:pt x="158" y="317"/>
                    </a:lnTo>
                    <a:lnTo>
                      <a:pt x="129" y="311"/>
                    </a:lnTo>
                    <a:lnTo>
                      <a:pt x="88" y="299"/>
                    </a:lnTo>
                    <a:lnTo>
                      <a:pt x="52" y="317"/>
                    </a:lnTo>
                    <a:lnTo>
                      <a:pt x="17" y="329"/>
                    </a:lnTo>
                    <a:lnTo>
                      <a:pt x="5" y="335"/>
                    </a:lnTo>
                    <a:lnTo>
                      <a:pt x="0" y="346"/>
                    </a:lnTo>
                    <a:lnTo>
                      <a:pt x="0" y="364"/>
                    </a:lnTo>
                    <a:lnTo>
                      <a:pt x="17" y="417"/>
                    </a:lnTo>
                    <a:lnTo>
                      <a:pt x="29" y="446"/>
                    </a:lnTo>
                    <a:lnTo>
                      <a:pt x="35" y="470"/>
                    </a:lnTo>
                    <a:lnTo>
                      <a:pt x="82" y="493"/>
                    </a:lnTo>
                    <a:lnTo>
                      <a:pt x="111" y="505"/>
                    </a:lnTo>
                    <a:lnTo>
                      <a:pt x="129" y="505"/>
                    </a:lnTo>
                    <a:lnTo>
                      <a:pt x="164" y="493"/>
                    </a:lnTo>
                    <a:lnTo>
                      <a:pt x="187" y="481"/>
                    </a:lnTo>
                    <a:lnTo>
                      <a:pt x="205" y="475"/>
                    </a:lnTo>
                    <a:lnTo>
                      <a:pt x="211" y="47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2" name="フリーフォーム 91"/>
              <p:cNvSpPr>
                <a:spLocks/>
              </p:cNvSpPr>
              <p:nvPr/>
            </p:nvSpPr>
            <p:spPr bwMode="auto">
              <a:xfrm>
                <a:off x="3004" y="2785"/>
                <a:ext cx="182" cy="158"/>
              </a:xfrm>
              <a:custGeom>
                <a:avLst/>
                <a:gdLst/>
                <a:ahLst/>
                <a:cxnLst>
                  <a:cxn ang="0">
                    <a:pos x="47" y="158"/>
                  </a:cxn>
                  <a:cxn ang="0">
                    <a:pos x="76" y="141"/>
                  </a:cxn>
                  <a:cxn ang="0">
                    <a:pos x="100" y="123"/>
                  </a:cxn>
                  <a:cxn ang="0">
                    <a:pos x="100" y="100"/>
                  </a:cxn>
                  <a:cxn ang="0">
                    <a:pos x="106" y="94"/>
                  </a:cxn>
                  <a:cxn ang="0">
                    <a:pos x="106" y="88"/>
                  </a:cxn>
                  <a:cxn ang="0">
                    <a:pos x="129" y="94"/>
                  </a:cxn>
                  <a:cxn ang="0">
                    <a:pos x="135" y="100"/>
                  </a:cxn>
                  <a:cxn ang="0">
                    <a:pos x="147" y="94"/>
                  </a:cxn>
                  <a:cxn ang="0">
                    <a:pos x="176" y="76"/>
                  </a:cxn>
                  <a:cxn ang="0">
                    <a:pos x="182" y="64"/>
                  </a:cxn>
                  <a:cxn ang="0">
                    <a:pos x="182" y="35"/>
                  </a:cxn>
                  <a:cxn ang="0">
                    <a:pos x="170" y="6"/>
                  </a:cxn>
                  <a:cxn ang="0">
                    <a:pos x="159" y="0"/>
                  </a:cxn>
                  <a:cxn ang="0">
                    <a:pos x="135" y="0"/>
                  </a:cxn>
                  <a:cxn ang="0">
                    <a:pos x="117" y="6"/>
                  </a:cxn>
                  <a:cxn ang="0">
                    <a:pos x="82" y="64"/>
                  </a:cxn>
                  <a:cxn ang="0">
                    <a:pos x="76" y="64"/>
                  </a:cxn>
                  <a:cxn ang="0">
                    <a:pos x="71" y="59"/>
                  </a:cxn>
                  <a:cxn ang="0">
                    <a:pos x="53" y="59"/>
                  </a:cxn>
                  <a:cxn ang="0">
                    <a:pos x="41" y="59"/>
                  </a:cxn>
                  <a:cxn ang="0">
                    <a:pos x="6" y="76"/>
                  </a:cxn>
                  <a:cxn ang="0">
                    <a:pos x="0" y="94"/>
                  </a:cxn>
                  <a:cxn ang="0">
                    <a:pos x="0" y="106"/>
                  </a:cxn>
                  <a:cxn ang="0">
                    <a:pos x="0" y="129"/>
                  </a:cxn>
                  <a:cxn ang="0">
                    <a:pos x="12" y="141"/>
                  </a:cxn>
                  <a:cxn ang="0">
                    <a:pos x="24" y="158"/>
                  </a:cxn>
                  <a:cxn ang="0">
                    <a:pos x="41" y="158"/>
                  </a:cxn>
                  <a:cxn ang="0">
                    <a:pos x="47" y="158"/>
                  </a:cxn>
                </a:cxnLst>
                <a:rect l="0" t="0" r="0" b="0"/>
                <a:pathLst>
                  <a:path w="182" h="158">
                    <a:moveTo>
                      <a:pt x="47" y="158"/>
                    </a:moveTo>
                    <a:lnTo>
                      <a:pt x="76" y="141"/>
                    </a:lnTo>
                    <a:lnTo>
                      <a:pt x="100" y="123"/>
                    </a:lnTo>
                    <a:lnTo>
                      <a:pt x="100" y="100"/>
                    </a:lnTo>
                    <a:lnTo>
                      <a:pt x="106" y="94"/>
                    </a:lnTo>
                    <a:lnTo>
                      <a:pt x="106" y="88"/>
                    </a:lnTo>
                    <a:lnTo>
                      <a:pt x="129" y="94"/>
                    </a:lnTo>
                    <a:lnTo>
                      <a:pt x="135" y="100"/>
                    </a:lnTo>
                    <a:lnTo>
                      <a:pt x="147" y="94"/>
                    </a:lnTo>
                    <a:lnTo>
                      <a:pt x="176" y="76"/>
                    </a:lnTo>
                    <a:lnTo>
                      <a:pt x="182" y="64"/>
                    </a:lnTo>
                    <a:lnTo>
                      <a:pt x="182" y="35"/>
                    </a:lnTo>
                    <a:lnTo>
                      <a:pt x="170" y="6"/>
                    </a:lnTo>
                    <a:lnTo>
                      <a:pt x="159" y="0"/>
                    </a:lnTo>
                    <a:lnTo>
                      <a:pt x="135" y="0"/>
                    </a:lnTo>
                    <a:lnTo>
                      <a:pt x="117" y="6"/>
                    </a:lnTo>
                    <a:lnTo>
                      <a:pt x="82" y="64"/>
                    </a:lnTo>
                    <a:lnTo>
                      <a:pt x="76" y="64"/>
                    </a:lnTo>
                    <a:lnTo>
                      <a:pt x="71" y="59"/>
                    </a:lnTo>
                    <a:lnTo>
                      <a:pt x="53" y="59"/>
                    </a:lnTo>
                    <a:lnTo>
                      <a:pt x="41" y="59"/>
                    </a:lnTo>
                    <a:lnTo>
                      <a:pt x="6" y="76"/>
                    </a:lnTo>
                    <a:lnTo>
                      <a:pt x="0" y="94"/>
                    </a:lnTo>
                    <a:lnTo>
                      <a:pt x="0" y="106"/>
                    </a:lnTo>
                    <a:lnTo>
                      <a:pt x="0" y="129"/>
                    </a:lnTo>
                    <a:lnTo>
                      <a:pt x="12" y="141"/>
                    </a:lnTo>
                    <a:lnTo>
                      <a:pt x="24" y="158"/>
                    </a:lnTo>
                    <a:lnTo>
                      <a:pt x="41" y="158"/>
                    </a:lnTo>
                    <a:lnTo>
                      <a:pt x="47" y="15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3" name="フリーフォーム 92"/>
              <p:cNvSpPr>
                <a:spLocks/>
              </p:cNvSpPr>
              <p:nvPr/>
            </p:nvSpPr>
            <p:spPr bwMode="auto">
              <a:xfrm>
                <a:off x="2382" y="3419"/>
                <a:ext cx="88" cy="70"/>
              </a:xfrm>
              <a:custGeom>
                <a:avLst/>
                <a:gdLst/>
                <a:ahLst/>
                <a:cxnLst>
                  <a:cxn ang="0">
                    <a:pos x="71" y="64"/>
                  </a:cxn>
                  <a:cxn ang="0">
                    <a:pos x="88" y="58"/>
                  </a:cxn>
                  <a:cxn ang="0">
                    <a:pos x="88" y="41"/>
                  </a:cxn>
                  <a:cxn ang="0">
                    <a:pos x="88" y="29"/>
                  </a:cxn>
                  <a:cxn ang="0">
                    <a:pos x="77" y="11"/>
                  </a:cxn>
                  <a:cxn ang="0">
                    <a:pos x="71" y="0"/>
                  </a:cxn>
                  <a:cxn ang="0">
                    <a:pos x="65" y="0"/>
                  </a:cxn>
                  <a:cxn ang="0">
                    <a:pos x="41" y="6"/>
                  </a:cxn>
                  <a:cxn ang="0">
                    <a:pos x="18" y="23"/>
                  </a:cxn>
                  <a:cxn ang="0">
                    <a:pos x="0" y="35"/>
                  </a:cxn>
                  <a:cxn ang="0">
                    <a:pos x="0" y="58"/>
                  </a:cxn>
                  <a:cxn ang="0">
                    <a:pos x="6" y="64"/>
                  </a:cxn>
                  <a:cxn ang="0">
                    <a:pos x="18" y="70"/>
                  </a:cxn>
                  <a:cxn ang="0">
                    <a:pos x="41" y="70"/>
                  </a:cxn>
                  <a:cxn ang="0">
                    <a:pos x="65" y="64"/>
                  </a:cxn>
                  <a:cxn ang="0">
                    <a:pos x="71" y="64"/>
                  </a:cxn>
                </a:cxnLst>
                <a:rect l="0" t="0" r="0" b="0"/>
                <a:pathLst>
                  <a:path w="88" h="70">
                    <a:moveTo>
                      <a:pt x="71" y="64"/>
                    </a:moveTo>
                    <a:lnTo>
                      <a:pt x="88" y="58"/>
                    </a:lnTo>
                    <a:lnTo>
                      <a:pt x="88" y="41"/>
                    </a:lnTo>
                    <a:lnTo>
                      <a:pt x="88" y="29"/>
                    </a:lnTo>
                    <a:lnTo>
                      <a:pt x="77" y="11"/>
                    </a:lnTo>
                    <a:lnTo>
                      <a:pt x="71" y="0"/>
                    </a:lnTo>
                    <a:lnTo>
                      <a:pt x="65" y="0"/>
                    </a:lnTo>
                    <a:lnTo>
                      <a:pt x="41" y="6"/>
                    </a:lnTo>
                    <a:lnTo>
                      <a:pt x="18" y="23"/>
                    </a:lnTo>
                    <a:lnTo>
                      <a:pt x="0" y="35"/>
                    </a:lnTo>
                    <a:lnTo>
                      <a:pt x="0" y="58"/>
                    </a:lnTo>
                    <a:lnTo>
                      <a:pt x="6" y="64"/>
                    </a:lnTo>
                    <a:lnTo>
                      <a:pt x="18" y="70"/>
                    </a:lnTo>
                    <a:lnTo>
                      <a:pt x="41" y="70"/>
                    </a:lnTo>
                    <a:lnTo>
                      <a:pt x="65" y="64"/>
                    </a:lnTo>
                    <a:lnTo>
                      <a:pt x="71" y="6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4" name="フリーフォーム 93"/>
              <p:cNvSpPr>
                <a:spLocks/>
              </p:cNvSpPr>
              <p:nvPr/>
            </p:nvSpPr>
            <p:spPr bwMode="auto">
              <a:xfrm>
                <a:off x="2476" y="3325"/>
                <a:ext cx="112" cy="117"/>
              </a:xfrm>
              <a:custGeom>
                <a:avLst/>
                <a:gdLst/>
                <a:ahLst/>
                <a:cxnLst>
                  <a:cxn ang="0">
                    <a:pos x="59" y="105"/>
                  </a:cxn>
                  <a:cxn ang="0">
                    <a:pos x="100" y="88"/>
                  </a:cxn>
                  <a:cxn ang="0">
                    <a:pos x="106" y="76"/>
                  </a:cxn>
                  <a:cxn ang="0">
                    <a:pos x="112" y="64"/>
                  </a:cxn>
                  <a:cxn ang="0">
                    <a:pos x="112" y="35"/>
                  </a:cxn>
                  <a:cxn ang="0">
                    <a:pos x="106" y="23"/>
                  </a:cxn>
                  <a:cxn ang="0">
                    <a:pos x="100" y="12"/>
                  </a:cxn>
                  <a:cxn ang="0">
                    <a:pos x="88" y="0"/>
                  </a:cxn>
                  <a:cxn ang="0">
                    <a:pos x="65" y="0"/>
                  </a:cxn>
                  <a:cxn ang="0">
                    <a:pos x="47" y="6"/>
                  </a:cxn>
                  <a:cxn ang="0">
                    <a:pos x="41" y="12"/>
                  </a:cxn>
                  <a:cxn ang="0">
                    <a:pos x="35" y="29"/>
                  </a:cxn>
                  <a:cxn ang="0">
                    <a:pos x="29" y="41"/>
                  </a:cxn>
                  <a:cxn ang="0">
                    <a:pos x="29" y="64"/>
                  </a:cxn>
                  <a:cxn ang="0">
                    <a:pos x="12" y="70"/>
                  </a:cxn>
                  <a:cxn ang="0">
                    <a:pos x="6" y="88"/>
                  </a:cxn>
                  <a:cxn ang="0">
                    <a:pos x="0" y="94"/>
                  </a:cxn>
                  <a:cxn ang="0">
                    <a:pos x="0" y="100"/>
                  </a:cxn>
                  <a:cxn ang="0">
                    <a:pos x="12" y="117"/>
                  </a:cxn>
                  <a:cxn ang="0">
                    <a:pos x="35" y="117"/>
                  </a:cxn>
                  <a:cxn ang="0">
                    <a:pos x="47" y="117"/>
                  </a:cxn>
                  <a:cxn ang="0">
                    <a:pos x="47" y="105"/>
                  </a:cxn>
                  <a:cxn ang="0">
                    <a:pos x="59" y="105"/>
                  </a:cxn>
                </a:cxnLst>
                <a:rect l="0" t="0" r="0" b="0"/>
                <a:pathLst>
                  <a:path w="112" h="117">
                    <a:moveTo>
                      <a:pt x="59" y="105"/>
                    </a:moveTo>
                    <a:lnTo>
                      <a:pt x="100" y="88"/>
                    </a:lnTo>
                    <a:lnTo>
                      <a:pt x="106" y="76"/>
                    </a:lnTo>
                    <a:lnTo>
                      <a:pt x="112" y="64"/>
                    </a:lnTo>
                    <a:lnTo>
                      <a:pt x="112" y="35"/>
                    </a:lnTo>
                    <a:lnTo>
                      <a:pt x="106" y="23"/>
                    </a:lnTo>
                    <a:lnTo>
                      <a:pt x="100" y="12"/>
                    </a:lnTo>
                    <a:lnTo>
                      <a:pt x="88" y="0"/>
                    </a:lnTo>
                    <a:lnTo>
                      <a:pt x="65" y="0"/>
                    </a:lnTo>
                    <a:lnTo>
                      <a:pt x="47" y="6"/>
                    </a:lnTo>
                    <a:lnTo>
                      <a:pt x="41" y="12"/>
                    </a:lnTo>
                    <a:lnTo>
                      <a:pt x="35" y="29"/>
                    </a:lnTo>
                    <a:lnTo>
                      <a:pt x="29" y="41"/>
                    </a:lnTo>
                    <a:lnTo>
                      <a:pt x="29" y="64"/>
                    </a:lnTo>
                    <a:lnTo>
                      <a:pt x="12" y="70"/>
                    </a:lnTo>
                    <a:lnTo>
                      <a:pt x="6" y="88"/>
                    </a:lnTo>
                    <a:lnTo>
                      <a:pt x="0" y="94"/>
                    </a:lnTo>
                    <a:lnTo>
                      <a:pt x="0" y="100"/>
                    </a:lnTo>
                    <a:lnTo>
                      <a:pt x="12" y="117"/>
                    </a:lnTo>
                    <a:lnTo>
                      <a:pt x="35" y="117"/>
                    </a:lnTo>
                    <a:lnTo>
                      <a:pt x="47" y="117"/>
                    </a:lnTo>
                    <a:lnTo>
                      <a:pt x="47" y="105"/>
                    </a:lnTo>
                    <a:lnTo>
                      <a:pt x="59" y="10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5" name="フリーフォーム 94"/>
              <p:cNvSpPr>
                <a:spLocks/>
              </p:cNvSpPr>
              <p:nvPr/>
            </p:nvSpPr>
            <p:spPr bwMode="auto">
              <a:xfrm>
                <a:off x="2764" y="3225"/>
                <a:ext cx="64" cy="70"/>
              </a:xfrm>
              <a:custGeom>
                <a:avLst/>
                <a:gdLst/>
                <a:ahLst/>
                <a:cxnLst>
                  <a:cxn ang="0">
                    <a:pos x="23" y="70"/>
                  </a:cxn>
                  <a:cxn ang="0">
                    <a:pos x="52" y="65"/>
                  </a:cxn>
                  <a:cxn ang="0">
                    <a:pos x="58" y="59"/>
                  </a:cxn>
                  <a:cxn ang="0">
                    <a:pos x="64" y="35"/>
                  </a:cxn>
                  <a:cxn ang="0">
                    <a:pos x="64" y="12"/>
                  </a:cxn>
                  <a:cxn ang="0">
                    <a:pos x="58" y="0"/>
                  </a:cxn>
                  <a:cxn ang="0">
                    <a:pos x="35" y="0"/>
                  </a:cxn>
                  <a:cxn ang="0">
                    <a:pos x="29" y="0"/>
                  </a:cxn>
                  <a:cxn ang="0">
                    <a:pos x="11" y="6"/>
                  </a:cxn>
                  <a:cxn ang="0">
                    <a:pos x="5" y="18"/>
                  </a:cxn>
                  <a:cxn ang="0">
                    <a:pos x="0" y="47"/>
                  </a:cxn>
                  <a:cxn ang="0">
                    <a:pos x="5" y="65"/>
                  </a:cxn>
                  <a:cxn ang="0">
                    <a:pos x="11" y="70"/>
                  </a:cxn>
                  <a:cxn ang="0">
                    <a:pos x="23" y="70"/>
                  </a:cxn>
                </a:cxnLst>
                <a:rect l="0" t="0" r="0" b="0"/>
                <a:pathLst>
                  <a:path w="64" h="70">
                    <a:moveTo>
                      <a:pt x="23" y="70"/>
                    </a:moveTo>
                    <a:lnTo>
                      <a:pt x="52" y="65"/>
                    </a:lnTo>
                    <a:lnTo>
                      <a:pt x="58" y="59"/>
                    </a:lnTo>
                    <a:lnTo>
                      <a:pt x="64" y="35"/>
                    </a:lnTo>
                    <a:lnTo>
                      <a:pt x="64" y="12"/>
                    </a:lnTo>
                    <a:lnTo>
                      <a:pt x="58" y="0"/>
                    </a:lnTo>
                    <a:lnTo>
                      <a:pt x="35" y="0"/>
                    </a:lnTo>
                    <a:lnTo>
                      <a:pt x="29" y="0"/>
                    </a:lnTo>
                    <a:lnTo>
                      <a:pt x="11" y="6"/>
                    </a:lnTo>
                    <a:lnTo>
                      <a:pt x="5" y="18"/>
                    </a:lnTo>
                    <a:lnTo>
                      <a:pt x="0" y="47"/>
                    </a:lnTo>
                    <a:lnTo>
                      <a:pt x="5" y="65"/>
                    </a:lnTo>
                    <a:lnTo>
                      <a:pt x="11" y="70"/>
                    </a:lnTo>
                    <a:lnTo>
                      <a:pt x="23"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6" name="フリーフォーム 95"/>
              <p:cNvSpPr>
                <a:spLocks/>
              </p:cNvSpPr>
              <p:nvPr/>
            </p:nvSpPr>
            <p:spPr bwMode="auto">
              <a:xfrm>
                <a:off x="2329" y="3031"/>
                <a:ext cx="47" cy="36"/>
              </a:xfrm>
              <a:custGeom>
                <a:avLst/>
                <a:gdLst/>
                <a:ahLst/>
                <a:cxnLst>
                  <a:cxn ang="0">
                    <a:pos x="0" y="24"/>
                  </a:cxn>
                  <a:cxn ang="0">
                    <a:pos x="18" y="36"/>
                  </a:cxn>
                  <a:cxn ang="0">
                    <a:pos x="30" y="24"/>
                  </a:cxn>
                  <a:cxn ang="0">
                    <a:pos x="47" y="18"/>
                  </a:cxn>
                  <a:cxn ang="0">
                    <a:pos x="47" y="12"/>
                  </a:cxn>
                  <a:cxn ang="0">
                    <a:pos x="36" y="0"/>
                  </a:cxn>
                  <a:cxn ang="0">
                    <a:pos x="18" y="6"/>
                  </a:cxn>
                  <a:cxn ang="0">
                    <a:pos x="0" y="12"/>
                  </a:cxn>
                  <a:cxn ang="0">
                    <a:pos x="0" y="18"/>
                  </a:cxn>
                  <a:cxn ang="0">
                    <a:pos x="0" y="18"/>
                  </a:cxn>
                  <a:cxn ang="0">
                    <a:pos x="0" y="24"/>
                  </a:cxn>
                </a:cxnLst>
                <a:rect l="0" t="0" r="0" b="0"/>
                <a:pathLst>
                  <a:path w="47" h="36">
                    <a:moveTo>
                      <a:pt x="0" y="24"/>
                    </a:moveTo>
                    <a:lnTo>
                      <a:pt x="18" y="36"/>
                    </a:lnTo>
                    <a:lnTo>
                      <a:pt x="30" y="24"/>
                    </a:lnTo>
                    <a:lnTo>
                      <a:pt x="47" y="18"/>
                    </a:lnTo>
                    <a:lnTo>
                      <a:pt x="47" y="12"/>
                    </a:lnTo>
                    <a:lnTo>
                      <a:pt x="36" y="0"/>
                    </a:lnTo>
                    <a:lnTo>
                      <a:pt x="18" y="6"/>
                    </a:lnTo>
                    <a:lnTo>
                      <a:pt x="0" y="12"/>
                    </a:lnTo>
                    <a:lnTo>
                      <a:pt x="0" y="18"/>
                    </a:lnTo>
                    <a:lnTo>
                      <a:pt x="0" y="18"/>
                    </a:lnTo>
                    <a:lnTo>
                      <a:pt x="0" y="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7" name="フリーフォーム 96"/>
              <p:cNvSpPr>
                <a:spLocks/>
              </p:cNvSpPr>
              <p:nvPr/>
            </p:nvSpPr>
            <p:spPr bwMode="auto">
              <a:xfrm>
                <a:off x="2570" y="3730"/>
                <a:ext cx="70" cy="64"/>
              </a:xfrm>
              <a:custGeom>
                <a:avLst/>
                <a:gdLst/>
                <a:ahLst/>
                <a:cxnLst>
                  <a:cxn ang="0">
                    <a:pos x="47" y="64"/>
                  </a:cxn>
                  <a:cxn ang="0">
                    <a:pos x="65" y="47"/>
                  </a:cxn>
                  <a:cxn ang="0">
                    <a:pos x="70" y="35"/>
                  </a:cxn>
                  <a:cxn ang="0">
                    <a:pos x="70" y="17"/>
                  </a:cxn>
                  <a:cxn ang="0">
                    <a:pos x="59" y="6"/>
                  </a:cxn>
                  <a:cxn ang="0">
                    <a:pos x="35" y="0"/>
                  </a:cxn>
                  <a:cxn ang="0">
                    <a:pos x="12" y="6"/>
                  </a:cxn>
                  <a:cxn ang="0">
                    <a:pos x="0" y="17"/>
                  </a:cxn>
                  <a:cxn ang="0">
                    <a:pos x="0" y="35"/>
                  </a:cxn>
                  <a:cxn ang="0">
                    <a:pos x="0" y="41"/>
                  </a:cxn>
                  <a:cxn ang="0">
                    <a:pos x="29" y="64"/>
                  </a:cxn>
                  <a:cxn ang="0">
                    <a:pos x="35" y="64"/>
                  </a:cxn>
                  <a:cxn ang="0">
                    <a:pos x="41" y="64"/>
                  </a:cxn>
                  <a:cxn ang="0">
                    <a:pos x="47" y="64"/>
                  </a:cxn>
                </a:cxnLst>
                <a:rect l="0" t="0" r="0" b="0"/>
                <a:pathLst>
                  <a:path w="70" h="64">
                    <a:moveTo>
                      <a:pt x="47" y="64"/>
                    </a:moveTo>
                    <a:lnTo>
                      <a:pt x="65" y="47"/>
                    </a:lnTo>
                    <a:lnTo>
                      <a:pt x="70" y="35"/>
                    </a:lnTo>
                    <a:lnTo>
                      <a:pt x="70" y="17"/>
                    </a:lnTo>
                    <a:lnTo>
                      <a:pt x="59" y="6"/>
                    </a:lnTo>
                    <a:lnTo>
                      <a:pt x="35" y="0"/>
                    </a:lnTo>
                    <a:lnTo>
                      <a:pt x="12" y="6"/>
                    </a:lnTo>
                    <a:lnTo>
                      <a:pt x="0" y="17"/>
                    </a:lnTo>
                    <a:lnTo>
                      <a:pt x="0" y="35"/>
                    </a:lnTo>
                    <a:lnTo>
                      <a:pt x="0" y="41"/>
                    </a:lnTo>
                    <a:lnTo>
                      <a:pt x="29" y="64"/>
                    </a:lnTo>
                    <a:lnTo>
                      <a:pt x="35" y="64"/>
                    </a:lnTo>
                    <a:lnTo>
                      <a:pt x="41" y="64"/>
                    </a:lnTo>
                    <a:lnTo>
                      <a:pt x="47" y="6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8" name="フリーフォーム 97"/>
              <p:cNvSpPr>
                <a:spLocks/>
              </p:cNvSpPr>
              <p:nvPr/>
            </p:nvSpPr>
            <p:spPr bwMode="auto">
              <a:xfrm>
                <a:off x="2869" y="3542"/>
                <a:ext cx="59" cy="47"/>
              </a:xfrm>
              <a:custGeom>
                <a:avLst/>
                <a:gdLst/>
                <a:ahLst/>
                <a:cxnLst>
                  <a:cxn ang="0">
                    <a:pos x="47" y="47"/>
                  </a:cxn>
                  <a:cxn ang="0">
                    <a:pos x="53" y="47"/>
                  </a:cxn>
                  <a:cxn ang="0">
                    <a:pos x="59" y="35"/>
                  </a:cxn>
                  <a:cxn ang="0">
                    <a:pos x="59" y="18"/>
                  </a:cxn>
                  <a:cxn ang="0">
                    <a:pos x="53" y="6"/>
                  </a:cxn>
                  <a:cxn ang="0">
                    <a:pos x="41" y="0"/>
                  </a:cxn>
                  <a:cxn ang="0">
                    <a:pos x="24" y="0"/>
                  </a:cxn>
                  <a:cxn ang="0">
                    <a:pos x="12" y="6"/>
                  </a:cxn>
                  <a:cxn ang="0">
                    <a:pos x="0" y="12"/>
                  </a:cxn>
                  <a:cxn ang="0">
                    <a:pos x="0" y="29"/>
                  </a:cxn>
                  <a:cxn ang="0">
                    <a:pos x="12" y="41"/>
                  </a:cxn>
                  <a:cxn ang="0">
                    <a:pos x="24" y="47"/>
                  </a:cxn>
                  <a:cxn ang="0">
                    <a:pos x="41" y="47"/>
                  </a:cxn>
                  <a:cxn ang="0">
                    <a:pos x="47" y="47"/>
                  </a:cxn>
                </a:cxnLst>
                <a:rect l="0" t="0" r="0" b="0"/>
                <a:pathLst>
                  <a:path w="59" h="47">
                    <a:moveTo>
                      <a:pt x="47" y="47"/>
                    </a:moveTo>
                    <a:lnTo>
                      <a:pt x="53" y="47"/>
                    </a:lnTo>
                    <a:lnTo>
                      <a:pt x="59" y="35"/>
                    </a:lnTo>
                    <a:lnTo>
                      <a:pt x="59" y="18"/>
                    </a:lnTo>
                    <a:lnTo>
                      <a:pt x="53" y="6"/>
                    </a:lnTo>
                    <a:lnTo>
                      <a:pt x="41" y="0"/>
                    </a:lnTo>
                    <a:lnTo>
                      <a:pt x="24" y="0"/>
                    </a:lnTo>
                    <a:lnTo>
                      <a:pt x="12" y="6"/>
                    </a:lnTo>
                    <a:lnTo>
                      <a:pt x="0" y="12"/>
                    </a:lnTo>
                    <a:lnTo>
                      <a:pt x="0" y="29"/>
                    </a:lnTo>
                    <a:lnTo>
                      <a:pt x="12" y="41"/>
                    </a:lnTo>
                    <a:lnTo>
                      <a:pt x="24" y="47"/>
                    </a:lnTo>
                    <a:lnTo>
                      <a:pt x="41" y="47"/>
                    </a:lnTo>
                    <a:lnTo>
                      <a:pt x="47"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99" name="フリーフォーム 98"/>
              <p:cNvSpPr>
                <a:spLocks/>
              </p:cNvSpPr>
              <p:nvPr/>
            </p:nvSpPr>
            <p:spPr bwMode="auto">
              <a:xfrm>
                <a:off x="3057" y="3172"/>
                <a:ext cx="88" cy="82"/>
              </a:xfrm>
              <a:custGeom>
                <a:avLst/>
                <a:gdLst/>
                <a:ahLst/>
                <a:cxnLst>
                  <a:cxn ang="0">
                    <a:pos x="53" y="82"/>
                  </a:cxn>
                  <a:cxn ang="0">
                    <a:pos x="82" y="65"/>
                  </a:cxn>
                  <a:cxn ang="0">
                    <a:pos x="88" y="53"/>
                  </a:cxn>
                  <a:cxn ang="0">
                    <a:pos x="88" y="35"/>
                  </a:cxn>
                  <a:cxn ang="0">
                    <a:pos x="64" y="6"/>
                  </a:cxn>
                  <a:cxn ang="0">
                    <a:pos x="53" y="0"/>
                  </a:cxn>
                  <a:cxn ang="0">
                    <a:pos x="41" y="0"/>
                  </a:cxn>
                  <a:cxn ang="0">
                    <a:pos x="23" y="6"/>
                  </a:cxn>
                  <a:cxn ang="0">
                    <a:pos x="12" y="24"/>
                  </a:cxn>
                  <a:cxn ang="0">
                    <a:pos x="0" y="35"/>
                  </a:cxn>
                  <a:cxn ang="0">
                    <a:pos x="0" y="53"/>
                  </a:cxn>
                  <a:cxn ang="0">
                    <a:pos x="23" y="71"/>
                  </a:cxn>
                  <a:cxn ang="0">
                    <a:pos x="41" y="82"/>
                  </a:cxn>
                  <a:cxn ang="0">
                    <a:pos x="47" y="82"/>
                  </a:cxn>
                  <a:cxn ang="0">
                    <a:pos x="53" y="82"/>
                  </a:cxn>
                </a:cxnLst>
                <a:rect l="0" t="0" r="0" b="0"/>
                <a:pathLst>
                  <a:path w="88" h="82">
                    <a:moveTo>
                      <a:pt x="53" y="82"/>
                    </a:moveTo>
                    <a:lnTo>
                      <a:pt x="82" y="65"/>
                    </a:lnTo>
                    <a:lnTo>
                      <a:pt x="88" y="53"/>
                    </a:lnTo>
                    <a:lnTo>
                      <a:pt x="88" y="35"/>
                    </a:lnTo>
                    <a:lnTo>
                      <a:pt x="64" y="6"/>
                    </a:lnTo>
                    <a:lnTo>
                      <a:pt x="53" y="0"/>
                    </a:lnTo>
                    <a:lnTo>
                      <a:pt x="41" y="0"/>
                    </a:lnTo>
                    <a:lnTo>
                      <a:pt x="23" y="6"/>
                    </a:lnTo>
                    <a:lnTo>
                      <a:pt x="12" y="24"/>
                    </a:lnTo>
                    <a:lnTo>
                      <a:pt x="0" y="35"/>
                    </a:lnTo>
                    <a:lnTo>
                      <a:pt x="0" y="53"/>
                    </a:lnTo>
                    <a:lnTo>
                      <a:pt x="23" y="71"/>
                    </a:lnTo>
                    <a:lnTo>
                      <a:pt x="41" y="82"/>
                    </a:lnTo>
                    <a:lnTo>
                      <a:pt x="47" y="82"/>
                    </a:lnTo>
                    <a:lnTo>
                      <a:pt x="53"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0" name="フリーフォーム 99"/>
              <p:cNvSpPr>
                <a:spLocks/>
              </p:cNvSpPr>
              <p:nvPr/>
            </p:nvSpPr>
            <p:spPr bwMode="auto">
              <a:xfrm>
                <a:off x="3163" y="3383"/>
                <a:ext cx="70" cy="59"/>
              </a:xfrm>
              <a:custGeom>
                <a:avLst/>
                <a:gdLst/>
                <a:ahLst/>
                <a:cxnLst>
                  <a:cxn ang="0">
                    <a:pos x="35" y="59"/>
                  </a:cxn>
                  <a:cxn ang="0">
                    <a:pos x="46" y="47"/>
                  </a:cxn>
                  <a:cxn ang="0">
                    <a:pos x="64" y="36"/>
                  </a:cxn>
                  <a:cxn ang="0">
                    <a:pos x="70" y="18"/>
                  </a:cxn>
                  <a:cxn ang="0">
                    <a:pos x="70" y="6"/>
                  </a:cxn>
                  <a:cxn ang="0">
                    <a:pos x="64" y="0"/>
                  </a:cxn>
                  <a:cxn ang="0">
                    <a:pos x="52" y="0"/>
                  </a:cxn>
                  <a:cxn ang="0">
                    <a:pos x="23" y="6"/>
                  </a:cxn>
                  <a:cxn ang="0">
                    <a:pos x="5" y="12"/>
                  </a:cxn>
                  <a:cxn ang="0">
                    <a:pos x="0" y="18"/>
                  </a:cxn>
                  <a:cxn ang="0">
                    <a:pos x="0" y="36"/>
                  </a:cxn>
                  <a:cxn ang="0">
                    <a:pos x="5" y="42"/>
                  </a:cxn>
                  <a:cxn ang="0">
                    <a:pos x="11" y="47"/>
                  </a:cxn>
                  <a:cxn ang="0">
                    <a:pos x="23" y="59"/>
                  </a:cxn>
                  <a:cxn ang="0">
                    <a:pos x="35" y="59"/>
                  </a:cxn>
                </a:cxnLst>
                <a:rect l="0" t="0" r="0" b="0"/>
                <a:pathLst>
                  <a:path w="70" h="59">
                    <a:moveTo>
                      <a:pt x="35" y="59"/>
                    </a:moveTo>
                    <a:lnTo>
                      <a:pt x="46" y="47"/>
                    </a:lnTo>
                    <a:lnTo>
                      <a:pt x="64" y="36"/>
                    </a:lnTo>
                    <a:lnTo>
                      <a:pt x="70" y="18"/>
                    </a:lnTo>
                    <a:lnTo>
                      <a:pt x="70" y="6"/>
                    </a:lnTo>
                    <a:lnTo>
                      <a:pt x="64" y="0"/>
                    </a:lnTo>
                    <a:lnTo>
                      <a:pt x="52" y="0"/>
                    </a:lnTo>
                    <a:lnTo>
                      <a:pt x="23" y="6"/>
                    </a:lnTo>
                    <a:lnTo>
                      <a:pt x="5" y="12"/>
                    </a:lnTo>
                    <a:lnTo>
                      <a:pt x="0" y="18"/>
                    </a:lnTo>
                    <a:lnTo>
                      <a:pt x="0" y="36"/>
                    </a:lnTo>
                    <a:lnTo>
                      <a:pt x="5" y="42"/>
                    </a:lnTo>
                    <a:lnTo>
                      <a:pt x="11" y="47"/>
                    </a:lnTo>
                    <a:lnTo>
                      <a:pt x="23" y="59"/>
                    </a:lnTo>
                    <a:lnTo>
                      <a:pt x="35"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1" name="フリーフォーム 100"/>
              <p:cNvSpPr>
                <a:spLocks/>
              </p:cNvSpPr>
              <p:nvPr/>
            </p:nvSpPr>
            <p:spPr bwMode="auto">
              <a:xfrm>
                <a:off x="3321" y="3037"/>
                <a:ext cx="53" cy="59"/>
              </a:xfrm>
              <a:custGeom>
                <a:avLst/>
                <a:gdLst/>
                <a:ahLst/>
                <a:cxnLst>
                  <a:cxn ang="0">
                    <a:pos x="18" y="59"/>
                  </a:cxn>
                  <a:cxn ang="0">
                    <a:pos x="35" y="59"/>
                  </a:cxn>
                  <a:cxn ang="0">
                    <a:pos x="47" y="41"/>
                  </a:cxn>
                  <a:cxn ang="0">
                    <a:pos x="53" y="35"/>
                  </a:cxn>
                  <a:cxn ang="0">
                    <a:pos x="53" y="12"/>
                  </a:cxn>
                  <a:cxn ang="0">
                    <a:pos x="47" y="6"/>
                  </a:cxn>
                  <a:cxn ang="0">
                    <a:pos x="35" y="0"/>
                  </a:cxn>
                  <a:cxn ang="0">
                    <a:pos x="12" y="0"/>
                  </a:cxn>
                  <a:cxn ang="0">
                    <a:pos x="0" y="18"/>
                  </a:cxn>
                  <a:cxn ang="0">
                    <a:pos x="0" y="35"/>
                  </a:cxn>
                  <a:cxn ang="0">
                    <a:pos x="6" y="47"/>
                  </a:cxn>
                  <a:cxn ang="0">
                    <a:pos x="12" y="59"/>
                  </a:cxn>
                  <a:cxn ang="0">
                    <a:pos x="18" y="59"/>
                  </a:cxn>
                </a:cxnLst>
                <a:rect l="0" t="0" r="0" b="0"/>
                <a:pathLst>
                  <a:path w="53" h="59">
                    <a:moveTo>
                      <a:pt x="18" y="59"/>
                    </a:moveTo>
                    <a:lnTo>
                      <a:pt x="35" y="59"/>
                    </a:lnTo>
                    <a:lnTo>
                      <a:pt x="47" y="41"/>
                    </a:lnTo>
                    <a:lnTo>
                      <a:pt x="53" y="35"/>
                    </a:lnTo>
                    <a:lnTo>
                      <a:pt x="53" y="12"/>
                    </a:lnTo>
                    <a:lnTo>
                      <a:pt x="47" y="6"/>
                    </a:lnTo>
                    <a:lnTo>
                      <a:pt x="35" y="0"/>
                    </a:lnTo>
                    <a:lnTo>
                      <a:pt x="12" y="0"/>
                    </a:lnTo>
                    <a:lnTo>
                      <a:pt x="0" y="18"/>
                    </a:lnTo>
                    <a:lnTo>
                      <a:pt x="0" y="35"/>
                    </a:lnTo>
                    <a:lnTo>
                      <a:pt x="6" y="47"/>
                    </a:lnTo>
                    <a:lnTo>
                      <a:pt x="12" y="59"/>
                    </a:lnTo>
                    <a:lnTo>
                      <a:pt x="18"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2" name="フリーフォーム 101"/>
              <p:cNvSpPr>
                <a:spLocks/>
              </p:cNvSpPr>
              <p:nvPr/>
            </p:nvSpPr>
            <p:spPr bwMode="auto">
              <a:xfrm>
                <a:off x="3321" y="2826"/>
                <a:ext cx="41" cy="47"/>
              </a:xfrm>
              <a:custGeom>
                <a:avLst/>
                <a:gdLst/>
                <a:ahLst/>
                <a:cxnLst>
                  <a:cxn ang="0">
                    <a:pos x="29" y="47"/>
                  </a:cxn>
                  <a:cxn ang="0">
                    <a:pos x="35" y="35"/>
                  </a:cxn>
                  <a:cxn ang="0">
                    <a:pos x="41" y="29"/>
                  </a:cxn>
                  <a:cxn ang="0">
                    <a:pos x="35" y="18"/>
                  </a:cxn>
                  <a:cxn ang="0">
                    <a:pos x="18" y="0"/>
                  </a:cxn>
                  <a:cxn ang="0">
                    <a:pos x="12" y="0"/>
                  </a:cxn>
                  <a:cxn ang="0">
                    <a:pos x="6" y="6"/>
                  </a:cxn>
                  <a:cxn ang="0">
                    <a:pos x="0" y="23"/>
                  </a:cxn>
                  <a:cxn ang="0">
                    <a:pos x="0" y="35"/>
                  </a:cxn>
                  <a:cxn ang="0">
                    <a:pos x="12" y="47"/>
                  </a:cxn>
                  <a:cxn ang="0">
                    <a:pos x="18" y="47"/>
                  </a:cxn>
                  <a:cxn ang="0">
                    <a:pos x="29" y="47"/>
                  </a:cxn>
                </a:cxnLst>
                <a:rect l="0" t="0" r="0" b="0"/>
                <a:pathLst>
                  <a:path w="41" h="47">
                    <a:moveTo>
                      <a:pt x="29" y="47"/>
                    </a:moveTo>
                    <a:lnTo>
                      <a:pt x="35" y="35"/>
                    </a:lnTo>
                    <a:lnTo>
                      <a:pt x="41" y="29"/>
                    </a:lnTo>
                    <a:lnTo>
                      <a:pt x="35" y="18"/>
                    </a:lnTo>
                    <a:lnTo>
                      <a:pt x="18" y="0"/>
                    </a:lnTo>
                    <a:lnTo>
                      <a:pt x="12" y="0"/>
                    </a:lnTo>
                    <a:lnTo>
                      <a:pt x="6" y="6"/>
                    </a:lnTo>
                    <a:lnTo>
                      <a:pt x="0" y="23"/>
                    </a:lnTo>
                    <a:lnTo>
                      <a:pt x="0" y="35"/>
                    </a:lnTo>
                    <a:lnTo>
                      <a:pt x="12" y="47"/>
                    </a:lnTo>
                    <a:lnTo>
                      <a:pt x="18" y="47"/>
                    </a:lnTo>
                    <a:lnTo>
                      <a:pt x="29"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3" name="フリーフォーム 102"/>
              <p:cNvSpPr>
                <a:spLocks/>
              </p:cNvSpPr>
              <p:nvPr/>
            </p:nvSpPr>
            <p:spPr bwMode="auto">
              <a:xfrm>
                <a:off x="3121" y="3002"/>
                <a:ext cx="24" cy="18"/>
              </a:xfrm>
              <a:custGeom>
                <a:avLst/>
                <a:gdLst/>
                <a:ahLst/>
                <a:cxnLst>
                  <a:cxn ang="0">
                    <a:pos x="18" y="18"/>
                  </a:cxn>
                  <a:cxn ang="0">
                    <a:pos x="24" y="18"/>
                  </a:cxn>
                  <a:cxn ang="0">
                    <a:pos x="24" y="6"/>
                  </a:cxn>
                  <a:cxn ang="0">
                    <a:pos x="24" y="0"/>
                  </a:cxn>
                  <a:cxn ang="0">
                    <a:pos x="18" y="0"/>
                  </a:cxn>
                  <a:cxn ang="0">
                    <a:pos x="0" y="0"/>
                  </a:cxn>
                  <a:cxn ang="0">
                    <a:pos x="0" y="12"/>
                  </a:cxn>
                  <a:cxn ang="0">
                    <a:pos x="0" y="18"/>
                  </a:cxn>
                  <a:cxn ang="0">
                    <a:pos x="12" y="18"/>
                  </a:cxn>
                  <a:cxn ang="0">
                    <a:pos x="18" y="18"/>
                  </a:cxn>
                </a:cxnLst>
                <a:rect l="0" t="0" r="0" b="0"/>
                <a:pathLst>
                  <a:path w="24" h="18">
                    <a:moveTo>
                      <a:pt x="18" y="18"/>
                    </a:moveTo>
                    <a:lnTo>
                      <a:pt x="24" y="18"/>
                    </a:lnTo>
                    <a:lnTo>
                      <a:pt x="24" y="6"/>
                    </a:lnTo>
                    <a:lnTo>
                      <a:pt x="24" y="0"/>
                    </a:lnTo>
                    <a:lnTo>
                      <a:pt x="18" y="0"/>
                    </a:lnTo>
                    <a:lnTo>
                      <a:pt x="0" y="0"/>
                    </a:lnTo>
                    <a:lnTo>
                      <a:pt x="0" y="12"/>
                    </a:lnTo>
                    <a:lnTo>
                      <a:pt x="0" y="18"/>
                    </a:lnTo>
                    <a:lnTo>
                      <a:pt x="12" y="18"/>
                    </a:lnTo>
                    <a:lnTo>
                      <a:pt x="18"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4" name="フリーフォーム 103"/>
              <p:cNvSpPr>
                <a:spLocks/>
              </p:cNvSpPr>
              <p:nvPr/>
            </p:nvSpPr>
            <p:spPr bwMode="auto">
              <a:xfrm>
                <a:off x="3045" y="3472"/>
                <a:ext cx="30" cy="23"/>
              </a:xfrm>
              <a:custGeom>
                <a:avLst/>
                <a:gdLst/>
                <a:ahLst/>
                <a:cxnLst>
                  <a:cxn ang="0">
                    <a:pos x="12" y="23"/>
                  </a:cxn>
                  <a:cxn ang="0">
                    <a:pos x="30" y="17"/>
                  </a:cxn>
                  <a:cxn ang="0">
                    <a:pos x="30" y="5"/>
                  </a:cxn>
                  <a:cxn ang="0">
                    <a:pos x="24" y="0"/>
                  </a:cxn>
                  <a:cxn ang="0">
                    <a:pos x="6" y="5"/>
                  </a:cxn>
                  <a:cxn ang="0">
                    <a:pos x="0" y="11"/>
                  </a:cxn>
                  <a:cxn ang="0">
                    <a:pos x="0" y="17"/>
                  </a:cxn>
                  <a:cxn ang="0">
                    <a:pos x="6" y="23"/>
                  </a:cxn>
                  <a:cxn ang="0">
                    <a:pos x="6" y="23"/>
                  </a:cxn>
                  <a:cxn ang="0">
                    <a:pos x="12" y="23"/>
                  </a:cxn>
                </a:cxnLst>
                <a:rect l="0" t="0" r="0" b="0"/>
                <a:pathLst>
                  <a:path w="30" h="23">
                    <a:moveTo>
                      <a:pt x="12" y="23"/>
                    </a:moveTo>
                    <a:lnTo>
                      <a:pt x="30" y="17"/>
                    </a:lnTo>
                    <a:lnTo>
                      <a:pt x="30" y="5"/>
                    </a:lnTo>
                    <a:lnTo>
                      <a:pt x="24" y="0"/>
                    </a:lnTo>
                    <a:lnTo>
                      <a:pt x="6" y="5"/>
                    </a:lnTo>
                    <a:lnTo>
                      <a:pt x="0" y="11"/>
                    </a:lnTo>
                    <a:lnTo>
                      <a:pt x="0" y="17"/>
                    </a:lnTo>
                    <a:lnTo>
                      <a:pt x="6" y="23"/>
                    </a:lnTo>
                    <a:lnTo>
                      <a:pt x="6" y="23"/>
                    </a:lnTo>
                    <a:lnTo>
                      <a:pt x="12"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5" name="フリーフォーム 104"/>
              <p:cNvSpPr>
                <a:spLocks/>
              </p:cNvSpPr>
              <p:nvPr/>
            </p:nvSpPr>
            <p:spPr bwMode="auto">
              <a:xfrm>
                <a:off x="3579" y="2580"/>
                <a:ext cx="47" cy="41"/>
              </a:xfrm>
              <a:custGeom>
                <a:avLst/>
                <a:gdLst/>
                <a:ahLst/>
                <a:cxnLst>
                  <a:cxn ang="0">
                    <a:pos x="29" y="41"/>
                  </a:cxn>
                  <a:cxn ang="0">
                    <a:pos x="41" y="29"/>
                  </a:cxn>
                  <a:cxn ang="0">
                    <a:pos x="47" y="23"/>
                  </a:cxn>
                  <a:cxn ang="0">
                    <a:pos x="47" y="11"/>
                  </a:cxn>
                  <a:cxn ang="0">
                    <a:pos x="41" y="0"/>
                  </a:cxn>
                  <a:cxn ang="0">
                    <a:pos x="24" y="0"/>
                  </a:cxn>
                  <a:cxn ang="0">
                    <a:pos x="0" y="17"/>
                  </a:cxn>
                  <a:cxn ang="0">
                    <a:pos x="0" y="23"/>
                  </a:cxn>
                  <a:cxn ang="0">
                    <a:pos x="0" y="41"/>
                  </a:cxn>
                  <a:cxn ang="0">
                    <a:pos x="12" y="41"/>
                  </a:cxn>
                  <a:cxn ang="0">
                    <a:pos x="24" y="41"/>
                  </a:cxn>
                  <a:cxn ang="0">
                    <a:pos x="29" y="41"/>
                  </a:cxn>
                </a:cxnLst>
                <a:rect l="0" t="0" r="0" b="0"/>
                <a:pathLst>
                  <a:path w="47" h="41">
                    <a:moveTo>
                      <a:pt x="29" y="41"/>
                    </a:moveTo>
                    <a:lnTo>
                      <a:pt x="41" y="29"/>
                    </a:lnTo>
                    <a:lnTo>
                      <a:pt x="47" y="23"/>
                    </a:lnTo>
                    <a:lnTo>
                      <a:pt x="47" y="11"/>
                    </a:lnTo>
                    <a:lnTo>
                      <a:pt x="41" y="0"/>
                    </a:lnTo>
                    <a:lnTo>
                      <a:pt x="24" y="0"/>
                    </a:lnTo>
                    <a:lnTo>
                      <a:pt x="0" y="17"/>
                    </a:lnTo>
                    <a:lnTo>
                      <a:pt x="0" y="23"/>
                    </a:lnTo>
                    <a:lnTo>
                      <a:pt x="0" y="41"/>
                    </a:lnTo>
                    <a:lnTo>
                      <a:pt x="12" y="41"/>
                    </a:lnTo>
                    <a:lnTo>
                      <a:pt x="24" y="41"/>
                    </a:lnTo>
                    <a:lnTo>
                      <a:pt x="29"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6" name="フリーフォーム 105"/>
              <p:cNvSpPr>
                <a:spLocks/>
              </p:cNvSpPr>
              <p:nvPr/>
            </p:nvSpPr>
            <p:spPr bwMode="auto">
              <a:xfrm>
                <a:off x="3808" y="3202"/>
                <a:ext cx="129" cy="105"/>
              </a:xfrm>
              <a:custGeom>
                <a:avLst/>
                <a:gdLst/>
                <a:ahLst/>
                <a:cxnLst>
                  <a:cxn ang="0">
                    <a:pos x="94" y="99"/>
                  </a:cxn>
                  <a:cxn ang="0">
                    <a:pos x="123" y="70"/>
                  </a:cxn>
                  <a:cxn ang="0">
                    <a:pos x="129" y="52"/>
                  </a:cxn>
                  <a:cxn ang="0">
                    <a:pos x="129" y="29"/>
                  </a:cxn>
                  <a:cxn ang="0">
                    <a:pos x="117" y="5"/>
                  </a:cxn>
                  <a:cxn ang="0">
                    <a:pos x="88" y="0"/>
                  </a:cxn>
                  <a:cxn ang="0">
                    <a:pos x="47" y="0"/>
                  </a:cxn>
                  <a:cxn ang="0">
                    <a:pos x="23" y="5"/>
                  </a:cxn>
                  <a:cxn ang="0">
                    <a:pos x="6" y="23"/>
                  </a:cxn>
                  <a:cxn ang="0">
                    <a:pos x="0" y="35"/>
                  </a:cxn>
                  <a:cxn ang="0">
                    <a:pos x="17" y="82"/>
                  </a:cxn>
                  <a:cxn ang="0">
                    <a:pos x="29" y="93"/>
                  </a:cxn>
                  <a:cxn ang="0">
                    <a:pos x="47" y="99"/>
                  </a:cxn>
                  <a:cxn ang="0">
                    <a:pos x="59" y="105"/>
                  </a:cxn>
                  <a:cxn ang="0">
                    <a:pos x="76" y="105"/>
                  </a:cxn>
                  <a:cxn ang="0">
                    <a:pos x="88" y="99"/>
                  </a:cxn>
                  <a:cxn ang="0">
                    <a:pos x="94" y="99"/>
                  </a:cxn>
                </a:cxnLst>
                <a:rect l="0" t="0" r="0" b="0"/>
                <a:pathLst>
                  <a:path w="129" h="105">
                    <a:moveTo>
                      <a:pt x="94" y="99"/>
                    </a:moveTo>
                    <a:lnTo>
                      <a:pt x="123" y="70"/>
                    </a:lnTo>
                    <a:lnTo>
                      <a:pt x="129" y="52"/>
                    </a:lnTo>
                    <a:lnTo>
                      <a:pt x="129" y="29"/>
                    </a:lnTo>
                    <a:lnTo>
                      <a:pt x="117" y="5"/>
                    </a:lnTo>
                    <a:lnTo>
                      <a:pt x="88" y="0"/>
                    </a:lnTo>
                    <a:lnTo>
                      <a:pt x="47" y="0"/>
                    </a:lnTo>
                    <a:lnTo>
                      <a:pt x="23" y="5"/>
                    </a:lnTo>
                    <a:lnTo>
                      <a:pt x="6" y="23"/>
                    </a:lnTo>
                    <a:lnTo>
                      <a:pt x="0" y="35"/>
                    </a:lnTo>
                    <a:lnTo>
                      <a:pt x="17" y="82"/>
                    </a:lnTo>
                    <a:lnTo>
                      <a:pt x="29" y="93"/>
                    </a:lnTo>
                    <a:lnTo>
                      <a:pt x="47" y="99"/>
                    </a:lnTo>
                    <a:lnTo>
                      <a:pt x="59" y="105"/>
                    </a:lnTo>
                    <a:lnTo>
                      <a:pt x="76" y="105"/>
                    </a:lnTo>
                    <a:lnTo>
                      <a:pt x="88" y="99"/>
                    </a:lnTo>
                    <a:lnTo>
                      <a:pt x="94" y="9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7" name="フリーフォーム 106"/>
              <p:cNvSpPr>
                <a:spLocks/>
              </p:cNvSpPr>
              <p:nvPr/>
            </p:nvSpPr>
            <p:spPr bwMode="auto">
              <a:xfrm>
                <a:off x="3696" y="3055"/>
                <a:ext cx="36" cy="76"/>
              </a:xfrm>
              <a:custGeom>
                <a:avLst/>
                <a:gdLst/>
                <a:ahLst/>
                <a:cxnLst>
                  <a:cxn ang="0">
                    <a:pos x="36" y="70"/>
                  </a:cxn>
                  <a:cxn ang="0">
                    <a:pos x="36" y="41"/>
                  </a:cxn>
                  <a:cxn ang="0">
                    <a:pos x="36" y="23"/>
                  </a:cxn>
                  <a:cxn ang="0">
                    <a:pos x="18" y="12"/>
                  </a:cxn>
                  <a:cxn ang="0">
                    <a:pos x="6" y="0"/>
                  </a:cxn>
                  <a:cxn ang="0">
                    <a:pos x="0" y="17"/>
                  </a:cxn>
                  <a:cxn ang="0">
                    <a:pos x="6" y="47"/>
                  </a:cxn>
                  <a:cxn ang="0">
                    <a:pos x="18" y="70"/>
                  </a:cxn>
                  <a:cxn ang="0">
                    <a:pos x="24" y="76"/>
                  </a:cxn>
                  <a:cxn ang="0">
                    <a:pos x="24" y="70"/>
                  </a:cxn>
                  <a:cxn ang="0">
                    <a:pos x="36" y="70"/>
                  </a:cxn>
                </a:cxnLst>
                <a:rect l="0" t="0" r="0" b="0"/>
                <a:pathLst>
                  <a:path w="36" h="76">
                    <a:moveTo>
                      <a:pt x="36" y="70"/>
                    </a:moveTo>
                    <a:lnTo>
                      <a:pt x="36" y="41"/>
                    </a:lnTo>
                    <a:lnTo>
                      <a:pt x="36" y="23"/>
                    </a:lnTo>
                    <a:lnTo>
                      <a:pt x="18" y="12"/>
                    </a:lnTo>
                    <a:lnTo>
                      <a:pt x="6" y="0"/>
                    </a:lnTo>
                    <a:lnTo>
                      <a:pt x="0" y="17"/>
                    </a:lnTo>
                    <a:lnTo>
                      <a:pt x="6" y="47"/>
                    </a:lnTo>
                    <a:lnTo>
                      <a:pt x="18" y="70"/>
                    </a:lnTo>
                    <a:lnTo>
                      <a:pt x="24" y="76"/>
                    </a:lnTo>
                    <a:lnTo>
                      <a:pt x="24" y="70"/>
                    </a:lnTo>
                    <a:lnTo>
                      <a:pt x="36"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8" name="フリーフォーム 107"/>
              <p:cNvSpPr>
                <a:spLocks/>
              </p:cNvSpPr>
              <p:nvPr/>
            </p:nvSpPr>
            <p:spPr bwMode="auto">
              <a:xfrm>
                <a:off x="3984" y="3114"/>
                <a:ext cx="246" cy="129"/>
              </a:xfrm>
              <a:custGeom>
                <a:avLst/>
                <a:gdLst/>
                <a:ahLst/>
                <a:cxnLst>
                  <a:cxn ang="0">
                    <a:pos x="41" y="129"/>
                  </a:cxn>
                  <a:cxn ang="0">
                    <a:pos x="64" y="117"/>
                  </a:cxn>
                  <a:cxn ang="0">
                    <a:pos x="76" y="105"/>
                  </a:cxn>
                  <a:cxn ang="0">
                    <a:pos x="100" y="93"/>
                  </a:cxn>
                  <a:cxn ang="0">
                    <a:pos x="141" y="82"/>
                  </a:cxn>
                  <a:cxn ang="0">
                    <a:pos x="188" y="52"/>
                  </a:cxn>
                  <a:cxn ang="0">
                    <a:pos x="199" y="52"/>
                  </a:cxn>
                  <a:cxn ang="0">
                    <a:pos x="205" y="52"/>
                  </a:cxn>
                  <a:cxn ang="0">
                    <a:pos x="229" y="52"/>
                  </a:cxn>
                  <a:cxn ang="0">
                    <a:pos x="246" y="35"/>
                  </a:cxn>
                  <a:cxn ang="0">
                    <a:pos x="246" y="23"/>
                  </a:cxn>
                  <a:cxn ang="0">
                    <a:pos x="229" y="0"/>
                  </a:cxn>
                  <a:cxn ang="0">
                    <a:pos x="217" y="0"/>
                  </a:cxn>
                  <a:cxn ang="0">
                    <a:pos x="205" y="0"/>
                  </a:cxn>
                  <a:cxn ang="0">
                    <a:pos x="199" y="11"/>
                  </a:cxn>
                  <a:cxn ang="0">
                    <a:pos x="193" y="23"/>
                  </a:cxn>
                  <a:cxn ang="0">
                    <a:pos x="193" y="29"/>
                  </a:cxn>
                  <a:cxn ang="0">
                    <a:pos x="170" y="29"/>
                  </a:cxn>
                  <a:cxn ang="0">
                    <a:pos x="158" y="35"/>
                  </a:cxn>
                  <a:cxn ang="0">
                    <a:pos x="141" y="46"/>
                  </a:cxn>
                  <a:cxn ang="0">
                    <a:pos x="129" y="46"/>
                  </a:cxn>
                  <a:cxn ang="0">
                    <a:pos x="105" y="46"/>
                  </a:cxn>
                  <a:cxn ang="0">
                    <a:pos x="94" y="52"/>
                  </a:cxn>
                  <a:cxn ang="0">
                    <a:pos x="82" y="58"/>
                  </a:cxn>
                  <a:cxn ang="0">
                    <a:pos x="70" y="58"/>
                  </a:cxn>
                  <a:cxn ang="0">
                    <a:pos x="41" y="58"/>
                  </a:cxn>
                  <a:cxn ang="0">
                    <a:pos x="17" y="64"/>
                  </a:cxn>
                  <a:cxn ang="0">
                    <a:pos x="0" y="88"/>
                  </a:cxn>
                  <a:cxn ang="0">
                    <a:pos x="0" y="93"/>
                  </a:cxn>
                  <a:cxn ang="0">
                    <a:pos x="6" y="111"/>
                  </a:cxn>
                  <a:cxn ang="0">
                    <a:pos x="17" y="123"/>
                  </a:cxn>
                  <a:cxn ang="0">
                    <a:pos x="35" y="129"/>
                  </a:cxn>
                  <a:cxn ang="0">
                    <a:pos x="41" y="129"/>
                  </a:cxn>
                </a:cxnLst>
                <a:rect l="0" t="0" r="0" b="0"/>
                <a:pathLst>
                  <a:path w="246" h="129">
                    <a:moveTo>
                      <a:pt x="41" y="129"/>
                    </a:moveTo>
                    <a:lnTo>
                      <a:pt x="64" y="117"/>
                    </a:lnTo>
                    <a:lnTo>
                      <a:pt x="76" y="105"/>
                    </a:lnTo>
                    <a:lnTo>
                      <a:pt x="100" y="93"/>
                    </a:lnTo>
                    <a:lnTo>
                      <a:pt x="141" y="82"/>
                    </a:lnTo>
                    <a:lnTo>
                      <a:pt x="188" y="52"/>
                    </a:lnTo>
                    <a:lnTo>
                      <a:pt x="199" y="52"/>
                    </a:lnTo>
                    <a:lnTo>
                      <a:pt x="205" y="52"/>
                    </a:lnTo>
                    <a:lnTo>
                      <a:pt x="229" y="52"/>
                    </a:lnTo>
                    <a:lnTo>
                      <a:pt x="246" y="35"/>
                    </a:lnTo>
                    <a:lnTo>
                      <a:pt x="246" y="23"/>
                    </a:lnTo>
                    <a:lnTo>
                      <a:pt x="229" y="0"/>
                    </a:lnTo>
                    <a:lnTo>
                      <a:pt x="217" y="0"/>
                    </a:lnTo>
                    <a:lnTo>
                      <a:pt x="205" y="0"/>
                    </a:lnTo>
                    <a:lnTo>
                      <a:pt x="199" y="11"/>
                    </a:lnTo>
                    <a:lnTo>
                      <a:pt x="193" y="23"/>
                    </a:lnTo>
                    <a:lnTo>
                      <a:pt x="193" y="29"/>
                    </a:lnTo>
                    <a:lnTo>
                      <a:pt x="170" y="29"/>
                    </a:lnTo>
                    <a:lnTo>
                      <a:pt x="158" y="35"/>
                    </a:lnTo>
                    <a:lnTo>
                      <a:pt x="141" y="46"/>
                    </a:lnTo>
                    <a:lnTo>
                      <a:pt x="129" y="46"/>
                    </a:lnTo>
                    <a:lnTo>
                      <a:pt x="105" y="46"/>
                    </a:lnTo>
                    <a:lnTo>
                      <a:pt x="94" y="52"/>
                    </a:lnTo>
                    <a:lnTo>
                      <a:pt x="82" y="58"/>
                    </a:lnTo>
                    <a:lnTo>
                      <a:pt x="70" y="58"/>
                    </a:lnTo>
                    <a:lnTo>
                      <a:pt x="41" y="58"/>
                    </a:lnTo>
                    <a:lnTo>
                      <a:pt x="17" y="64"/>
                    </a:lnTo>
                    <a:lnTo>
                      <a:pt x="0" y="88"/>
                    </a:lnTo>
                    <a:lnTo>
                      <a:pt x="0" y="93"/>
                    </a:lnTo>
                    <a:lnTo>
                      <a:pt x="6" y="111"/>
                    </a:lnTo>
                    <a:lnTo>
                      <a:pt x="17" y="123"/>
                    </a:lnTo>
                    <a:lnTo>
                      <a:pt x="35" y="129"/>
                    </a:lnTo>
                    <a:lnTo>
                      <a:pt x="41" y="1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09" name="フリーフォーム 108"/>
              <p:cNvSpPr>
                <a:spLocks/>
              </p:cNvSpPr>
              <p:nvPr/>
            </p:nvSpPr>
            <p:spPr bwMode="auto">
              <a:xfrm>
                <a:off x="4242" y="3108"/>
                <a:ext cx="23" cy="17"/>
              </a:xfrm>
              <a:custGeom>
                <a:avLst/>
                <a:gdLst/>
                <a:ahLst/>
                <a:cxnLst>
                  <a:cxn ang="0">
                    <a:pos x="12" y="17"/>
                  </a:cxn>
                  <a:cxn ang="0">
                    <a:pos x="23" y="6"/>
                  </a:cxn>
                  <a:cxn ang="0">
                    <a:pos x="12" y="0"/>
                  </a:cxn>
                  <a:cxn ang="0">
                    <a:pos x="0" y="0"/>
                  </a:cxn>
                  <a:cxn ang="0">
                    <a:pos x="0" y="6"/>
                  </a:cxn>
                  <a:cxn ang="0">
                    <a:pos x="0" y="17"/>
                  </a:cxn>
                  <a:cxn ang="0">
                    <a:pos x="6" y="17"/>
                  </a:cxn>
                  <a:cxn ang="0">
                    <a:pos x="12" y="17"/>
                  </a:cxn>
                </a:cxnLst>
                <a:rect l="0" t="0" r="0" b="0"/>
                <a:pathLst>
                  <a:path w="23" h="17">
                    <a:moveTo>
                      <a:pt x="12" y="17"/>
                    </a:moveTo>
                    <a:lnTo>
                      <a:pt x="23" y="6"/>
                    </a:lnTo>
                    <a:lnTo>
                      <a:pt x="12" y="0"/>
                    </a:lnTo>
                    <a:lnTo>
                      <a:pt x="0" y="0"/>
                    </a:lnTo>
                    <a:lnTo>
                      <a:pt x="0" y="6"/>
                    </a:lnTo>
                    <a:lnTo>
                      <a:pt x="0" y="17"/>
                    </a:lnTo>
                    <a:lnTo>
                      <a:pt x="6" y="17"/>
                    </a:lnTo>
                    <a:lnTo>
                      <a:pt x="12" y="1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0" name="フリーフォーム 109"/>
              <p:cNvSpPr>
                <a:spLocks/>
              </p:cNvSpPr>
              <p:nvPr/>
            </p:nvSpPr>
            <p:spPr bwMode="auto">
              <a:xfrm>
                <a:off x="4301" y="3072"/>
                <a:ext cx="35" cy="42"/>
              </a:xfrm>
              <a:custGeom>
                <a:avLst/>
                <a:gdLst/>
                <a:ahLst/>
                <a:cxnLst>
                  <a:cxn ang="0">
                    <a:pos x="29" y="36"/>
                  </a:cxn>
                  <a:cxn ang="0">
                    <a:pos x="35" y="24"/>
                  </a:cxn>
                  <a:cxn ang="0">
                    <a:pos x="35" y="6"/>
                  </a:cxn>
                  <a:cxn ang="0">
                    <a:pos x="23" y="0"/>
                  </a:cxn>
                  <a:cxn ang="0">
                    <a:pos x="6" y="0"/>
                  </a:cxn>
                  <a:cxn ang="0">
                    <a:pos x="0" y="6"/>
                  </a:cxn>
                  <a:cxn ang="0">
                    <a:pos x="0" y="24"/>
                  </a:cxn>
                  <a:cxn ang="0">
                    <a:pos x="6" y="42"/>
                  </a:cxn>
                  <a:cxn ang="0">
                    <a:pos x="23" y="42"/>
                  </a:cxn>
                  <a:cxn ang="0">
                    <a:pos x="23" y="36"/>
                  </a:cxn>
                  <a:cxn ang="0">
                    <a:pos x="29" y="36"/>
                  </a:cxn>
                </a:cxnLst>
                <a:rect l="0" t="0" r="0" b="0"/>
                <a:pathLst>
                  <a:path w="35" h="42">
                    <a:moveTo>
                      <a:pt x="29" y="36"/>
                    </a:moveTo>
                    <a:lnTo>
                      <a:pt x="35" y="24"/>
                    </a:lnTo>
                    <a:lnTo>
                      <a:pt x="35" y="6"/>
                    </a:lnTo>
                    <a:lnTo>
                      <a:pt x="23" y="0"/>
                    </a:lnTo>
                    <a:lnTo>
                      <a:pt x="6" y="0"/>
                    </a:lnTo>
                    <a:lnTo>
                      <a:pt x="0" y="6"/>
                    </a:lnTo>
                    <a:lnTo>
                      <a:pt x="0" y="24"/>
                    </a:lnTo>
                    <a:lnTo>
                      <a:pt x="6" y="42"/>
                    </a:lnTo>
                    <a:lnTo>
                      <a:pt x="23" y="42"/>
                    </a:lnTo>
                    <a:lnTo>
                      <a:pt x="23" y="36"/>
                    </a:lnTo>
                    <a:lnTo>
                      <a:pt x="29" y="3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1" name="フリーフォーム 110"/>
              <p:cNvSpPr>
                <a:spLocks/>
              </p:cNvSpPr>
              <p:nvPr/>
            </p:nvSpPr>
            <p:spPr bwMode="auto">
              <a:xfrm>
                <a:off x="4418" y="3014"/>
                <a:ext cx="65" cy="41"/>
              </a:xfrm>
              <a:custGeom>
                <a:avLst/>
                <a:gdLst/>
                <a:ahLst/>
                <a:cxnLst>
                  <a:cxn ang="0">
                    <a:pos x="18" y="41"/>
                  </a:cxn>
                  <a:cxn ang="0">
                    <a:pos x="41" y="29"/>
                  </a:cxn>
                  <a:cxn ang="0">
                    <a:pos x="53" y="29"/>
                  </a:cxn>
                  <a:cxn ang="0">
                    <a:pos x="65" y="23"/>
                  </a:cxn>
                  <a:cxn ang="0">
                    <a:pos x="65" y="17"/>
                  </a:cxn>
                  <a:cxn ang="0">
                    <a:pos x="53" y="6"/>
                  </a:cxn>
                  <a:cxn ang="0">
                    <a:pos x="47" y="0"/>
                  </a:cxn>
                  <a:cxn ang="0">
                    <a:pos x="35" y="6"/>
                  </a:cxn>
                  <a:cxn ang="0">
                    <a:pos x="23" y="17"/>
                  </a:cxn>
                  <a:cxn ang="0">
                    <a:pos x="12" y="17"/>
                  </a:cxn>
                  <a:cxn ang="0">
                    <a:pos x="6" y="23"/>
                  </a:cxn>
                  <a:cxn ang="0">
                    <a:pos x="0" y="29"/>
                  </a:cxn>
                  <a:cxn ang="0">
                    <a:pos x="6" y="41"/>
                  </a:cxn>
                  <a:cxn ang="0">
                    <a:pos x="12" y="41"/>
                  </a:cxn>
                  <a:cxn ang="0">
                    <a:pos x="18" y="41"/>
                  </a:cxn>
                </a:cxnLst>
                <a:rect l="0" t="0" r="0" b="0"/>
                <a:pathLst>
                  <a:path w="65" h="41">
                    <a:moveTo>
                      <a:pt x="18" y="41"/>
                    </a:moveTo>
                    <a:lnTo>
                      <a:pt x="41" y="29"/>
                    </a:lnTo>
                    <a:lnTo>
                      <a:pt x="53" y="29"/>
                    </a:lnTo>
                    <a:lnTo>
                      <a:pt x="65" y="23"/>
                    </a:lnTo>
                    <a:lnTo>
                      <a:pt x="65" y="17"/>
                    </a:lnTo>
                    <a:lnTo>
                      <a:pt x="53" y="6"/>
                    </a:lnTo>
                    <a:lnTo>
                      <a:pt x="47" y="0"/>
                    </a:lnTo>
                    <a:lnTo>
                      <a:pt x="35" y="6"/>
                    </a:lnTo>
                    <a:lnTo>
                      <a:pt x="23" y="17"/>
                    </a:lnTo>
                    <a:lnTo>
                      <a:pt x="12" y="17"/>
                    </a:lnTo>
                    <a:lnTo>
                      <a:pt x="6" y="23"/>
                    </a:lnTo>
                    <a:lnTo>
                      <a:pt x="0" y="29"/>
                    </a:lnTo>
                    <a:lnTo>
                      <a:pt x="6" y="41"/>
                    </a:lnTo>
                    <a:lnTo>
                      <a:pt x="12" y="41"/>
                    </a:lnTo>
                    <a:lnTo>
                      <a:pt x="18"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2" name="フリーフォーム 111"/>
              <p:cNvSpPr>
                <a:spLocks/>
              </p:cNvSpPr>
              <p:nvPr/>
            </p:nvSpPr>
            <p:spPr bwMode="auto">
              <a:xfrm>
                <a:off x="4518" y="2979"/>
                <a:ext cx="64" cy="41"/>
              </a:xfrm>
              <a:custGeom>
                <a:avLst/>
                <a:gdLst/>
                <a:ahLst/>
                <a:cxnLst>
                  <a:cxn ang="0">
                    <a:pos x="6" y="41"/>
                  </a:cxn>
                  <a:cxn ang="0">
                    <a:pos x="29" y="41"/>
                  </a:cxn>
                  <a:cxn ang="0">
                    <a:pos x="35" y="41"/>
                  </a:cxn>
                  <a:cxn ang="0">
                    <a:pos x="35" y="35"/>
                  </a:cxn>
                  <a:cxn ang="0">
                    <a:pos x="41" y="29"/>
                  </a:cxn>
                  <a:cxn ang="0">
                    <a:pos x="47" y="23"/>
                  </a:cxn>
                  <a:cxn ang="0">
                    <a:pos x="64" y="23"/>
                  </a:cxn>
                  <a:cxn ang="0">
                    <a:pos x="64" y="11"/>
                  </a:cxn>
                  <a:cxn ang="0">
                    <a:pos x="64" y="5"/>
                  </a:cxn>
                  <a:cxn ang="0">
                    <a:pos x="47" y="0"/>
                  </a:cxn>
                  <a:cxn ang="0">
                    <a:pos x="41" y="5"/>
                  </a:cxn>
                  <a:cxn ang="0">
                    <a:pos x="35" y="5"/>
                  </a:cxn>
                  <a:cxn ang="0">
                    <a:pos x="17" y="5"/>
                  </a:cxn>
                  <a:cxn ang="0">
                    <a:pos x="6" y="23"/>
                  </a:cxn>
                  <a:cxn ang="0">
                    <a:pos x="0" y="29"/>
                  </a:cxn>
                  <a:cxn ang="0">
                    <a:pos x="0" y="41"/>
                  </a:cxn>
                  <a:cxn ang="0">
                    <a:pos x="6" y="41"/>
                  </a:cxn>
                </a:cxnLst>
                <a:rect l="0" t="0" r="0" b="0"/>
                <a:pathLst>
                  <a:path w="64" h="41">
                    <a:moveTo>
                      <a:pt x="6" y="41"/>
                    </a:moveTo>
                    <a:lnTo>
                      <a:pt x="29" y="41"/>
                    </a:lnTo>
                    <a:lnTo>
                      <a:pt x="35" y="41"/>
                    </a:lnTo>
                    <a:lnTo>
                      <a:pt x="35" y="35"/>
                    </a:lnTo>
                    <a:lnTo>
                      <a:pt x="41" y="29"/>
                    </a:lnTo>
                    <a:lnTo>
                      <a:pt x="47" y="23"/>
                    </a:lnTo>
                    <a:lnTo>
                      <a:pt x="64" y="23"/>
                    </a:lnTo>
                    <a:lnTo>
                      <a:pt x="64" y="11"/>
                    </a:lnTo>
                    <a:lnTo>
                      <a:pt x="64" y="5"/>
                    </a:lnTo>
                    <a:lnTo>
                      <a:pt x="47" y="0"/>
                    </a:lnTo>
                    <a:lnTo>
                      <a:pt x="41" y="5"/>
                    </a:lnTo>
                    <a:lnTo>
                      <a:pt x="35" y="5"/>
                    </a:lnTo>
                    <a:lnTo>
                      <a:pt x="17" y="5"/>
                    </a:lnTo>
                    <a:lnTo>
                      <a:pt x="6" y="23"/>
                    </a:lnTo>
                    <a:lnTo>
                      <a:pt x="0" y="29"/>
                    </a:lnTo>
                    <a:lnTo>
                      <a:pt x="0" y="41"/>
                    </a:lnTo>
                    <a:lnTo>
                      <a:pt x="6"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3" name="フリーフォーム 112"/>
              <p:cNvSpPr>
                <a:spLocks/>
              </p:cNvSpPr>
              <p:nvPr/>
            </p:nvSpPr>
            <p:spPr bwMode="auto">
              <a:xfrm>
                <a:off x="4705" y="2908"/>
                <a:ext cx="42" cy="35"/>
              </a:xfrm>
              <a:custGeom>
                <a:avLst/>
                <a:gdLst/>
                <a:ahLst/>
                <a:cxnLst>
                  <a:cxn ang="0">
                    <a:pos x="12" y="35"/>
                  </a:cxn>
                  <a:cxn ang="0">
                    <a:pos x="30" y="30"/>
                  </a:cxn>
                  <a:cxn ang="0">
                    <a:pos x="36" y="18"/>
                  </a:cxn>
                  <a:cxn ang="0">
                    <a:pos x="42" y="6"/>
                  </a:cxn>
                  <a:cxn ang="0">
                    <a:pos x="36" y="0"/>
                  </a:cxn>
                  <a:cxn ang="0">
                    <a:pos x="18" y="0"/>
                  </a:cxn>
                  <a:cxn ang="0">
                    <a:pos x="0" y="6"/>
                  </a:cxn>
                  <a:cxn ang="0">
                    <a:pos x="0" y="12"/>
                  </a:cxn>
                  <a:cxn ang="0">
                    <a:pos x="0" y="30"/>
                  </a:cxn>
                  <a:cxn ang="0">
                    <a:pos x="0" y="35"/>
                  </a:cxn>
                  <a:cxn ang="0">
                    <a:pos x="6" y="35"/>
                  </a:cxn>
                  <a:cxn ang="0">
                    <a:pos x="12" y="35"/>
                  </a:cxn>
                </a:cxnLst>
                <a:rect l="0" t="0" r="0" b="0"/>
                <a:pathLst>
                  <a:path w="42" h="35">
                    <a:moveTo>
                      <a:pt x="12" y="35"/>
                    </a:moveTo>
                    <a:lnTo>
                      <a:pt x="30" y="30"/>
                    </a:lnTo>
                    <a:lnTo>
                      <a:pt x="36" y="18"/>
                    </a:lnTo>
                    <a:lnTo>
                      <a:pt x="42" y="6"/>
                    </a:lnTo>
                    <a:lnTo>
                      <a:pt x="36" y="0"/>
                    </a:lnTo>
                    <a:lnTo>
                      <a:pt x="18" y="0"/>
                    </a:lnTo>
                    <a:lnTo>
                      <a:pt x="0" y="6"/>
                    </a:lnTo>
                    <a:lnTo>
                      <a:pt x="0" y="12"/>
                    </a:lnTo>
                    <a:lnTo>
                      <a:pt x="0" y="30"/>
                    </a:lnTo>
                    <a:lnTo>
                      <a:pt x="0" y="35"/>
                    </a:lnTo>
                    <a:lnTo>
                      <a:pt x="6" y="35"/>
                    </a:lnTo>
                    <a:lnTo>
                      <a:pt x="12"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4" name="フリーフォーム 113"/>
              <p:cNvSpPr>
                <a:spLocks/>
              </p:cNvSpPr>
              <p:nvPr/>
            </p:nvSpPr>
            <p:spPr bwMode="auto">
              <a:xfrm>
                <a:off x="3761" y="2456"/>
                <a:ext cx="111" cy="112"/>
              </a:xfrm>
              <a:custGeom>
                <a:avLst/>
                <a:gdLst/>
                <a:ahLst/>
                <a:cxnLst>
                  <a:cxn ang="0">
                    <a:pos x="53" y="106"/>
                  </a:cxn>
                  <a:cxn ang="0">
                    <a:pos x="76" y="94"/>
                  </a:cxn>
                  <a:cxn ang="0">
                    <a:pos x="94" y="82"/>
                  </a:cxn>
                  <a:cxn ang="0">
                    <a:pos x="111" y="41"/>
                  </a:cxn>
                  <a:cxn ang="0">
                    <a:pos x="111" y="18"/>
                  </a:cxn>
                  <a:cxn ang="0">
                    <a:pos x="106" y="12"/>
                  </a:cxn>
                  <a:cxn ang="0">
                    <a:pos x="94" y="0"/>
                  </a:cxn>
                  <a:cxn ang="0">
                    <a:pos x="64" y="12"/>
                  </a:cxn>
                  <a:cxn ang="0">
                    <a:pos x="35" y="24"/>
                  </a:cxn>
                  <a:cxn ang="0">
                    <a:pos x="6" y="47"/>
                  </a:cxn>
                  <a:cxn ang="0">
                    <a:pos x="0" y="59"/>
                  </a:cxn>
                  <a:cxn ang="0">
                    <a:pos x="0" y="77"/>
                  </a:cxn>
                  <a:cxn ang="0">
                    <a:pos x="6" y="88"/>
                  </a:cxn>
                  <a:cxn ang="0">
                    <a:pos x="12" y="106"/>
                  </a:cxn>
                  <a:cxn ang="0">
                    <a:pos x="29" y="112"/>
                  </a:cxn>
                  <a:cxn ang="0">
                    <a:pos x="47" y="106"/>
                  </a:cxn>
                  <a:cxn ang="0">
                    <a:pos x="53" y="106"/>
                  </a:cxn>
                </a:cxnLst>
                <a:rect l="0" t="0" r="0" b="0"/>
                <a:pathLst>
                  <a:path w="111" h="112">
                    <a:moveTo>
                      <a:pt x="53" y="106"/>
                    </a:moveTo>
                    <a:lnTo>
                      <a:pt x="76" y="94"/>
                    </a:lnTo>
                    <a:lnTo>
                      <a:pt x="94" y="82"/>
                    </a:lnTo>
                    <a:lnTo>
                      <a:pt x="111" y="41"/>
                    </a:lnTo>
                    <a:lnTo>
                      <a:pt x="111" y="18"/>
                    </a:lnTo>
                    <a:lnTo>
                      <a:pt x="106" y="12"/>
                    </a:lnTo>
                    <a:lnTo>
                      <a:pt x="94" y="0"/>
                    </a:lnTo>
                    <a:lnTo>
                      <a:pt x="64" y="12"/>
                    </a:lnTo>
                    <a:lnTo>
                      <a:pt x="35" y="24"/>
                    </a:lnTo>
                    <a:lnTo>
                      <a:pt x="6" y="47"/>
                    </a:lnTo>
                    <a:lnTo>
                      <a:pt x="0" y="59"/>
                    </a:lnTo>
                    <a:lnTo>
                      <a:pt x="0" y="77"/>
                    </a:lnTo>
                    <a:lnTo>
                      <a:pt x="6" y="88"/>
                    </a:lnTo>
                    <a:lnTo>
                      <a:pt x="12" y="106"/>
                    </a:lnTo>
                    <a:lnTo>
                      <a:pt x="29" y="112"/>
                    </a:lnTo>
                    <a:lnTo>
                      <a:pt x="47" y="106"/>
                    </a:lnTo>
                    <a:lnTo>
                      <a:pt x="53" y="10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5" name="フリーフォーム 114"/>
              <p:cNvSpPr>
                <a:spLocks/>
              </p:cNvSpPr>
              <p:nvPr/>
            </p:nvSpPr>
            <p:spPr bwMode="auto">
              <a:xfrm>
                <a:off x="4048" y="2368"/>
                <a:ext cx="100" cy="77"/>
              </a:xfrm>
              <a:custGeom>
                <a:avLst/>
                <a:gdLst/>
                <a:ahLst/>
                <a:cxnLst>
                  <a:cxn ang="0">
                    <a:pos x="47" y="77"/>
                  </a:cxn>
                  <a:cxn ang="0">
                    <a:pos x="71" y="53"/>
                  </a:cxn>
                  <a:cxn ang="0">
                    <a:pos x="100" y="24"/>
                  </a:cxn>
                  <a:cxn ang="0">
                    <a:pos x="100" y="12"/>
                  </a:cxn>
                  <a:cxn ang="0">
                    <a:pos x="100" y="6"/>
                  </a:cxn>
                  <a:cxn ang="0">
                    <a:pos x="77" y="0"/>
                  </a:cxn>
                  <a:cxn ang="0">
                    <a:pos x="41" y="6"/>
                  </a:cxn>
                  <a:cxn ang="0">
                    <a:pos x="12" y="18"/>
                  </a:cxn>
                  <a:cxn ang="0">
                    <a:pos x="6" y="36"/>
                  </a:cxn>
                  <a:cxn ang="0">
                    <a:pos x="0" y="47"/>
                  </a:cxn>
                  <a:cxn ang="0">
                    <a:pos x="6" y="53"/>
                  </a:cxn>
                  <a:cxn ang="0">
                    <a:pos x="18" y="77"/>
                  </a:cxn>
                  <a:cxn ang="0">
                    <a:pos x="41" y="77"/>
                  </a:cxn>
                  <a:cxn ang="0">
                    <a:pos x="47" y="77"/>
                  </a:cxn>
                </a:cxnLst>
                <a:rect l="0" t="0" r="0" b="0"/>
                <a:pathLst>
                  <a:path w="100" h="77">
                    <a:moveTo>
                      <a:pt x="47" y="77"/>
                    </a:moveTo>
                    <a:lnTo>
                      <a:pt x="71" y="53"/>
                    </a:lnTo>
                    <a:lnTo>
                      <a:pt x="100" y="24"/>
                    </a:lnTo>
                    <a:lnTo>
                      <a:pt x="100" y="12"/>
                    </a:lnTo>
                    <a:lnTo>
                      <a:pt x="100" y="6"/>
                    </a:lnTo>
                    <a:lnTo>
                      <a:pt x="77" y="0"/>
                    </a:lnTo>
                    <a:lnTo>
                      <a:pt x="41" y="6"/>
                    </a:lnTo>
                    <a:lnTo>
                      <a:pt x="12" y="18"/>
                    </a:lnTo>
                    <a:lnTo>
                      <a:pt x="6" y="36"/>
                    </a:lnTo>
                    <a:lnTo>
                      <a:pt x="0" y="47"/>
                    </a:lnTo>
                    <a:lnTo>
                      <a:pt x="6" y="53"/>
                    </a:lnTo>
                    <a:lnTo>
                      <a:pt x="18" y="77"/>
                    </a:lnTo>
                    <a:lnTo>
                      <a:pt x="41" y="77"/>
                    </a:lnTo>
                    <a:lnTo>
                      <a:pt x="47" y="7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6" name="フリーフォーム 115"/>
              <p:cNvSpPr>
                <a:spLocks/>
              </p:cNvSpPr>
              <p:nvPr/>
            </p:nvSpPr>
            <p:spPr bwMode="auto">
              <a:xfrm>
                <a:off x="4295" y="2627"/>
                <a:ext cx="41" cy="29"/>
              </a:xfrm>
              <a:custGeom>
                <a:avLst/>
                <a:gdLst/>
                <a:ahLst/>
                <a:cxnLst>
                  <a:cxn ang="0">
                    <a:pos x="0" y="29"/>
                  </a:cxn>
                  <a:cxn ang="0">
                    <a:pos x="35" y="11"/>
                  </a:cxn>
                  <a:cxn ang="0">
                    <a:pos x="41" y="5"/>
                  </a:cxn>
                  <a:cxn ang="0">
                    <a:pos x="29" y="0"/>
                  </a:cxn>
                  <a:cxn ang="0">
                    <a:pos x="6" y="5"/>
                  </a:cxn>
                  <a:cxn ang="0">
                    <a:pos x="0" y="17"/>
                  </a:cxn>
                  <a:cxn ang="0">
                    <a:pos x="0" y="17"/>
                  </a:cxn>
                  <a:cxn ang="0">
                    <a:pos x="0" y="29"/>
                  </a:cxn>
                </a:cxnLst>
                <a:rect l="0" t="0" r="0" b="0"/>
                <a:pathLst>
                  <a:path w="41" h="29">
                    <a:moveTo>
                      <a:pt x="0" y="29"/>
                    </a:moveTo>
                    <a:lnTo>
                      <a:pt x="35" y="11"/>
                    </a:lnTo>
                    <a:lnTo>
                      <a:pt x="41" y="5"/>
                    </a:lnTo>
                    <a:lnTo>
                      <a:pt x="29" y="0"/>
                    </a:lnTo>
                    <a:lnTo>
                      <a:pt x="6" y="5"/>
                    </a:lnTo>
                    <a:lnTo>
                      <a:pt x="0" y="17"/>
                    </a:lnTo>
                    <a:lnTo>
                      <a:pt x="0" y="17"/>
                    </a:lnTo>
                    <a:lnTo>
                      <a:pt x="0"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7" name="フリーフォーム 116"/>
              <p:cNvSpPr>
                <a:spLocks/>
              </p:cNvSpPr>
              <p:nvPr/>
            </p:nvSpPr>
            <p:spPr bwMode="auto">
              <a:xfrm>
                <a:off x="4054" y="2538"/>
                <a:ext cx="30" cy="12"/>
              </a:xfrm>
              <a:custGeom>
                <a:avLst/>
                <a:gdLst/>
                <a:ahLst/>
                <a:cxnLst>
                  <a:cxn ang="0">
                    <a:pos x="30" y="12"/>
                  </a:cxn>
                  <a:cxn ang="0">
                    <a:pos x="24" y="6"/>
                  </a:cxn>
                  <a:cxn ang="0">
                    <a:pos x="12" y="0"/>
                  </a:cxn>
                  <a:cxn ang="0">
                    <a:pos x="6" y="0"/>
                  </a:cxn>
                  <a:cxn ang="0">
                    <a:pos x="0" y="0"/>
                  </a:cxn>
                  <a:cxn ang="0">
                    <a:pos x="12" y="12"/>
                  </a:cxn>
                  <a:cxn ang="0">
                    <a:pos x="24" y="12"/>
                  </a:cxn>
                  <a:cxn ang="0">
                    <a:pos x="24" y="12"/>
                  </a:cxn>
                  <a:cxn ang="0">
                    <a:pos x="30" y="12"/>
                  </a:cxn>
                </a:cxnLst>
                <a:rect l="0" t="0" r="0" b="0"/>
                <a:pathLst>
                  <a:path w="30" h="12">
                    <a:moveTo>
                      <a:pt x="30" y="12"/>
                    </a:moveTo>
                    <a:lnTo>
                      <a:pt x="24" y="6"/>
                    </a:lnTo>
                    <a:lnTo>
                      <a:pt x="12" y="0"/>
                    </a:lnTo>
                    <a:lnTo>
                      <a:pt x="6" y="0"/>
                    </a:lnTo>
                    <a:lnTo>
                      <a:pt x="0" y="0"/>
                    </a:lnTo>
                    <a:lnTo>
                      <a:pt x="12" y="12"/>
                    </a:lnTo>
                    <a:lnTo>
                      <a:pt x="24" y="12"/>
                    </a:lnTo>
                    <a:lnTo>
                      <a:pt x="24" y="12"/>
                    </a:lnTo>
                    <a:lnTo>
                      <a:pt x="30"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8" name="フリーフォーム 117"/>
              <p:cNvSpPr>
                <a:spLocks/>
              </p:cNvSpPr>
              <p:nvPr/>
            </p:nvSpPr>
            <p:spPr bwMode="auto">
              <a:xfrm>
                <a:off x="4295" y="2591"/>
                <a:ext cx="12" cy="12"/>
              </a:xfrm>
              <a:custGeom>
                <a:avLst/>
                <a:gdLst/>
                <a:ahLst/>
                <a:cxnLst>
                  <a:cxn ang="0">
                    <a:pos x="6" y="12"/>
                  </a:cxn>
                  <a:cxn ang="0">
                    <a:pos x="12" y="6"/>
                  </a:cxn>
                  <a:cxn ang="0">
                    <a:pos x="12" y="0"/>
                  </a:cxn>
                  <a:cxn ang="0">
                    <a:pos x="6" y="0"/>
                  </a:cxn>
                  <a:cxn ang="0">
                    <a:pos x="0" y="6"/>
                  </a:cxn>
                  <a:cxn ang="0">
                    <a:pos x="0" y="12"/>
                  </a:cxn>
                  <a:cxn ang="0">
                    <a:pos x="6" y="12"/>
                  </a:cxn>
                </a:cxnLst>
                <a:rect l="0" t="0" r="0" b="0"/>
                <a:pathLst>
                  <a:path w="12" h="12">
                    <a:moveTo>
                      <a:pt x="6" y="12"/>
                    </a:moveTo>
                    <a:lnTo>
                      <a:pt x="12" y="6"/>
                    </a:lnTo>
                    <a:lnTo>
                      <a:pt x="12" y="0"/>
                    </a:lnTo>
                    <a:lnTo>
                      <a:pt x="6" y="0"/>
                    </a:lnTo>
                    <a:lnTo>
                      <a:pt x="0" y="6"/>
                    </a:lnTo>
                    <a:lnTo>
                      <a:pt x="0" y="12"/>
                    </a:lnTo>
                    <a:lnTo>
                      <a:pt x="6"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19" name="フリーフォーム 118"/>
              <p:cNvSpPr>
                <a:spLocks/>
              </p:cNvSpPr>
              <p:nvPr/>
            </p:nvSpPr>
            <p:spPr bwMode="auto">
              <a:xfrm>
                <a:off x="4330" y="2104"/>
                <a:ext cx="59" cy="35"/>
              </a:xfrm>
              <a:custGeom>
                <a:avLst/>
                <a:gdLst/>
                <a:ahLst/>
                <a:cxnLst>
                  <a:cxn ang="0">
                    <a:pos x="12" y="35"/>
                  </a:cxn>
                  <a:cxn ang="0">
                    <a:pos x="41" y="35"/>
                  </a:cxn>
                  <a:cxn ang="0">
                    <a:pos x="47" y="24"/>
                  </a:cxn>
                  <a:cxn ang="0">
                    <a:pos x="59" y="18"/>
                  </a:cxn>
                  <a:cxn ang="0">
                    <a:pos x="47" y="12"/>
                  </a:cxn>
                  <a:cxn ang="0">
                    <a:pos x="35" y="0"/>
                  </a:cxn>
                  <a:cxn ang="0">
                    <a:pos x="18" y="0"/>
                  </a:cxn>
                  <a:cxn ang="0">
                    <a:pos x="6" y="0"/>
                  </a:cxn>
                  <a:cxn ang="0">
                    <a:pos x="0" y="18"/>
                  </a:cxn>
                  <a:cxn ang="0">
                    <a:pos x="0" y="24"/>
                  </a:cxn>
                  <a:cxn ang="0">
                    <a:pos x="0" y="30"/>
                  </a:cxn>
                  <a:cxn ang="0">
                    <a:pos x="6" y="35"/>
                  </a:cxn>
                  <a:cxn ang="0">
                    <a:pos x="12" y="35"/>
                  </a:cxn>
                </a:cxnLst>
                <a:rect l="0" t="0" r="0" b="0"/>
                <a:pathLst>
                  <a:path w="59" h="35">
                    <a:moveTo>
                      <a:pt x="12" y="35"/>
                    </a:moveTo>
                    <a:lnTo>
                      <a:pt x="41" y="35"/>
                    </a:lnTo>
                    <a:lnTo>
                      <a:pt x="47" y="24"/>
                    </a:lnTo>
                    <a:lnTo>
                      <a:pt x="59" y="18"/>
                    </a:lnTo>
                    <a:lnTo>
                      <a:pt x="47" y="12"/>
                    </a:lnTo>
                    <a:lnTo>
                      <a:pt x="35" y="0"/>
                    </a:lnTo>
                    <a:lnTo>
                      <a:pt x="18" y="0"/>
                    </a:lnTo>
                    <a:lnTo>
                      <a:pt x="6" y="0"/>
                    </a:lnTo>
                    <a:lnTo>
                      <a:pt x="0" y="18"/>
                    </a:lnTo>
                    <a:lnTo>
                      <a:pt x="0" y="24"/>
                    </a:lnTo>
                    <a:lnTo>
                      <a:pt x="0" y="30"/>
                    </a:lnTo>
                    <a:lnTo>
                      <a:pt x="6" y="35"/>
                    </a:lnTo>
                    <a:lnTo>
                      <a:pt x="12"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0" name="フリーフォーム 119"/>
              <p:cNvSpPr>
                <a:spLocks/>
              </p:cNvSpPr>
              <p:nvPr/>
            </p:nvSpPr>
            <p:spPr bwMode="auto">
              <a:xfrm>
                <a:off x="4236" y="1905"/>
                <a:ext cx="112" cy="94"/>
              </a:xfrm>
              <a:custGeom>
                <a:avLst/>
                <a:gdLst/>
                <a:ahLst/>
                <a:cxnLst>
                  <a:cxn ang="0">
                    <a:pos x="71" y="94"/>
                  </a:cxn>
                  <a:cxn ang="0">
                    <a:pos x="88" y="88"/>
                  </a:cxn>
                  <a:cxn ang="0">
                    <a:pos x="100" y="70"/>
                  </a:cxn>
                  <a:cxn ang="0">
                    <a:pos x="112" y="47"/>
                  </a:cxn>
                  <a:cxn ang="0">
                    <a:pos x="112" y="29"/>
                  </a:cxn>
                  <a:cxn ang="0">
                    <a:pos x="106" y="6"/>
                  </a:cxn>
                  <a:cxn ang="0">
                    <a:pos x="88" y="0"/>
                  </a:cxn>
                  <a:cxn ang="0">
                    <a:pos x="65" y="0"/>
                  </a:cxn>
                  <a:cxn ang="0">
                    <a:pos x="47" y="6"/>
                  </a:cxn>
                  <a:cxn ang="0">
                    <a:pos x="29" y="29"/>
                  </a:cxn>
                  <a:cxn ang="0">
                    <a:pos x="12" y="35"/>
                  </a:cxn>
                  <a:cxn ang="0">
                    <a:pos x="6" y="41"/>
                  </a:cxn>
                  <a:cxn ang="0">
                    <a:pos x="0" y="41"/>
                  </a:cxn>
                  <a:cxn ang="0">
                    <a:pos x="0" y="47"/>
                  </a:cxn>
                  <a:cxn ang="0">
                    <a:pos x="6" y="58"/>
                  </a:cxn>
                  <a:cxn ang="0">
                    <a:pos x="12" y="64"/>
                  </a:cxn>
                  <a:cxn ang="0">
                    <a:pos x="35" y="88"/>
                  </a:cxn>
                  <a:cxn ang="0">
                    <a:pos x="47" y="94"/>
                  </a:cxn>
                  <a:cxn ang="0">
                    <a:pos x="65" y="94"/>
                  </a:cxn>
                  <a:cxn ang="0">
                    <a:pos x="71" y="94"/>
                  </a:cxn>
                </a:cxnLst>
                <a:rect l="0" t="0" r="0" b="0"/>
                <a:pathLst>
                  <a:path w="112" h="94">
                    <a:moveTo>
                      <a:pt x="71" y="94"/>
                    </a:moveTo>
                    <a:lnTo>
                      <a:pt x="88" y="88"/>
                    </a:lnTo>
                    <a:lnTo>
                      <a:pt x="100" y="70"/>
                    </a:lnTo>
                    <a:lnTo>
                      <a:pt x="112" y="47"/>
                    </a:lnTo>
                    <a:lnTo>
                      <a:pt x="112" y="29"/>
                    </a:lnTo>
                    <a:lnTo>
                      <a:pt x="106" y="6"/>
                    </a:lnTo>
                    <a:lnTo>
                      <a:pt x="88" y="0"/>
                    </a:lnTo>
                    <a:lnTo>
                      <a:pt x="65" y="0"/>
                    </a:lnTo>
                    <a:lnTo>
                      <a:pt x="47" y="6"/>
                    </a:lnTo>
                    <a:lnTo>
                      <a:pt x="29" y="29"/>
                    </a:lnTo>
                    <a:lnTo>
                      <a:pt x="12" y="35"/>
                    </a:lnTo>
                    <a:lnTo>
                      <a:pt x="6" y="41"/>
                    </a:lnTo>
                    <a:lnTo>
                      <a:pt x="0" y="41"/>
                    </a:lnTo>
                    <a:lnTo>
                      <a:pt x="0" y="47"/>
                    </a:lnTo>
                    <a:lnTo>
                      <a:pt x="6" y="58"/>
                    </a:lnTo>
                    <a:lnTo>
                      <a:pt x="12" y="64"/>
                    </a:lnTo>
                    <a:lnTo>
                      <a:pt x="35" y="88"/>
                    </a:lnTo>
                    <a:lnTo>
                      <a:pt x="47" y="94"/>
                    </a:lnTo>
                    <a:lnTo>
                      <a:pt x="65" y="94"/>
                    </a:lnTo>
                    <a:lnTo>
                      <a:pt x="71" y="9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1" name="フリーフォーム 120"/>
              <p:cNvSpPr>
                <a:spLocks/>
              </p:cNvSpPr>
              <p:nvPr/>
            </p:nvSpPr>
            <p:spPr bwMode="auto">
              <a:xfrm>
                <a:off x="4406" y="1811"/>
                <a:ext cx="82" cy="76"/>
              </a:xfrm>
              <a:custGeom>
                <a:avLst/>
                <a:gdLst/>
                <a:ahLst/>
                <a:cxnLst>
                  <a:cxn ang="0">
                    <a:pos x="59" y="70"/>
                  </a:cxn>
                  <a:cxn ang="0">
                    <a:pos x="77" y="53"/>
                  </a:cxn>
                  <a:cxn ang="0">
                    <a:pos x="82" y="29"/>
                  </a:cxn>
                  <a:cxn ang="0">
                    <a:pos x="77" y="6"/>
                  </a:cxn>
                  <a:cxn ang="0">
                    <a:pos x="65" y="0"/>
                  </a:cxn>
                  <a:cxn ang="0">
                    <a:pos x="59" y="0"/>
                  </a:cxn>
                  <a:cxn ang="0">
                    <a:pos x="35" y="0"/>
                  </a:cxn>
                  <a:cxn ang="0">
                    <a:pos x="18" y="12"/>
                  </a:cxn>
                  <a:cxn ang="0">
                    <a:pos x="12" y="35"/>
                  </a:cxn>
                  <a:cxn ang="0">
                    <a:pos x="0" y="53"/>
                  </a:cxn>
                  <a:cxn ang="0">
                    <a:pos x="12" y="59"/>
                  </a:cxn>
                  <a:cxn ang="0">
                    <a:pos x="18" y="70"/>
                  </a:cxn>
                  <a:cxn ang="0">
                    <a:pos x="35" y="76"/>
                  </a:cxn>
                  <a:cxn ang="0">
                    <a:pos x="53" y="70"/>
                  </a:cxn>
                  <a:cxn ang="0">
                    <a:pos x="59" y="70"/>
                  </a:cxn>
                </a:cxnLst>
                <a:rect l="0" t="0" r="0" b="0"/>
                <a:pathLst>
                  <a:path w="82" h="76">
                    <a:moveTo>
                      <a:pt x="59" y="70"/>
                    </a:moveTo>
                    <a:lnTo>
                      <a:pt x="77" y="53"/>
                    </a:lnTo>
                    <a:lnTo>
                      <a:pt x="82" y="29"/>
                    </a:lnTo>
                    <a:lnTo>
                      <a:pt x="77" y="6"/>
                    </a:lnTo>
                    <a:lnTo>
                      <a:pt x="65" y="0"/>
                    </a:lnTo>
                    <a:lnTo>
                      <a:pt x="59" y="0"/>
                    </a:lnTo>
                    <a:lnTo>
                      <a:pt x="35" y="0"/>
                    </a:lnTo>
                    <a:lnTo>
                      <a:pt x="18" y="12"/>
                    </a:lnTo>
                    <a:lnTo>
                      <a:pt x="12" y="35"/>
                    </a:lnTo>
                    <a:lnTo>
                      <a:pt x="0" y="53"/>
                    </a:lnTo>
                    <a:lnTo>
                      <a:pt x="12" y="59"/>
                    </a:lnTo>
                    <a:lnTo>
                      <a:pt x="18" y="70"/>
                    </a:lnTo>
                    <a:lnTo>
                      <a:pt x="35" y="76"/>
                    </a:lnTo>
                    <a:lnTo>
                      <a:pt x="53" y="70"/>
                    </a:lnTo>
                    <a:lnTo>
                      <a:pt x="59"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2" name="フリーフォーム 121"/>
              <p:cNvSpPr>
                <a:spLocks/>
              </p:cNvSpPr>
              <p:nvPr/>
            </p:nvSpPr>
            <p:spPr bwMode="auto">
              <a:xfrm>
                <a:off x="4529" y="1969"/>
                <a:ext cx="53" cy="53"/>
              </a:xfrm>
              <a:custGeom>
                <a:avLst/>
                <a:gdLst/>
                <a:ahLst/>
                <a:cxnLst>
                  <a:cxn ang="0">
                    <a:pos x="18" y="41"/>
                  </a:cxn>
                  <a:cxn ang="0">
                    <a:pos x="30" y="53"/>
                  </a:cxn>
                  <a:cxn ang="0">
                    <a:pos x="47" y="41"/>
                  </a:cxn>
                  <a:cxn ang="0">
                    <a:pos x="53" y="30"/>
                  </a:cxn>
                  <a:cxn ang="0">
                    <a:pos x="53" y="12"/>
                  </a:cxn>
                  <a:cxn ang="0">
                    <a:pos x="47" y="6"/>
                  </a:cxn>
                  <a:cxn ang="0">
                    <a:pos x="36" y="0"/>
                  </a:cxn>
                  <a:cxn ang="0">
                    <a:pos x="18" y="0"/>
                  </a:cxn>
                  <a:cxn ang="0">
                    <a:pos x="6" y="12"/>
                  </a:cxn>
                  <a:cxn ang="0">
                    <a:pos x="0" y="24"/>
                  </a:cxn>
                  <a:cxn ang="0">
                    <a:pos x="6" y="35"/>
                  </a:cxn>
                  <a:cxn ang="0">
                    <a:pos x="6" y="41"/>
                  </a:cxn>
                  <a:cxn ang="0">
                    <a:pos x="18" y="41"/>
                  </a:cxn>
                </a:cxnLst>
                <a:rect l="0" t="0" r="0" b="0"/>
                <a:pathLst>
                  <a:path w="53" h="53">
                    <a:moveTo>
                      <a:pt x="18" y="41"/>
                    </a:moveTo>
                    <a:lnTo>
                      <a:pt x="30" y="53"/>
                    </a:lnTo>
                    <a:lnTo>
                      <a:pt x="47" y="41"/>
                    </a:lnTo>
                    <a:lnTo>
                      <a:pt x="53" y="30"/>
                    </a:lnTo>
                    <a:lnTo>
                      <a:pt x="53" y="12"/>
                    </a:lnTo>
                    <a:lnTo>
                      <a:pt x="47" y="6"/>
                    </a:lnTo>
                    <a:lnTo>
                      <a:pt x="36" y="0"/>
                    </a:lnTo>
                    <a:lnTo>
                      <a:pt x="18" y="0"/>
                    </a:lnTo>
                    <a:lnTo>
                      <a:pt x="6" y="12"/>
                    </a:lnTo>
                    <a:lnTo>
                      <a:pt x="0" y="24"/>
                    </a:lnTo>
                    <a:lnTo>
                      <a:pt x="6" y="35"/>
                    </a:lnTo>
                    <a:lnTo>
                      <a:pt x="6" y="41"/>
                    </a:lnTo>
                    <a:lnTo>
                      <a:pt x="18"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3" name="フリーフォーム 122"/>
              <p:cNvSpPr>
                <a:spLocks/>
              </p:cNvSpPr>
              <p:nvPr/>
            </p:nvSpPr>
            <p:spPr bwMode="auto">
              <a:xfrm>
                <a:off x="4799" y="2873"/>
                <a:ext cx="36" cy="23"/>
              </a:xfrm>
              <a:custGeom>
                <a:avLst/>
                <a:gdLst/>
                <a:ahLst/>
                <a:cxnLst>
                  <a:cxn ang="0">
                    <a:pos x="30" y="23"/>
                  </a:cxn>
                  <a:cxn ang="0">
                    <a:pos x="36" y="18"/>
                  </a:cxn>
                  <a:cxn ang="0">
                    <a:pos x="36" y="12"/>
                  </a:cxn>
                  <a:cxn ang="0">
                    <a:pos x="30" y="6"/>
                  </a:cxn>
                  <a:cxn ang="0">
                    <a:pos x="12" y="0"/>
                  </a:cxn>
                  <a:cxn ang="0">
                    <a:pos x="6" y="6"/>
                  </a:cxn>
                  <a:cxn ang="0">
                    <a:pos x="0" y="12"/>
                  </a:cxn>
                  <a:cxn ang="0">
                    <a:pos x="6" y="23"/>
                  </a:cxn>
                  <a:cxn ang="0">
                    <a:pos x="12" y="23"/>
                  </a:cxn>
                  <a:cxn ang="0">
                    <a:pos x="18" y="23"/>
                  </a:cxn>
                  <a:cxn ang="0">
                    <a:pos x="30" y="23"/>
                  </a:cxn>
                </a:cxnLst>
                <a:rect l="0" t="0" r="0" b="0"/>
                <a:pathLst>
                  <a:path w="36" h="23">
                    <a:moveTo>
                      <a:pt x="30" y="23"/>
                    </a:moveTo>
                    <a:lnTo>
                      <a:pt x="36" y="18"/>
                    </a:lnTo>
                    <a:lnTo>
                      <a:pt x="36" y="12"/>
                    </a:lnTo>
                    <a:lnTo>
                      <a:pt x="30" y="6"/>
                    </a:lnTo>
                    <a:lnTo>
                      <a:pt x="12" y="0"/>
                    </a:lnTo>
                    <a:lnTo>
                      <a:pt x="6" y="6"/>
                    </a:lnTo>
                    <a:lnTo>
                      <a:pt x="0" y="12"/>
                    </a:lnTo>
                    <a:lnTo>
                      <a:pt x="6" y="23"/>
                    </a:lnTo>
                    <a:lnTo>
                      <a:pt x="12" y="23"/>
                    </a:lnTo>
                    <a:lnTo>
                      <a:pt x="18" y="23"/>
                    </a:lnTo>
                    <a:lnTo>
                      <a:pt x="30"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4" name="フリーフォーム 123"/>
              <p:cNvSpPr>
                <a:spLocks/>
              </p:cNvSpPr>
              <p:nvPr/>
            </p:nvSpPr>
            <p:spPr bwMode="auto">
              <a:xfrm>
                <a:off x="4946" y="2803"/>
                <a:ext cx="123" cy="52"/>
              </a:xfrm>
              <a:custGeom>
                <a:avLst/>
                <a:gdLst/>
                <a:ahLst/>
                <a:cxnLst>
                  <a:cxn ang="0">
                    <a:pos x="76" y="52"/>
                  </a:cxn>
                  <a:cxn ang="0">
                    <a:pos x="94" y="46"/>
                  </a:cxn>
                  <a:cxn ang="0">
                    <a:pos x="111" y="41"/>
                  </a:cxn>
                  <a:cxn ang="0">
                    <a:pos x="123" y="23"/>
                  </a:cxn>
                  <a:cxn ang="0">
                    <a:pos x="123" y="11"/>
                  </a:cxn>
                  <a:cxn ang="0">
                    <a:pos x="117" y="11"/>
                  </a:cxn>
                  <a:cxn ang="0">
                    <a:pos x="94" y="0"/>
                  </a:cxn>
                  <a:cxn ang="0">
                    <a:pos x="76" y="0"/>
                  </a:cxn>
                  <a:cxn ang="0">
                    <a:pos x="59" y="11"/>
                  </a:cxn>
                  <a:cxn ang="0">
                    <a:pos x="47" y="11"/>
                  </a:cxn>
                  <a:cxn ang="0">
                    <a:pos x="23" y="17"/>
                  </a:cxn>
                  <a:cxn ang="0">
                    <a:pos x="12" y="17"/>
                  </a:cxn>
                  <a:cxn ang="0">
                    <a:pos x="0" y="29"/>
                  </a:cxn>
                  <a:cxn ang="0">
                    <a:pos x="0" y="41"/>
                  </a:cxn>
                  <a:cxn ang="0">
                    <a:pos x="12" y="46"/>
                  </a:cxn>
                  <a:cxn ang="0">
                    <a:pos x="18" y="52"/>
                  </a:cxn>
                  <a:cxn ang="0">
                    <a:pos x="29" y="52"/>
                  </a:cxn>
                  <a:cxn ang="0">
                    <a:pos x="53" y="52"/>
                  </a:cxn>
                  <a:cxn ang="0">
                    <a:pos x="70" y="52"/>
                  </a:cxn>
                  <a:cxn ang="0">
                    <a:pos x="76" y="52"/>
                  </a:cxn>
                </a:cxnLst>
                <a:rect l="0" t="0" r="0" b="0"/>
                <a:pathLst>
                  <a:path w="123" h="52">
                    <a:moveTo>
                      <a:pt x="76" y="52"/>
                    </a:moveTo>
                    <a:lnTo>
                      <a:pt x="94" y="46"/>
                    </a:lnTo>
                    <a:lnTo>
                      <a:pt x="111" y="41"/>
                    </a:lnTo>
                    <a:lnTo>
                      <a:pt x="123" y="23"/>
                    </a:lnTo>
                    <a:lnTo>
                      <a:pt x="123" y="11"/>
                    </a:lnTo>
                    <a:lnTo>
                      <a:pt x="117" y="11"/>
                    </a:lnTo>
                    <a:lnTo>
                      <a:pt x="94" y="0"/>
                    </a:lnTo>
                    <a:lnTo>
                      <a:pt x="76" y="0"/>
                    </a:lnTo>
                    <a:lnTo>
                      <a:pt x="59" y="11"/>
                    </a:lnTo>
                    <a:lnTo>
                      <a:pt x="47" y="11"/>
                    </a:lnTo>
                    <a:lnTo>
                      <a:pt x="23" y="17"/>
                    </a:lnTo>
                    <a:lnTo>
                      <a:pt x="12" y="17"/>
                    </a:lnTo>
                    <a:lnTo>
                      <a:pt x="0" y="29"/>
                    </a:lnTo>
                    <a:lnTo>
                      <a:pt x="0" y="41"/>
                    </a:lnTo>
                    <a:lnTo>
                      <a:pt x="12" y="46"/>
                    </a:lnTo>
                    <a:lnTo>
                      <a:pt x="18" y="52"/>
                    </a:lnTo>
                    <a:lnTo>
                      <a:pt x="29" y="52"/>
                    </a:lnTo>
                    <a:lnTo>
                      <a:pt x="53" y="52"/>
                    </a:lnTo>
                    <a:lnTo>
                      <a:pt x="70" y="52"/>
                    </a:lnTo>
                    <a:lnTo>
                      <a:pt x="76" y="5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5" name="フリーフォーム 124"/>
              <p:cNvSpPr>
                <a:spLocks/>
              </p:cNvSpPr>
              <p:nvPr/>
            </p:nvSpPr>
            <p:spPr bwMode="auto">
              <a:xfrm>
                <a:off x="5087" y="2668"/>
                <a:ext cx="23" cy="23"/>
              </a:xfrm>
              <a:custGeom>
                <a:avLst/>
                <a:gdLst/>
                <a:ahLst/>
                <a:cxnLst>
                  <a:cxn ang="0">
                    <a:pos x="12" y="23"/>
                  </a:cxn>
                  <a:cxn ang="0">
                    <a:pos x="23" y="17"/>
                  </a:cxn>
                  <a:cxn ang="0">
                    <a:pos x="23" y="5"/>
                  </a:cxn>
                  <a:cxn ang="0">
                    <a:pos x="12" y="0"/>
                  </a:cxn>
                  <a:cxn ang="0">
                    <a:pos x="6" y="0"/>
                  </a:cxn>
                  <a:cxn ang="0">
                    <a:pos x="0" y="5"/>
                  </a:cxn>
                  <a:cxn ang="0">
                    <a:pos x="0" y="17"/>
                  </a:cxn>
                  <a:cxn ang="0">
                    <a:pos x="6" y="23"/>
                  </a:cxn>
                  <a:cxn ang="0">
                    <a:pos x="6" y="23"/>
                  </a:cxn>
                  <a:cxn ang="0">
                    <a:pos x="12" y="23"/>
                  </a:cxn>
                </a:cxnLst>
                <a:rect l="0" t="0" r="0" b="0"/>
                <a:pathLst>
                  <a:path w="23" h="23">
                    <a:moveTo>
                      <a:pt x="12" y="23"/>
                    </a:moveTo>
                    <a:lnTo>
                      <a:pt x="23" y="17"/>
                    </a:lnTo>
                    <a:lnTo>
                      <a:pt x="23" y="5"/>
                    </a:lnTo>
                    <a:lnTo>
                      <a:pt x="12" y="0"/>
                    </a:lnTo>
                    <a:lnTo>
                      <a:pt x="6" y="0"/>
                    </a:lnTo>
                    <a:lnTo>
                      <a:pt x="0" y="5"/>
                    </a:lnTo>
                    <a:lnTo>
                      <a:pt x="0" y="17"/>
                    </a:lnTo>
                    <a:lnTo>
                      <a:pt x="6" y="23"/>
                    </a:lnTo>
                    <a:lnTo>
                      <a:pt x="6" y="23"/>
                    </a:lnTo>
                    <a:lnTo>
                      <a:pt x="12"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6" name="フリーフォーム 125"/>
              <p:cNvSpPr>
                <a:spLocks/>
              </p:cNvSpPr>
              <p:nvPr/>
            </p:nvSpPr>
            <p:spPr bwMode="auto">
              <a:xfrm>
                <a:off x="5245" y="2527"/>
                <a:ext cx="94" cy="82"/>
              </a:xfrm>
              <a:custGeom>
                <a:avLst/>
                <a:gdLst/>
                <a:ahLst/>
                <a:cxnLst>
                  <a:cxn ang="0">
                    <a:pos x="53" y="82"/>
                  </a:cxn>
                  <a:cxn ang="0">
                    <a:pos x="65" y="82"/>
                  </a:cxn>
                  <a:cxn ang="0">
                    <a:pos x="76" y="70"/>
                  </a:cxn>
                  <a:cxn ang="0">
                    <a:pos x="88" y="47"/>
                  </a:cxn>
                  <a:cxn ang="0">
                    <a:pos x="94" y="35"/>
                  </a:cxn>
                  <a:cxn ang="0">
                    <a:pos x="88" y="11"/>
                  </a:cxn>
                  <a:cxn ang="0">
                    <a:pos x="76" y="6"/>
                  </a:cxn>
                  <a:cxn ang="0">
                    <a:pos x="59" y="0"/>
                  </a:cxn>
                  <a:cxn ang="0">
                    <a:pos x="24" y="6"/>
                  </a:cxn>
                  <a:cxn ang="0">
                    <a:pos x="0" y="17"/>
                  </a:cxn>
                  <a:cxn ang="0">
                    <a:pos x="0" y="47"/>
                  </a:cxn>
                  <a:cxn ang="0">
                    <a:pos x="6" y="70"/>
                  </a:cxn>
                  <a:cxn ang="0">
                    <a:pos x="30" y="82"/>
                  </a:cxn>
                  <a:cxn ang="0">
                    <a:pos x="41" y="82"/>
                  </a:cxn>
                  <a:cxn ang="0">
                    <a:pos x="53" y="82"/>
                  </a:cxn>
                </a:cxnLst>
                <a:rect l="0" t="0" r="0" b="0"/>
                <a:pathLst>
                  <a:path w="94" h="82">
                    <a:moveTo>
                      <a:pt x="53" y="82"/>
                    </a:moveTo>
                    <a:lnTo>
                      <a:pt x="65" y="82"/>
                    </a:lnTo>
                    <a:lnTo>
                      <a:pt x="76" y="70"/>
                    </a:lnTo>
                    <a:lnTo>
                      <a:pt x="88" y="47"/>
                    </a:lnTo>
                    <a:lnTo>
                      <a:pt x="94" y="35"/>
                    </a:lnTo>
                    <a:lnTo>
                      <a:pt x="88" y="11"/>
                    </a:lnTo>
                    <a:lnTo>
                      <a:pt x="76" y="6"/>
                    </a:lnTo>
                    <a:lnTo>
                      <a:pt x="59" y="0"/>
                    </a:lnTo>
                    <a:lnTo>
                      <a:pt x="24" y="6"/>
                    </a:lnTo>
                    <a:lnTo>
                      <a:pt x="0" y="17"/>
                    </a:lnTo>
                    <a:lnTo>
                      <a:pt x="0" y="47"/>
                    </a:lnTo>
                    <a:lnTo>
                      <a:pt x="6" y="70"/>
                    </a:lnTo>
                    <a:lnTo>
                      <a:pt x="30" y="82"/>
                    </a:lnTo>
                    <a:lnTo>
                      <a:pt x="41" y="82"/>
                    </a:lnTo>
                    <a:lnTo>
                      <a:pt x="53"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7" name="フリーフォーム 126"/>
              <p:cNvSpPr>
                <a:spLocks/>
              </p:cNvSpPr>
              <p:nvPr/>
            </p:nvSpPr>
            <p:spPr bwMode="auto">
              <a:xfrm>
                <a:off x="5527" y="3172"/>
                <a:ext cx="29" cy="30"/>
              </a:xfrm>
              <a:custGeom>
                <a:avLst/>
                <a:gdLst/>
                <a:ahLst/>
                <a:cxnLst>
                  <a:cxn ang="0">
                    <a:pos x="23" y="30"/>
                  </a:cxn>
                  <a:cxn ang="0">
                    <a:pos x="29" y="24"/>
                  </a:cxn>
                  <a:cxn ang="0">
                    <a:pos x="29" y="18"/>
                  </a:cxn>
                  <a:cxn ang="0">
                    <a:pos x="23" y="0"/>
                  </a:cxn>
                  <a:cxn ang="0">
                    <a:pos x="6" y="0"/>
                  </a:cxn>
                  <a:cxn ang="0">
                    <a:pos x="0" y="18"/>
                  </a:cxn>
                  <a:cxn ang="0">
                    <a:pos x="0" y="24"/>
                  </a:cxn>
                  <a:cxn ang="0">
                    <a:pos x="6" y="30"/>
                  </a:cxn>
                  <a:cxn ang="0">
                    <a:pos x="12" y="30"/>
                  </a:cxn>
                  <a:cxn ang="0">
                    <a:pos x="23" y="30"/>
                  </a:cxn>
                </a:cxnLst>
                <a:rect l="0" t="0" r="0" b="0"/>
                <a:pathLst>
                  <a:path w="29" h="30">
                    <a:moveTo>
                      <a:pt x="23" y="30"/>
                    </a:moveTo>
                    <a:lnTo>
                      <a:pt x="29" y="24"/>
                    </a:lnTo>
                    <a:lnTo>
                      <a:pt x="29" y="18"/>
                    </a:lnTo>
                    <a:lnTo>
                      <a:pt x="23" y="0"/>
                    </a:lnTo>
                    <a:lnTo>
                      <a:pt x="6" y="0"/>
                    </a:lnTo>
                    <a:lnTo>
                      <a:pt x="0" y="18"/>
                    </a:lnTo>
                    <a:lnTo>
                      <a:pt x="0" y="24"/>
                    </a:lnTo>
                    <a:lnTo>
                      <a:pt x="6" y="30"/>
                    </a:lnTo>
                    <a:lnTo>
                      <a:pt x="12" y="30"/>
                    </a:lnTo>
                    <a:lnTo>
                      <a:pt x="23" y="3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8" name="フリーフォーム 127"/>
              <p:cNvSpPr>
                <a:spLocks/>
              </p:cNvSpPr>
              <p:nvPr/>
            </p:nvSpPr>
            <p:spPr bwMode="auto">
              <a:xfrm>
                <a:off x="3339" y="1611"/>
                <a:ext cx="269" cy="171"/>
              </a:xfrm>
              <a:custGeom>
                <a:avLst/>
                <a:gdLst/>
                <a:ahLst/>
                <a:cxnLst>
                  <a:cxn ang="0">
                    <a:pos x="29" y="171"/>
                  </a:cxn>
                  <a:cxn ang="0">
                    <a:pos x="52" y="165"/>
                  </a:cxn>
                  <a:cxn ang="0">
                    <a:pos x="76" y="159"/>
                  </a:cxn>
                  <a:cxn ang="0">
                    <a:pos x="111" y="129"/>
                  </a:cxn>
                  <a:cxn ang="0">
                    <a:pos x="129" y="106"/>
                  </a:cxn>
                  <a:cxn ang="0">
                    <a:pos x="146" y="106"/>
                  </a:cxn>
                  <a:cxn ang="0">
                    <a:pos x="187" y="88"/>
                  </a:cxn>
                  <a:cxn ang="0">
                    <a:pos x="234" y="65"/>
                  </a:cxn>
                  <a:cxn ang="0">
                    <a:pos x="252" y="41"/>
                  </a:cxn>
                  <a:cxn ang="0">
                    <a:pos x="264" y="36"/>
                  </a:cxn>
                  <a:cxn ang="0">
                    <a:pos x="269" y="18"/>
                  </a:cxn>
                  <a:cxn ang="0">
                    <a:pos x="246" y="0"/>
                  </a:cxn>
                  <a:cxn ang="0">
                    <a:pos x="240" y="0"/>
                  </a:cxn>
                  <a:cxn ang="0">
                    <a:pos x="234" y="0"/>
                  </a:cxn>
                  <a:cxn ang="0">
                    <a:pos x="211" y="6"/>
                  </a:cxn>
                  <a:cxn ang="0">
                    <a:pos x="199" y="6"/>
                  </a:cxn>
                  <a:cxn ang="0">
                    <a:pos x="176" y="0"/>
                  </a:cxn>
                  <a:cxn ang="0">
                    <a:pos x="146" y="6"/>
                  </a:cxn>
                  <a:cxn ang="0">
                    <a:pos x="117" y="24"/>
                  </a:cxn>
                  <a:cxn ang="0">
                    <a:pos x="88" y="47"/>
                  </a:cxn>
                  <a:cxn ang="0">
                    <a:pos x="82" y="65"/>
                  </a:cxn>
                  <a:cxn ang="0">
                    <a:pos x="58" y="65"/>
                  </a:cxn>
                  <a:cxn ang="0">
                    <a:pos x="23" y="88"/>
                  </a:cxn>
                  <a:cxn ang="0">
                    <a:pos x="11" y="112"/>
                  </a:cxn>
                  <a:cxn ang="0">
                    <a:pos x="0" y="129"/>
                  </a:cxn>
                  <a:cxn ang="0">
                    <a:pos x="11" y="159"/>
                  </a:cxn>
                  <a:cxn ang="0">
                    <a:pos x="23" y="171"/>
                  </a:cxn>
                  <a:cxn ang="0">
                    <a:pos x="29" y="171"/>
                  </a:cxn>
                </a:cxnLst>
                <a:rect l="0" t="0" r="0" b="0"/>
                <a:pathLst>
                  <a:path w="269" h="171">
                    <a:moveTo>
                      <a:pt x="29" y="171"/>
                    </a:moveTo>
                    <a:lnTo>
                      <a:pt x="52" y="165"/>
                    </a:lnTo>
                    <a:lnTo>
                      <a:pt x="76" y="159"/>
                    </a:lnTo>
                    <a:lnTo>
                      <a:pt x="111" y="129"/>
                    </a:lnTo>
                    <a:lnTo>
                      <a:pt x="129" y="106"/>
                    </a:lnTo>
                    <a:lnTo>
                      <a:pt x="146" y="106"/>
                    </a:lnTo>
                    <a:lnTo>
                      <a:pt x="187" y="88"/>
                    </a:lnTo>
                    <a:lnTo>
                      <a:pt x="234" y="65"/>
                    </a:lnTo>
                    <a:lnTo>
                      <a:pt x="252" y="41"/>
                    </a:lnTo>
                    <a:lnTo>
                      <a:pt x="264" y="36"/>
                    </a:lnTo>
                    <a:lnTo>
                      <a:pt x="269" y="18"/>
                    </a:lnTo>
                    <a:lnTo>
                      <a:pt x="246" y="0"/>
                    </a:lnTo>
                    <a:lnTo>
                      <a:pt x="240" y="0"/>
                    </a:lnTo>
                    <a:lnTo>
                      <a:pt x="234" y="0"/>
                    </a:lnTo>
                    <a:lnTo>
                      <a:pt x="211" y="6"/>
                    </a:lnTo>
                    <a:lnTo>
                      <a:pt x="199" y="6"/>
                    </a:lnTo>
                    <a:lnTo>
                      <a:pt x="176" y="0"/>
                    </a:lnTo>
                    <a:lnTo>
                      <a:pt x="146" y="6"/>
                    </a:lnTo>
                    <a:lnTo>
                      <a:pt x="117" y="24"/>
                    </a:lnTo>
                    <a:lnTo>
                      <a:pt x="88" y="47"/>
                    </a:lnTo>
                    <a:lnTo>
                      <a:pt x="82" y="65"/>
                    </a:lnTo>
                    <a:lnTo>
                      <a:pt x="58" y="65"/>
                    </a:lnTo>
                    <a:lnTo>
                      <a:pt x="23" y="88"/>
                    </a:lnTo>
                    <a:lnTo>
                      <a:pt x="11" y="112"/>
                    </a:lnTo>
                    <a:lnTo>
                      <a:pt x="0" y="129"/>
                    </a:lnTo>
                    <a:lnTo>
                      <a:pt x="11" y="159"/>
                    </a:lnTo>
                    <a:lnTo>
                      <a:pt x="23" y="171"/>
                    </a:lnTo>
                    <a:lnTo>
                      <a:pt x="29" y="17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29" name="フリーフォーム 128"/>
              <p:cNvSpPr>
                <a:spLocks/>
              </p:cNvSpPr>
              <p:nvPr/>
            </p:nvSpPr>
            <p:spPr bwMode="auto">
              <a:xfrm>
                <a:off x="3591" y="1535"/>
                <a:ext cx="64" cy="59"/>
              </a:xfrm>
              <a:custGeom>
                <a:avLst/>
                <a:gdLst/>
                <a:ahLst/>
                <a:cxnLst>
                  <a:cxn ang="0">
                    <a:pos x="23" y="59"/>
                  </a:cxn>
                  <a:cxn ang="0">
                    <a:pos x="35" y="53"/>
                  </a:cxn>
                  <a:cxn ang="0">
                    <a:pos x="58" y="29"/>
                  </a:cxn>
                  <a:cxn ang="0">
                    <a:pos x="64" y="18"/>
                  </a:cxn>
                  <a:cxn ang="0">
                    <a:pos x="58" y="6"/>
                  </a:cxn>
                  <a:cxn ang="0">
                    <a:pos x="53" y="0"/>
                  </a:cxn>
                  <a:cxn ang="0">
                    <a:pos x="17" y="18"/>
                  </a:cxn>
                  <a:cxn ang="0">
                    <a:pos x="12" y="29"/>
                  </a:cxn>
                  <a:cxn ang="0">
                    <a:pos x="0" y="47"/>
                  </a:cxn>
                  <a:cxn ang="0">
                    <a:pos x="0" y="59"/>
                  </a:cxn>
                  <a:cxn ang="0">
                    <a:pos x="17" y="59"/>
                  </a:cxn>
                  <a:cxn ang="0">
                    <a:pos x="23" y="59"/>
                  </a:cxn>
                </a:cxnLst>
                <a:rect l="0" t="0" r="0" b="0"/>
                <a:pathLst>
                  <a:path w="64" h="59">
                    <a:moveTo>
                      <a:pt x="23" y="59"/>
                    </a:moveTo>
                    <a:lnTo>
                      <a:pt x="35" y="53"/>
                    </a:lnTo>
                    <a:lnTo>
                      <a:pt x="58" y="29"/>
                    </a:lnTo>
                    <a:lnTo>
                      <a:pt x="64" y="18"/>
                    </a:lnTo>
                    <a:lnTo>
                      <a:pt x="58" y="6"/>
                    </a:lnTo>
                    <a:lnTo>
                      <a:pt x="53" y="0"/>
                    </a:lnTo>
                    <a:lnTo>
                      <a:pt x="17" y="18"/>
                    </a:lnTo>
                    <a:lnTo>
                      <a:pt x="12" y="29"/>
                    </a:lnTo>
                    <a:lnTo>
                      <a:pt x="0" y="47"/>
                    </a:lnTo>
                    <a:lnTo>
                      <a:pt x="0" y="59"/>
                    </a:lnTo>
                    <a:lnTo>
                      <a:pt x="17" y="59"/>
                    </a:lnTo>
                    <a:lnTo>
                      <a:pt x="23"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0" name="フリーフォーム 129"/>
              <p:cNvSpPr>
                <a:spLocks/>
              </p:cNvSpPr>
              <p:nvPr/>
            </p:nvSpPr>
            <p:spPr bwMode="auto">
              <a:xfrm>
                <a:off x="3749" y="1770"/>
                <a:ext cx="53" cy="47"/>
              </a:xfrm>
              <a:custGeom>
                <a:avLst/>
                <a:gdLst/>
                <a:ahLst/>
                <a:cxnLst>
                  <a:cxn ang="0">
                    <a:pos x="18" y="47"/>
                  </a:cxn>
                  <a:cxn ang="0">
                    <a:pos x="47" y="41"/>
                  </a:cxn>
                  <a:cxn ang="0">
                    <a:pos x="53" y="35"/>
                  </a:cxn>
                  <a:cxn ang="0">
                    <a:pos x="53" y="17"/>
                  </a:cxn>
                  <a:cxn ang="0">
                    <a:pos x="41" y="6"/>
                  </a:cxn>
                  <a:cxn ang="0">
                    <a:pos x="30" y="0"/>
                  </a:cxn>
                  <a:cxn ang="0">
                    <a:pos x="18" y="6"/>
                  </a:cxn>
                  <a:cxn ang="0">
                    <a:pos x="12" y="12"/>
                  </a:cxn>
                  <a:cxn ang="0">
                    <a:pos x="0" y="23"/>
                  </a:cxn>
                  <a:cxn ang="0">
                    <a:pos x="0" y="35"/>
                  </a:cxn>
                  <a:cxn ang="0">
                    <a:pos x="12" y="47"/>
                  </a:cxn>
                  <a:cxn ang="0">
                    <a:pos x="12" y="47"/>
                  </a:cxn>
                  <a:cxn ang="0">
                    <a:pos x="18" y="47"/>
                  </a:cxn>
                </a:cxnLst>
                <a:rect l="0" t="0" r="0" b="0"/>
                <a:pathLst>
                  <a:path w="53" h="47">
                    <a:moveTo>
                      <a:pt x="18" y="47"/>
                    </a:moveTo>
                    <a:lnTo>
                      <a:pt x="47" y="41"/>
                    </a:lnTo>
                    <a:lnTo>
                      <a:pt x="53" y="35"/>
                    </a:lnTo>
                    <a:lnTo>
                      <a:pt x="53" y="17"/>
                    </a:lnTo>
                    <a:lnTo>
                      <a:pt x="41" y="6"/>
                    </a:lnTo>
                    <a:lnTo>
                      <a:pt x="30" y="0"/>
                    </a:lnTo>
                    <a:lnTo>
                      <a:pt x="18" y="6"/>
                    </a:lnTo>
                    <a:lnTo>
                      <a:pt x="12" y="12"/>
                    </a:lnTo>
                    <a:lnTo>
                      <a:pt x="0" y="23"/>
                    </a:lnTo>
                    <a:lnTo>
                      <a:pt x="0" y="35"/>
                    </a:lnTo>
                    <a:lnTo>
                      <a:pt x="12" y="47"/>
                    </a:lnTo>
                    <a:lnTo>
                      <a:pt x="12" y="47"/>
                    </a:lnTo>
                    <a:lnTo>
                      <a:pt x="18"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1" name="フリーフォーム 130"/>
              <p:cNvSpPr>
                <a:spLocks/>
              </p:cNvSpPr>
              <p:nvPr/>
            </p:nvSpPr>
            <p:spPr bwMode="auto">
              <a:xfrm>
                <a:off x="3368" y="1394"/>
                <a:ext cx="59" cy="47"/>
              </a:xfrm>
              <a:custGeom>
                <a:avLst/>
                <a:gdLst/>
                <a:ahLst/>
                <a:cxnLst>
                  <a:cxn ang="0">
                    <a:pos x="35" y="47"/>
                  </a:cxn>
                  <a:cxn ang="0">
                    <a:pos x="53" y="41"/>
                  </a:cxn>
                  <a:cxn ang="0">
                    <a:pos x="59" y="30"/>
                  </a:cxn>
                  <a:cxn ang="0">
                    <a:pos x="53" y="12"/>
                  </a:cxn>
                  <a:cxn ang="0">
                    <a:pos x="47" y="0"/>
                  </a:cxn>
                  <a:cxn ang="0">
                    <a:pos x="29" y="0"/>
                  </a:cxn>
                  <a:cxn ang="0">
                    <a:pos x="17" y="6"/>
                  </a:cxn>
                  <a:cxn ang="0">
                    <a:pos x="0" y="35"/>
                  </a:cxn>
                  <a:cxn ang="0">
                    <a:pos x="6" y="41"/>
                  </a:cxn>
                  <a:cxn ang="0">
                    <a:pos x="17" y="47"/>
                  </a:cxn>
                  <a:cxn ang="0">
                    <a:pos x="23" y="47"/>
                  </a:cxn>
                  <a:cxn ang="0">
                    <a:pos x="29" y="47"/>
                  </a:cxn>
                  <a:cxn ang="0">
                    <a:pos x="35" y="47"/>
                  </a:cxn>
                </a:cxnLst>
                <a:rect l="0" t="0" r="0" b="0"/>
                <a:pathLst>
                  <a:path w="59" h="47">
                    <a:moveTo>
                      <a:pt x="35" y="47"/>
                    </a:moveTo>
                    <a:lnTo>
                      <a:pt x="53" y="41"/>
                    </a:lnTo>
                    <a:lnTo>
                      <a:pt x="59" y="30"/>
                    </a:lnTo>
                    <a:lnTo>
                      <a:pt x="53" y="12"/>
                    </a:lnTo>
                    <a:lnTo>
                      <a:pt x="47" y="0"/>
                    </a:lnTo>
                    <a:lnTo>
                      <a:pt x="29" y="0"/>
                    </a:lnTo>
                    <a:lnTo>
                      <a:pt x="17" y="6"/>
                    </a:lnTo>
                    <a:lnTo>
                      <a:pt x="0" y="35"/>
                    </a:lnTo>
                    <a:lnTo>
                      <a:pt x="6" y="41"/>
                    </a:lnTo>
                    <a:lnTo>
                      <a:pt x="17" y="47"/>
                    </a:lnTo>
                    <a:lnTo>
                      <a:pt x="23" y="47"/>
                    </a:lnTo>
                    <a:lnTo>
                      <a:pt x="29" y="47"/>
                    </a:lnTo>
                    <a:lnTo>
                      <a:pt x="35"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2" name="フリーフォーム 131"/>
              <p:cNvSpPr>
                <a:spLocks/>
              </p:cNvSpPr>
              <p:nvPr/>
            </p:nvSpPr>
            <p:spPr bwMode="auto">
              <a:xfrm>
                <a:off x="3403" y="1195"/>
                <a:ext cx="24" cy="29"/>
              </a:xfrm>
              <a:custGeom>
                <a:avLst/>
                <a:gdLst/>
                <a:ahLst/>
                <a:cxnLst>
                  <a:cxn ang="0">
                    <a:pos x="18" y="29"/>
                  </a:cxn>
                  <a:cxn ang="0">
                    <a:pos x="24" y="17"/>
                  </a:cxn>
                  <a:cxn ang="0">
                    <a:pos x="24" y="11"/>
                  </a:cxn>
                  <a:cxn ang="0">
                    <a:pos x="18" y="0"/>
                  </a:cxn>
                  <a:cxn ang="0">
                    <a:pos x="0" y="0"/>
                  </a:cxn>
                  <a:cxn ang="0">
                    <a:pos x="0" y="11"/>
                  </a:cxn>
                  <a:cxn ang="0">
                    <a:pos x="0" y="29"/>
                  </a:cxn>
                  <a:cxn ang="0">
                    <a:pos x="12" y="29"/>
                  </a:cxn>
                  <a:cxn ang="0">
                    <a:pos x="12" y="29"/>
                  </a:cxn>
                  <a:cxn ang="0">
                    <a:pos x="18" y="29"/>
                  </a:cxn>
                </a:cxnLst>
                <a:rect l="0" t="0" r="0" b="0"/>
                <a:pathLst>
                  <a:path w="24" h="29">
                    <a:moveTo>
                      <a:pt x="18" y="29"/>
                    </a:moveTo>
                    <a:lnTo>
                      <a:pt x="24" y="17"/>
                    </a:lnTo>
                    <a:lnTo>
                      <a:pt x="24" y="11"/>
                    </a:lnTo>
                    <a:lnTo>
                      <a:pt x="18" y="0"/>
                    </a:lnTo>
                    <a:lnTo>
                      <a:pt x="0" y="0"/>
                    </a:lnTo>
                    <a:lnTo>
                      <a:pt x="0" y="11"/>
                    </a:lnTo>
                    <a:lnTo>
                      <a:pt x="0" y="29"/>
                    </a:lnTo>
                    <a:lnTo>
                      <a:pt x="12" y="29"/>
                    </a:lnTo>
                    <a:lnTo>
                      <a:pt x="12" y="29"/>
                    </a:lnTo>
                    <a:lnTo>
                      <a:pt x="18"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3" name="フリーフォーム 132"/>
              <p:cNvSpPr>
                <a:spLocks/>
              </p:cNvSpPr>
              <p:nvPr/>
            </p:nvSpPr>
            <p:spPr bwMode="auto">
              <a:xfrm>
                <a:off x="3608" y="1124"/>
                <a:ext cx="47" cy="53"/>
              </a:xfrm>
              <a:custGeom>
                <a:avLst/>
                <a:gdLst/>
                <a:ahLst/>
                <a:cxnLst>
                  <a:cxn ang="0">
                    <a:pos x="36" y="53"/>
                  </a:cxn>
                  <a:cxn ang="0">
                    <a:pos x="47" y="47"/>
                  </a:cxn>
                  <a:cxn ang="0">
                    <a:pos x="47" y="30"/>
                  </a:cxn>
                  <a:cxn ang="0">
                    <a:pos x="41" y="18"/>
                  </a:cxn>
                  <a:cxn ang="0">
                    <a:pos x="30" y="0"/>
                  </a:cxn>
                  <a:cxn ang="0">
                    <a:pos x="12" y="0"/>
                  </a:cxn>
                  <a:cxn ang="0">
                    <a:pos x="6" y="6"/>
                  </a:cxn>
                  <a:cxn ang="0">
                    <a:pos x="0" y="18"/>
                  </a:cxn>
                  <a:cxn ang="0">
                    <a:pos x="0" y="30"/>
                  </a:cxn>
                  <a:cxn ang="0">
                    <a:pos x="12" y="47"/>
                  </a:cxn>
                  <a:cxn ang="0">
                    <a:pos x="18" y="53"/>
                  </a:cxn>
                  <a:cxn ang="0">
                    <a:pos x="30" y="53"/>
                  </a:cxn>
                  <a:cxn ang="0">
                    <a:pos x="36" y="53"/>
                  </a:cxn>
                </a:cxnLst>
                <a:rect l="0" t="0" r="0" b="0"/>
                <a:pathLst>
                  <a:path w="47" h="53">
                    <a:moveTo>
                      <a:pt x="36" y="53"/>
                    </a:moveTo>
                    <a:lnTo>
                      <a:pt x="47" y="47"/>
                    </a:lnTo>
                    <a:lnTo>
                      <a:pt x="47" y="30"/>
                    </a:lnTo>
                    <a:lnTo>
                      <a:pt x="41" y="18"/>
                    </a:lnTo>
                    <a:lnTo>
                      <a:pt x="30" y="0"/>
                    </a:lnTo>
                    <a:lnTo>
                      <a:pt x="12" y="0"/>
                    </a:lnTo>
                    <a:lnTo>
                      <a:pt x="6" y="6"/>
                    </a:lnTo>
                    <a:lnTo>
                      <a:pt x="0" y="18"/>
                    </a:lnTo>
                    <a:lnTo>
                      <a:pt x="0" y="30"/>
                    </a:lnTo>
                    <a:lnTo>
                      <a:pt x="12" y="47"/>
                    </a:lnTo>
                    <a:lnTo>
                      <a:pt x="18" y="53"/>
                    </a:lnTo>
                    <a:lnTo>
                      <a:pt x="30" y="53"/>
                    </a:lnTo>
                    <a:lnTo>
                      <a:pt x="36"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4" name="フリーフォーム 133"/>
              <p:cNvSpPr>
                <a:spLocks/>
              </p:cNvSpPr>
              <p:nvPr/>
            </p:nvSpPr>
            <p:spPr bwMode="auto">
              <a:xfrm>
                <a:off x="3749" y="995"/>
                <a:ext cx="47" cy="41"/>
              </a:xfrm>
              <a:custGeom>
                <a:avLst/>
                <a:gdLst/>
                <a:ahLst/>
                <a:cxnLst>
                  <a:cxn ang="0">
                    <a:pos x="30" y="41"/>
                  </a:cxn>
                  <a:cxn ang="0">
                    <a:pos x="47" y="35"/>
                  </a:cxn>
                  <a:cxn ang="0">
                    <a:pos x="47" y="30"/>
                  </a:cxn>
                  <a:cxn ang="0">
                    <a:pos x="47" y="18"/>
                  </a:cxn>
                  <a:cxn ang="0">
                    <a:pos x="41" y="0"/>
                  </a:cxn>
                  <a:cxn ang="0">
                    <a:pos x="24" y="0"/>
                  </a:cxn>
                  <a:cxn ang="0">
                    <a:pos x="18" y="0"/>
                  </a:cxn>
                  <a:cxn ang="0">
                    <a:pos x="0" y="18"/>
                  </a:cxn>
                  <a:cxn ang="0">
                    <a:pos x="0" y="30"/>
                  </a:cxn>
                  <a:cxn ang="0">
                    <a:pos x="12" y="41"/>
                  </a:cxn>
                  <a:cxn ang="0">
                    <a:pos x="24" y="41"/>
                  </a:cxn>
                  <a:cxn ang="0">
                    <a:pos x="24" y="41"/>
                  </a:cxn>
                  <a:cxn ang="0">
                    <a:pos x="30" y="41"/>
                  </a:cxn>
                </a:cxnLst>
                <a:rect l="0" t="0" r="0" b="0"/>
                <a:pathLst>
                  <a:path w="47" h="41">
                    <a:moveTo>
                      <a:pt x="30" y="41"/>
                    </a:moveTo>
                    <a:lnTo>
                      <a:pt x="47" y="35"/>
                    </a:lnTo>
                    <a:lnTo>
                      <a:pt x="47" y="30"/>
                    </a:lnTo>
                    <a:lnTo>
                      <a:pt x="47" y="18"/>
                    </a:lnTo>
                    <a:lnTo>
                      <a:pt x="41" y="0"/>
                    </a:lnTo>
                    <a:lnTo>
                      <a:pt x="24" y="0"/>
                    </a:lnTo>
                    <a:lnTo>
                      <a:pt x="18" y="0"/>
                    </a:lnTo>
                    <a:lnTo>
                      <a:pt x="0" y="18"/>
                    </a:lnTo>
                    <a:lnTo>
                      <a:pt x="0" y="30"/>
                    </a:lnTo>
                    <a:lnTo>
                      <a:pt x="12" y="41"/>
                    </a:lnTo>
                    <a:lnTo>
                      <a:pt x="24" y="41"/>
                    </a:lnTo>
                    <a:lnTo>
                      <a:pt x="24" y="41"/>
                    </a:lnTo>
                    <a:lnTo>
                      <a:pt x="30" y="4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5" name="フリーフォーム 134"/>
              <p:cNvSpPr>
                <a:spLocks/>
              </p:cNvSpPr>
              <p:nvPr/>
            </p:nvSpPr>
            <p:spPr bwMode="auto">
              <a:xfrm>
                <a:off x="3696" y="1113"/>
                <a:ext cx="24" cy="29"/>
              </a:xfrm>
              <a:custGeom>
                <a:avLst/>
                <a:gdLst/>
                <a:ahLst/>
                <a:cxnLst>
                  <a:cxn ang="0">
                    <a:pos x="12" y="29"/>
                  </a:cxn>
                  <a:cxn ang="0">
                    <a:pos x="18" y="17"/>
                  </a:cxn>
                  <a:cxn ang="0">
                    <a:pos x="24" y="11"/>
                  </a:cxn>
                  <a:cxn ang="0">
                    <a:pos x="24" y="5"/>
                  </a:cxn>
                  <a:cxn ang="0">
                    <a:pos x="12" y="0"/>
                  </a:cxn>
                  <a:cxn ang="0">
                    <a:pos x="6" y="0"/>
                  </a:cxn>
                  <a:cxn ang="0">
                    <a:pos x="0" y="11"/>
                  </a:cxn>
                  <a:cxn ang="0">
                    <a:pos x="6" y="17"/>
                  </a:cxn>
                  <a:cxn ang="0">
                    <a:pos x="6" y="29"/>
                  </a:cxn>
                  <a:cxn ang="0">
                    <a:pos x="12" y="29"/>
                  </a:cxn>
                </a:cxnLst>
                <a:rect l="0" t="0" r="0" b="0"/>
                <a:pathLst>
                  <a:path w="24" h="29">
                    <a:moveTo>
                      <a:pt x="12" y="29"/>
                    </a:moveTo>
                    <a:lnTo>
                      <a:pt x="18" y="17"/>
                    </a:lnTo>
                    <a:lnTo>
                      <a:pt x="24" y="11"/>
                    </a:lnTo>
                    <a:lnTo>
                      <a:pt x="24" y="5"/>
                    </a:lnTo>
                    <a:lnTo>
                      <a:pt x="12" y="0"/>
                    </a:lnTo>
                    <a:lnTo>
                      <a:pt x="6" y="0"/>
                    </a:lnTo>
                    <a:lnTo>
                      <a:pt x="0" y="11"/>
                    </a:lnTo>
                    <a:lnTo>
                      <a:pt x="6" y="17"/>
                    </a:lnTo>
                    <a:lnTo>
                      <a:pt x="6" y="29"/>
                    </a:lnTo>
                    <a:lnTo>
                      <a:pt x="12"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6" name="フリーフォーム 135"/>
              <p:cNvSpPr>
                <a:spLocks/>
              </p:cNvSpPr>
              <p:nvPr/>
            </p:nvSpPr>
            <p:spPr bwMode="auto">
              <a:xfrm>
                <a:off x="4054" y="1253"/>
                <a:ext cx="123" cy="112"/>
              </a:xfrm>
              <a:custGeom>
                <a:avLst/>
                <a:gdLst/>
                <a:ahLst/>
                <a:cxnLst>
                  <a:cxn ang="0">
                    <a:pos x="65" y="112"/>
                  </a:cxn>
                  <a:cxn ang="0">
                    <a:pos x="88" y="106"/>
                  </a:cxn>
                  <a:cxn ang="0">
                    <a:pos x="100" y="94"/>
                  </a:cxn>
                  <a:cxn ang="0">
                    <a:pos x="118" y="77"/>
                  </a:cxn>
                  <a:cxn ang="0">
                    <a:pos x="123" y="53"/>
                  </a:cxn>
                  <a:cxn ang="0">
                    <a:pos x="118" y="36"/>
                  </a:cxn>
                  <a:cxn ang="0">
                    <a:pos x="106" y="18"/>
                  </a:cxn>
                  <a:cxn ang="0">
                    <a:pos x="94" y="0"/>
                  </a:cxn>
                  <a:cxn ang="0">
                    <a:pos x="65" y="0"/>
                  </a:cxn>
                  <a:cxn ang="0">
                    <a:pos x="41" y="18"/>
                  </a:cxn>
                  <a:cxn ang="0">
                    <a:pos x="24" y="30"/>
                  </a:cxn>
                  <a:cxn ang="0">
                    <a:pos x="6" y="47"/>
                  </a:cxn>
                  <a:cxn ang="0">
                    <a:pos x="0" y="65"/>
                  </a:cxn>
                  <a:cxn ang="0">
                    <a:pos x="6" y="88"/>
                  </a:cxn>
                  <a:cxn ang="0">
                    <a:pos x="12" y="106"/>
                  </a:cxn>
                  <a:cxn ang="0">
                    <a:pos x="35" y="112"/>
                  </a:cxn>
                  <a:cxn ang="0">
                    <a:pos x="59" y="112"/>
                  </a:cxn>
                  <a:cxn ang="0">
                    <a:pos x="65" y="112"/>
                  </a:cxn>
                </a:cxnLst>
                <a:rect l="0" t="0" r="0" b="0"/>
                <a:pathLst>
                  <a:path w="123" h="112">
                    <a:moveTo>
                      <a:pt x="65" y="112"/>
                    </a:moveTo>
                    <a:lnTo>
                      <a:pt x="88" y="106"/>
                    </a:lnTo>
                    <a:lnTo>
                      <a:pt x="100" y="94"/>
                    </a:lnTo>
                    <a:lnTo>
                      <a:pt x="118" y="77"/>
                    </a:lnTo>
                    <a:lnTo>
                      <a:pt x="123" y="53"/>
                    </a:lnTo>
                    <a:lnTo>
                      <a:pt x="118" y="36"/>
                    </a:lnTo>
                    <a:lnTo>
                      <a:pt x="106" y="18"/>
                    </a:lnTo>
                    <a:lnTo>
                      <a:pt x="94" y="0"/>
                    </a:lnTo>
                    <a:lnTo>
                      <a:pt x="65" y="0"/>
                    </a:lnTo>
                    <a:lnTo>
                      <a:pt x="41" y="18"/>
                    </a:lnTo>
                    <a:lnTo>
                      <a:pt x="24" y="30"/>
                    </a:lnTo>
                    <a:lnTo>
                      <a:pt x="6" y="47"/>
                    </a:lnTo>
                    <a:lnTo>
                      <a:pt x="0" y="65"/>
                    </a:lnTo>
                    <a:lnTo>
                      <a:pt x="6" y="88"/>
                    </a:lnTo>
                    <a:lnTo>
                      <a:pt x="12" y="106"/>
                    </a:lnTo>
                    <a:lnTo>
                      <a:pt x="35" y="112"/>
                    </a:lnTo>
                    <a:lnTo>
                      <a:pt x="59" y="112"/>
                    </a:lnTo>
                    <a:lnTo>
                      <a:pt x="65" y="1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7" name="フリーフォーム 136"/>
              <p:cNvSpPr>
                <a:spLocks/>
              </p:cNvSpPr>
              <p:nvPr/>
            </p:nvSpPr>
            <p:spPr bwMode="auto">
              <a:xfrm>
                <a:off x="4207" y="1206"/>
                <a:ext cx="94" cy="106"/>
              </a:xfrm>
              <a:custGeom>
                <a:avLst/>
                <a:gdLst/>
                <a:ahLst/>
                <a:cxnLst>
                  <a:cxn ang="0">
                    <a:pos x="47" y="106"/>
                  </a:cxn>
                  <a:cxn ang="0">
                    <a:pos x="64" y="100"/>
                  </a:cxn>
                  <a:cxn ang="0">
                    <a:pos x="76" y="83"/>
                  </a:cxn>
                  <a:cxn ang="0">
                    <a:pos x="94" y="71"/>
                  </a:cxn>
                  <a:cxn ang="0">
                    <a:pos x="88" y="42"/>
                  </a:cxn>
                  <a:cxn ang="0">
                    <a:pos x="70" y="12"/>
                  </a:cxn>
                  <a:cxn ang="0">
                    <a:pos x="58" y="6"/>
                  </a:cxn>
                  <a:cxn ang="0">
                    <a:pos x="41" y="0"/>
                  </a:cxn>
                  <a:cxn ang="0">
                    <a:pos x="35" y="6"/>
                  </a:cxn>
                  <a:cxn ang="0">
                    <a:pos x="23" y="12"/>
                  </a:cxn>
                  <a:cxn ang="0">
                    <a:pos x="6" y="30"/>
                  </a:cxn>
                  <a:cxn ang="0">
                    <a:pos x="0" y="47"/>
                  </a:cxn>
                  <a:cxn ang="0">
                    <a:pos x="0" y="77"/>
                  </a:cxn>
                  <a:cxn ang="0">
                    <a:pos x="12" y="94"/>
                  </a:cxn>
                  <a:cxn ang="0">
                    <a:pos x="29" y="100"/>
                  </a:cxn>
                  <a:cxn ang="0">
                    <a:pos x="35" y="106"/>
                  </a:cxn>
                  <a:cxn ang="0">
                    <a:pos x="41" y="106"/>
                  </a:cxn>
                  <a:cxn ang="0">
                    <a:pos x="47" y="106"/>
                  </a:cxn>
                </a:cxnLst>
                <a:rect l="0" t="0" r="0" b="0"/>
                <a:pathLst>
                  <a:path w="94" h="106">
                    <a:moveTo>
                      <a:pt x="47" y="106"/>
                    </a:moveTo>
                    <a:lnTo>
                      <a:pt x="64" y="100"/>
                    </a:lnTo>
                    <a:lnTo>
                      <a:pt x="76" y="83"/>
                    </a:lnTo>
                    <a:lnTo>
                      <a:pt x="94" y="71"/>
                    </a:lnTo>
                    <a:lnTo>
                      <a:pt x="88" y="42"/>
                    </a:lnTo>
                    <a:lnTo>
                      <a:pt x="70" y="12"/>
                    </a:lnTo>
                    <a:lnTo>
                      <a:pt x="58" y="6"/>
                    </a:lnTo>
                    <a:lnTo>
                      <a:pt x="41" y="0"/>
                    </a:lnTo>
                    <a:lnTo>
                      <a:pt x="35" y="6"/>
                    </a:lnTo>
                    <a:lnTo>
                      <a:pt x="23" y="12"/>
                    </a:lnTo>
                    <a:lnTo>
                      <a:pt x="6" y="30"/>
                    </a:lnTo>
                    <a:lnTo>
                      <a:pt x="0" y="47"/>
                    </a:lnTo>
                    <a:lnTo>
                      <a:pt x="0" y="77"/>
                    </a:lnTo>
                    <a:lnTo>
                      <a:pt x="12" y="94"/>
                    </a:lnTo>
                    <a:lnTo>
                      <a:pt x="29" y="100"/>
                    </a:lnTo>
                    <a:lnTo>
                      <a:pt x="35" y="106"/>
                    </a:lnTo>
                    <a:lnTo>
                      <a:pt x="41" y="106"/>
                    </a:lnTo>
                    <a:lnTo>
                      <a:pt x="47" y="10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8" name="フリーフォーム 137"/>
              <p:cNvSpPr>
                <a:spLocks/>
              </p:cNvSpPr>
              <p:nvPr/>
            </p:nvSpPr>
            <p:spPr bwMode="auto">
              <a:xfrm>
                <a:off x="3949" y="1594"/>
                <a:ext cx="105" cy="53"/>
              </a:xfrm>
              <a:custGeom>
                <a:avLst/>
                <a:gdLst/>
                <a:ahLst/>
                <a:cxnLst>
                  <a:cxn ang="0">
                    <a:pos x="105" y="29"/>
                  </a:cxn>
                  <a:cxn ang="0">
                    <a:pos x="105" y="23"/>
                  </a:cxn>
                  <a:cxn ang="0">
                    <a:pos x="99" y="17"/>
                  </a:cxn>
                  <a:cxn ang="0">
                    <a:pos x="70" y="6"/>
                  </a:cxn>
                  <a:cxn ang="0">
                    <a:pos x="47" y="0"/>
                  </a:cxn>
                  <a:cxn ang="0">
                    <a:pos x="17" y="0"/>
                  </a:cxn>
                  <a:cxn ang="0">
                    <a:pos x="0" y="17"/>
                  </a:cxn>
                  <a:cxn ang="0">
                    <a:pos x="0" y="29"/>
                  </a:cxn>
                  <a:cxn ang="0">
                    <a:pos x="11" y="41"/>
                  </a:cxn>
                  <a:cxn ang="0">
                    <a:pos x="35" y="53"/>
                  </a:cxn>
                  <a:cxn ang="0">
                    <a:pos x="52" y="53"/>
                  </a:cxn>
                  <a:cxn ang="0">
                    <a:pos x="94" y="41"/>
                  </a:cxn>
                  <a:cxn ang="0">
                    <a:pos x="99" y="29"/>
                  </a:cxn>
                  <a:cxn ang="0">
                    <a:pos x="105" y="29"/>
                  </a:cxn>
                </a:cxnLst>
                <a:rect l="0" t="0" r="0" b="0"/>
                <a:pathLst>
                  <a:path w="105" h="53">
                    <a:moveTo>
                      <a:pt x="105" y="29"/>
                    </a:moveTo>
                    <a:lnTo>
                      <a:pt x="105" y="23"/>
                    </a:lnTo>
                    <a:lnTo>
                      <a:pt x="99" y="17"/>
                    </a:lnTo>
                    <a:lnTo>
                      <a:pt x="70" y="6"/>
                    </a:lnTo>
                    <a:lnTo>
                      <a:pt x="47" y="0"/>
                    </a:lnTo>
                    <a:lnTo>
                      <a:pt x="17" y="0"/>
                    </a:lnTo>
                    <a:lnTo>
                      <a:pt x="0" y="17"/>
                    </a:lnTo>
                    <a:lnTo>
                      <a:pt x="0" y="29"/>
                    </a:lnTo>
                    <a:lnTo>
                      <a:pt x="11" y="41"/>
                    </a:lnTo>
                    <a:lnTo>
                      <a:pt x="35" y="53"/>
                    </a:lnTo>
                    <a:lnTo>
                      <a:pt x="52" y="53"/>
                    </a:lnTo>
                    <a:lnTo>
                      <a:pt x="94" y="41"/>
                    </a:lnTo>
                    <a:lnTo>
                      <a:pt x="99" y="29"/>
                    </a:lnTo>
                    <a:lnTo>
                      <a:pt x="105"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39" name="フリーフォーム 138"/>
              <p:cNvSpPr>
                <a:spLocks/>
              </p:cNvSpPr>
              <p:nvPr/>
            </p:nvSpPr>
            <p:spPr bwMode="auto">
              <a:xfrm>
                <a:off x="4013" y="1529"/>
                <a:ext cx="100" cy="65"/>
              </a:xfrm>
              <a:custGeom>
                <a:avLst/>
                <a:gdLst/>
                <a:ahLst/>
                <a:cxnLst>
                  <a:cxn ang="0">
                    <a:pos x="71" y="53"/>
                  </a:cxn>
                  <a:cxn ang="0">
                    <a:pos x="94" y="35"/>
                  </a:cxn>
                  <a:cxn ang="0">
                    <a:pos x="100" y="30"/>
                  </a:cxn>
                  <a:cxn ang="0">
                    <a:pos x="100" y="12"/>
                  </a:cxn>
                  <a:cxn ang="0">
                    <a:pos x="94" y="6"/>
                  </a:cxn>
                  <a:cxn ang="0">
                    <a:pos x="71" y="0"/>
                  </a:cxn>
                  <a:cxn ang="0">
                    <a:pos x="41" y="0"/>
                  </a:cxn>
                  <a:cxn ang="0">
                    <a:pos x="12" y="12"/>
                  </a:cxn>
                  <a:cxn ang="0">
                    <a:pos x="0" y="35"/>
                  </a:cxn>
                  <a:cxn ang="0">
                    <a:pos x="6" y="53"/>
                  </a:cxn>
                  <a:cxn ang="0">
                    <a:pos x="12" y="59"/>
                  </a:cxn>
                  <a:cxn ang="0">
                    <a:pos x="41" y="65"/>
                  </a:cxn>
                  <a:cxn ang="0">
                    <a:pos x="53" y="59"/>
                  </a:cxn>
                  <a:cxn ang="0">
                    <a:pos x="65" y="53"/>
                  </a:cxn>
                  <a:cxn ang="0">
                    <a:pos x="71" y="53"/>
                  </a:cxn>
                </a:cxnLst>
                <a:rect l="0" t="0" r="0" b="0"/>
                <a:pathLst>
                  <a:path w="100" h="65">
                    <a:moveTo>
                      <a:pt x="71" y="53"/>
                    </a:moveTo>
                    <a:lnTo>
                      <a:pt x="94" y="35"/>
                    </a:lnTo>
                    <a:lnTo>
                      <a:pt x="100" y="30"/>
                    </a:lnTo>
                    <a:lnTo>
                      <a:pt x="100" y="12"/>
                    </a:lnTo>
                    <a:lnTo>
                      <a:pt x="94" y="6"/>
                    </a:lnTo>
                    <a:lnTo>
                      <a:pt x="71" y="0"/>
                    </a:lnTo>
                    <a:lnTo>
                      <a:pt x="41" y="0"/>
                    </a:lnTo>
                    <a:lnTo>
                      <a:pt x="12" y="12"/>
                    </a:lnTo>
                    <a:lnTo>
                      <a:pt x="0" y="35"/>
                    </a:lnTo>
                    <a:lnTo>
                      <a:pt x="6" y="53"/>
                    </a:lnTo>
                    <a:lnTo>
                      <a:pt x="12" y="59"/>
                    </a:lnTo>
                    <a:lnTo>
                      <a:pt x="41" y="65"/>
                    </a:lnTo>
                    <a:lnTo>
                      <a:pt x="53" y="59"/>
                    </a:lnTo>
                    <a:lnTo>
                      <a:pt x="65" y="53"/>
                    </a:lnTo>
                    <a:lnTo>
                      <a:pt x="71"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0" name="フリーフォーム 139"/>
              <p:cNvSpPr>
                <a:spLocks/>
              </p:cNvSpPr>
              <p:nvPr/>
            </p:nvSpPr>
            <p:spPr bwMode="auto">
              <a:xfrm>
                <a:off x="3990" y="1465"/>
                <a:ext cx="41" cy="41"/>
              </a:xfrm>
              <a:custGeom>
                <a:avLst/>
                <a:gdLst/>
                <a:ahLst/>
                <a:cxnLst>
                  <a:cxn ang="0">
                    <a:pos x="35" y="35"/>
                  </a:cxn>
                  <a:cxn ang="0">
                    <a:pos x="41" y="29"/>
                  </a:cxn>
                  <a:cxn ang="0">
                    <a:pos x="41" y="11"/>
                  </a:cxn>
                  <a:cxn ang="0">
                    <a:pos x="35" y="0"/>
                  </a:cxn>
                  <a:cxn ang="0">
                    <a:pos x="29" y="0"/>
                  </a:cxn>
                  <a:cxn ang="0">
                    <a:pos x="6" y="6"/>
                  </a:cxn>
                  <a:cxn ang="0">
                    <a:pos x="0" y="23"/>
                  </a:cxn>
                  <a:cxn ang="0">
                    <a:pos x="0" y="29"/>
                  </a:cxn>
                  <a:cxn ang="0">
                    <a:pos x="11" y="35"/>
                  </a:cxn>
                  <a:cxn ang="0">
                    <a:pos x="29" y="41"/>
                  </a:cxn>
                  <a:cxn ang="0">
                    <a:pos x="29" y="35"/>
                  </a:cxn>
                  <a:cxn ang="0">
                    <a:pos x="35" y="35"/>
                  </a:cxn>
                </a:cxnLst>
                <a:rect l="0" t="0" r="0" b="0"/>
                <a:pathLst>
                  <a:path w="41" h="41">
                    <a:moveTo>
                      <a:pt x="35" y="35"/>
                    </a:moveTo>
                    <a:lnTo>
                      <a:pt x="41" y="29"/>
                    </a:lnTo>
                    <a:lnTo>
                      <a:pt x="41" y="11"/>
                    </a:lnTo>
                    <a:lnTo>
                      <a:pt x="35" y="0"/>
                    </a:lnTo>
                    <a:lnTo>
                      <a:pt x="29" y="0"/>
                    </a:lnTo>
                    <a:lnTo>
                      <a:pt x="6" y="6"/>
                    </a:lnTo>
                    <a:lnTo>
                      <a:pt x="0" y="23"/>
                    </a:lnTo>
                    <a:lnTo>
                      <a:pt x="0" y="29"/>
                    </a:lnTo>
                    <a:lnTo>
                      <a:pt x="11" y="35"/>
                    </a:lnTo>
                    <a:lnTo>
                      <a:pt x="29" y="41"/>
                    </a:lnTo>
                    <a:lnTo>
                      <a:pt x="29" y="35"/>
                    </a:lnTo>
                    <a:lnTo>
                      <a:pt x="35"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1" name="フリーフォーム 140"/>
              <p:cNvSpPr>
                <a:spLocks/>
              </p:cNvSpPr>
              <p:nvPr/>
            </p:nvSpPr>
            <p:spPr bwMode="auto">
              <a:xfrm>
                <a:off x="4295" y="1494"/>
                <a:ext cx="123" cy="70"/>
              </a:xfrm>
              <a:custGeom>
                <a:avLst/>
                <a:gdLst/>
                <a:ahLst/>
                <a:cxnLst>
                  <a:cxn ang="0">
                    <a:pos x="6" y="65"/>
                  </a:cxn>
                  <a:cxn ang="0">
                    <a:pos x="41" y="70"/>
                  </a:cxn>
                  <a:cxn ang="0">
                    <a:pos x="53" y="65"/>
                  </a:cxn>
                  <a:cxn ang="0">
                    <a:pos x="70" y="59"/>
                  </a:cxn>
                  <a:cxn ang="0">
                    <a:pos x="82" y="41"/>
                  </a:cxn>
                  <a:cxn ang="0">
                    <a:pos x="100" y="29"/>
                  </a:cxn>
                  <a:cxn ang="0">
                    <a:pos x="123" y="12"/>
                  </a:cxn>
                  <a:cxn ang="0">
                    <a:pos x="123" y="6"/>
                  </a:cxn>
                  <a:cxn ang="0">
                    <a:pos x="111" y="0"/>
                  </a:cxn>
                  <a:cxn ang="0">
                    <a:pos x="100" y="0"/>
                  </a:cxn>
                  <a:cxn ang="0">
                    <a:pos x="76" y="6"/>
                  </a:cxn>
                  <a:cxn ang="0">
                    <a:pos x="47" y="6"/>
                  </a:cxn>
                  <a:cxn ang="0">
                    <a:pos x="35" y="12"/>
                  </a:cxn>
                  <a:cxn ang="0">
                    <a:pos x="17" y="23"/>
                  </a:cxn>
                  <a:cxn ang="0">
                    <a:pos x="0" y="47"/>
                  </a:cxn>
                  <a:cxn ang="0">
                    <a:pos x="0" y="59"/>
                  </a:cxn>
                  <a:cxn ang="0">
                    <a:pos x="0" y="65"/>
                  </a:cxn>
                  <a:cxn ang="0">
                    <a:pos x="6" y="65"/>
                  </a:cxn>
                </a:cxnLst>
                <a:rect l="0" t="0" r="0" b="0"/>
                <a:pathLst>
                  <a:path w="123" h="70">
                    <a:moveTo>
                      <a:pt x="6" y="65"/>
                    </a:moveTo>
                    <a:lnTo>
                      <a:pt x="41" y="70"/>
                    </a:lnTo>
                    <a:lnTo>
                      <a:pt x="53" y="65"/>
                    </a:lnTo>
                    <a:lnTo>
                      <a:pt x="70" y="59"/>
                    </a:lnTo>
                    <a:lnTo>
                      <a:pt x="82" y="41"/>
                    </a:lnTo>
                    <a:lnTo>
                      <a:pt x="100" y="29"/>
                    </a:lnTo>
                    <a:lnTo>
                      <a:pt x="123" y="12"/>
                    </a:lnTo>
                    <a:lnTo>
                      <a:pt x="123" y="6"/>
                    </a:lnTo>
                    <a:lnTo>
                      <a:pt x="111" y="0"/>
                    </a:lnTo>
                    <a:lnTo>
                      <a:pt x="100" y="0"/>
                    </a:lnTo>
                    <a:lnTo>
                      <a:pt x="76" y="6"/>
                    </a:lnTo>
                    <a:lnTo>
                      <a:pt x="47" y="6"/>
                    </a:lnTo>
                    <a:lnTo>
                      <a:pt x="35" y="12"/>
                    </a:lnTo>
                    <a:lnTo>
                      <a:pt x="17" y="23"/>
                    </a:lnTo>
                    <a:lnTo>
                      <a:pt x="0" y="47"/>
                    </a:lnTo>
                    <a:lnTo>
                      <a:pt x="0" y="59"/>
                    </a:lnTo>
                    <a:lnTo>
                      <a:pt x="0" y="65"/>
                    </a:lnTo>
                    <a:lnTo>
                      <a:pt x="6" y="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2" name="フリーフォーム 141"/>
              <p:cNvSpPr>
                <a:spLocks/>
              </p:cNvSpPr>
              <p:nvPr/>
            </p:nvSpPr>
            <p:spPr bwMode="auto">
              <a:xfrm>
                <a:off x="4189" y="1424"/>
                <a:ext cx="59" cy="35"/>
              </a:xfrm>
              <a:custGeom>
                <a:avLst/>
                <a:gdLst/>
                <a:ahLst/>
                <a:cxnLst>
                  <a:cxn ang="0">
                    <a:pos x="18" y="35"/>
                  </a:cxn>
                  <a:cxn ang="0">
                    <a:pos x="41" y="35"/>
                  </a:cxn>
                  <a:cxn ang="0">
                    <a:pos x="53" y="23"/>
                  </a:cxn>
                  <a:cxn ang="0">
                    <a:pos x="53" y="17"/>
                  </a:cxn>
                  <a:cxn ang="0">
                    <a:pos x="59" y="11"/>
                  </a:cxn>
                  <a:cxn ang="0">
                    <a:pos x="59" y="5"/>
                  </a:cxn>
                  <a:cxn ang="0">
                    <a:pos x="53" y="0"/>
                  </a:cxn>
                  <a:cxn ang="0">
                    <a:pos x="41" y="0"/>
                  </a:cxn>
                  <a:cxn ang="0">
                    <a:pos x="18" y="11"/>
                  </a:cxn>
                  <a:cxn ang="0">
                    <a:pos x="12" y="17"/>
                  </a:cxn>
                  <a:cxn ang="0">
                    <a:pos x="0" y="23"/>
                  </a:cxn>
                  <a:cxn ang="0">
                    <a:pos x="12" y="35"/>
                  </a:cxn>
                  <a:cxn ang="0">
                    <a:pos x="12" y="35"/>
                  </a:cxn>
                  <a:cxn ang="0">
                    <a:pos x="18" y="35"/>
                  </a:cxn>
                </a:cxnLst>
                <a:rect l="0" t="0" r="0" b="0"/>
                <a:pathLst>
                  <a:path w="59" h="35">
                    <a:moveTo>
                      <a:pt x="18" y="35"/>
                    </a:moveTo>
                    <a:lnTo>
                      <a:pt x="41" y="35"/>
                    </a:lnTo>
                    <a:lnTo>
                      <a:pt x="53" y="23"/>
                    </a:lnTo>
                    <a:lnTo>
                      <a:pt x="53" y="17"/>
                    </a:lnTo>
                    <a:lnTo>
                      <a:pt x="59" y="11"/>
                    </a:lnTo>
                    <a:lnTo>
                      <a:pt x="59" y="5"/>
                    </a:lnTo>
                    <a:lnTo>
                      <a:pt x="53" y="0"/>
                    </a:lnTo>
                    <a:lnTo>
                      <a:pt x="41" y="0"/>
                    </a:lnTo>
                    <a:lnTo>
                      <a:pt x="18" y="11"/>
                    </a:lnTo>
                    <a:lnTo>
                      <a:pt x="12" y="17"/>
                    </a:lnTo>
                    <a:lnTo>
                      <a:pt x="0" y="23"/>
                    </a:lnTo>
                    <a:lnTo>
                      <a:pt x="12" y="35"/>
                    </a:lnTo>
                    <a:lnTo>
                      <a:pt x="12" y="35"/>
                    </a:lnTo>
                    <a:lnTo>
                      <a:pt x="18" y="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3" name="フリーフォーム 142"/>
              <p:cNvSpPr>
                <a:spLocks/>
              </p:cNvSpPr>
              <p:nvPr/>
            </p:nvSpPr>
            <p:spPr bwMode="auto">
              <a:xfrm>
                <a:off x="4500" y="989"/>
                <a:ext cx="129" cy="165"/>
              </a:xfrm>
              <a:custGeom>
                <a:avLst/>
                <a:gdLst/>
                <a:ahLst/>
                <a:cxnLst>
                  <a:cxn ang="0">
                    <a:pos x="53" y="165"/>
                  </a:cxn>
                  <a:cxn ang="0">
                    <a:pos x="76" y="165"/>
                  </a:cxn>
                  <a:cxn ang="0">
                    <a:pos x="94" y="159"/>
                  </a:cxn>
                  <a:cxn ang="0">
                    <a:pos x="112" y="153"/>
                  </a:cxn>
                  <a:cxn ang="0">
                    <a:pos x="117" y="135"/>
                  </a:cxn>
                  <a:cxn ang="0">
                    <a:pos x="123" y="106"/>
                  </a:cxn>
                  <a:cxn ang="0">
                    <a:pos x="129" y="100"/>
                  </a:cxn>
                  <a:cxn ang="0">
                    <a:pos x="123" y="94"/>
                  </a:cxn>
                  <a:cxn ang="0">
                    <a:pos x="112" y="88"/>
                  </a:cxn>
                  <a:cxn ang="0">
                    <a:pos x="100" y="88"/>
                  </a:cxn>
                  <a:cxn ang="0">
                    <a:pos x="94" y="77"/>
                  </a:cxn>
                  <a:cxn ang="0">
                    <a:pos x="100" y="59"/>
                  </a:cxn>
                  <a:cxn ang="0">
                    <a:pos x="94" y="36"/>
                  </a:cxn>
                  <a:cxn ang="0">
                    <a:pos x="88" y="6"/>
                  </a:cxn>
                  <a:cxn ang="0">
                    <a:pos x="82" y="0"/>
                  </a:cxn>
                  <a:cxn ang="0">
                    <a:pos x="65" y="6"/>
                  </a:cxn>
                  <a:cxn ang="0">
                    <a:pos x="47" y="12"/>
                  </a:cxn>
                  <a:cxn ang="0">
                    <a:pos x="6" y="59"/>
                  </a:cxn>
                  <a:cxn ang="0">
                    <a:pos x="0" y="71"/>
                  </a:cxn>
                  <a:cxn ang="0">
                    <a:pos x="0" y="88"/>
                  </a:cxn>
                  <a:cxn ang="0">
                    <a:pos x="24" y="94"/>
                  </a:cxn>
                  <a:cxn ang="0">
                    <a:pos x="35" y="94"/>
                  </a:cxn>
                  <a:cxn ang="0">
                    <a:pos x="35" y="100"/>
                  </a:cxn>
                  <a:cxn ang="0">
                    <a:pos x="29" y="112"/>
                  </a:cxn>
                  <a:cxn ang="0">
                    <a:pos x="24" y="135"/>
                  </a:cxn>
                  <a:cxn ang="0">
                    <a:pos x="29" y="159"/>
                  </a:cxn>
                  <a:cxn ang="0">
                    <a:pos x="47" y="165"/>
                  </a:cxn>
                  <a:cxn ang="0">
                    <a:pos x="53" y="165"/>
                  </a:cxn>
                </a:cxnLst>
                <a:rect l="0" t="0" r="0" b="0"/>
                <a:pathLst>
                  <a:path w="129" h="165">
                    <a:moveTo>
                      <a:pt x="53" y="165"/>
                    </a:moveTo>
                    <a:lnTo>
                      <a:pt x="76" y="165"/>
                    </a:lnTo>
                    <a:lnTo>
                      <a:pt x="94" y="159"/>
                    </a:lnTo>
                    <a:lnTo>
                      <a:pt x="112" y="153"/>
                    </a:lnTo>
                    <a:lnTo>
                      <a:pt x="117" y="135"/>
                    </a:lnTo>
                    <a:lnTo>
                      <a:pt x="123" y="106"/>
                    </a:lnTo>
                    <a:lnTo>
                      <a:pt x="129" y="100"/>
                    </a:lnTo>
                    <a:lnTo>
                      <a:pt x="123" y="94"/>
                    </a:lnTo>
                    <a:lnTo>
                      <a:pt x="112" y="88"/>
                    </a:lnTo>
                    <a:lnTo>
                      <a:pt x="100" y="88"/>
                    </a:lnTo>
                    <a:lnTo>
                      <a:pt x="94" y="77"/>
                    </a:lnTo>
                    <a:lnTo>
                      <a:pt x="100" y="59"/>
                    </a:lnTo>
                    <a:lnTo>
                      <a:pt x="94" y="36"/>
                    </a:lnTo>
                    <a:lnTo>
                      <a:pt x="88" y="6"/>
                    </a:lnTo>
                    <a:lnTo>
                      <a:pt x="82" y="0"/>
                    </a:lnTo>
                    <a:lnTo>
                      <a:pt x="65" y="6"/>
                    </a:lnTo>
                    <a:lnTo>
                      <a:pt x="47" y="12"/>
                    </a:lnTo>
                    <a:lnTo>
                      <a:pt x="6" y="59"/>
                    </a:lnTo>
                    <a:lnTo>
                      <a:pt x="0" y="71"/>
                    </a:lnTo>
                    <a:lnTo>
                      <a:pt x="0" y="88"/>
                    </a:lnTo>
                    <a:lnTo>
                      <a:pt x="24" y="94"/>
                    </a:lnTo>
                    <a:lnTo>
                      <a:pt x="35" y="94"/>
                    </a:lnTo>
                    <a:lnTo>
                      <a:pt x="35" y="100"/>
                    </a:lnTo>
                    <a:lnTo>
                      <a:pt x="29" y="112"/>
                    </a:lnTo>
                    <a:lnTo>
                      <a:pt x="24" y="135"/>
                    </a:lnTo>
                    <a:lnTo>
                      <a:pt x="29" y="159"/>
                    </a:lnTo>
                    <a:lnTo>
                      <a:pt x="47" y="165"/>
                    </a:lnTo>
                    <a:lnTo>
                      <a:pt x="53" y="1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4" name="フリーフォーム 143"/>
              <p:cNvSpPr>
                <a:spLocks/>
              </p:cNvSpPr>
              <p:nvPr/>
            </p:nvSpPr>
            <p:spPr bwMode="auto">
              <a:xfrm>
                <a:off x="4389" y="1101"/>
                <a:ext cx="47" cy="70"/>
              </a:xfrm>
              <a:custGeom>
                <a:avLst/>
                <a:gdLst/>
                <a:ahLst/>
                <a:cxnLst>
                  <a:cxn ang="0">
                    <a:pos x="11" y="70"/>
                  </a:cxn>
                  <a:cxn ang="0">
                    <a:pos x="29" y="59"/>
                  </a:cxn>
                  <a:cxn ang="0">
                    <a:pos x="41" y="47"/>
                  </a:cxn>
                  <a:cxn ang="0">
                    <a:pos x="47" y="29"/>
                  </a:cxn>
                  <a:cxn ang="0">
                    <a:pos x="47" y="17"/>
                  </a:cxn>
                  <a:cxn ang="0">
                    <a:pos x="41" y="0"/>
                  </a:cxn>
                  <a:cxn ang="0">
                    <a:pos x="29" y="12"/>
                  </a:cxn>
                  <a:cxn ang="0">
                    <a:pos x="6" y="23"/>
                  </a:cxn>
                  <a:cxn ang="0">
                    <a:pos x="0" y="41"/>
                  </a:cxn>
                  <a:cxn ang="0">
                    <a:pos x="0" y="53"/>
                  </a:cxn>
                  <a:cxn ang="0">
                    <a:pos x="6" y="70"/>
                  </a:cxn>
                  <a:cxn ang="0">
                    <a:pos x="6" y="70"/>
                  </a:cxn>
                  <a:cxn ang="0">
                    <a:pos x="11" y="70"/>
                  </a:cxn>
                </a:cxnLst>
                <a:rect l="0" t="0" r="0" b="0"/>
                <a:pathLst>
                  <a:path w="47" h="70">
                    <a:moveTo>
                      <a:pt x="11" y="70"/>
                    </a:moveTo>
                    <a:lnTo>
                      <a:pt x="29" y="59"/>
                    </a:lnTo>
                    <a:lnTo>
                      <a:pt x="41" y="47"/>
                    </a:lnTo>
                    <a:lnTo>
                      <a:pt x="47" y="29"/>
                    </a:lnTo>
                    <a:lnTo>
                      <a:pt x="47" y="17"/>
                    </a:lnTo>
                    <a:lnTo>
                      <a:pt x="41" y="0"/>
                    </a:lnTo>
                    <a:lnTo>
                      <a:pt x="29" y="12"/>
                    </a:lnTo>
                    <a:lnTo>
                      <a:pt x="6" y="23"/>
                    </a:lnTo>
                    <a:lnTo>
                      <a:pt x="0" y="41"/>
                    </a:lnTo>
                    <a:lnTo>
                      <a:pt x="0" y="53"/>
                    </a:lnTo>
                    <a:lnTo>
                      <a:pt x="6" y="70"/>
                    </a:lnTo>
                    <a:lnTo>
                      <a:pt x="6" y="70"/>
                    </a:lnTo>
                    <a:lnTo>
                      <a:pt x="11" y="7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5" name="フリーフォーム 144"/>
              <p:cNvSpPr>
                <a:spLocks/>
              </p:cNvSpPr>
              <p:nvPr/>
            </p:nvSpPr>
            <p:spPr bwMode="auto">
              <a:xfrm>
                <a:off x="4400" y="1242"/>
                <a:ext cx="24" cy="23"/>
              </a:xfrm>
              <a:custGeom>
                <a:avLst/>
                <a:gdLst/>
                <a:ahLst/>
                <a:cxnLst>
                  <a:cxn ang="0">
                    <a:pos x="6" y="23"/>
                  </a:cxn>
                  <a:cxn ang="0">
                    <a:pos x="24" y="6"/>
                  </a:cxn>
                  <a:cxn ang="0">
                    <a:pos x="18" y="0"/>
                  </a:cxn>
                  <a:cxn ang="0">
                    <a:pos x="6" y="6"/>
                  </a:cxn>
                  <a:cxn ang="0">
                    <a:pos x="0" y="11"/>
                  </a:cxn>
                  <a:cxn ang="0">
                    <a:pos x="0" y="23"/>
                  </a:cxn>
                  <a:cxn ang="0">
                    <a:pos x="0" y="23"/>
                  </a:cxn>
                  <a:cxn ang="0">
                    <a:pos x="6" y="23"/>
                  </a:cxn>
                </a:cxnLst>
                <a:rect l="0" t="0" r="0" b="0"/>
                <a:pathLst>
                  <a:path w="24" h="23">
                    <a:moveTo>
                      <a:pt x="6" y="23"/>
                    </a:moveTo>
                    <a:lnTo>
                      <a:pt x="24" y="6"/>
                    </a:lnTo>
                    <a:lnTo>
                      <a:pt x="18" y="0"/>
                    </a:lnTo>
                    <a:lnTo>
                      <a:pt x="6" y="6"/>
                    </a:lnTo>
                    <a:lnTo>
                      <a:pt x="0" y="11"/>
                    </a:lnTo>
                    <a:lnTo>
                      <a:pt x="0" y="23"/>
                    </a:lnTo>
                    <a:lnTo>
                      <a:pt x="0" y="23"/>
                    </a:lnTo>
                    <a:lnTo>
                      <a:pt x="6"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6" name="フリーフォーム 145"/>
              <p:cNvSpPr>
                <a:spLocks/>
              </p:cNvSpPr>
              <p:nvPr/>
            </p:nvSpPr>
            <p:spPr bwMode="auto">
              <a:xfrm>
                <a:off x="4711" y="1359"/>
                <a:ext cx="41" cy="65"/>
              </a:xfrm>
              <a:custGeom>
                <a:avLst/>
                <a:gdLst/>
                <a:ahLst/>
                <a:cxnLst>
                  <a:cxn ang="0">
                    <a:pos x="24" y="65"/>
                  </a:cxn>
                  <a:cxn ang="0">
                    <a:pos x="41" y="35"/>
                  </a:cxn>
                  <a:cxn ang="0">
                    <a:pos x="41" y="18"/>
                  </a:cxn>
                  <a:cxn ang="0">
                    <a:pos x="36" y="6"/>
                  </a:cxn>
                  <a:cxn ang="0">
                    <a:pos x="24" y="0"/>
                  </a:cxn>
                  <a:cxn ang="0">
                    <a:pos x="12" y="0"/>
                  </a:cxn>
                  <a:cxn ang="0">
                    <a:pos x="0" y="6"/>
                  </a:cxn>
                  <a:cxn ang="0">
                    <a:pos x="0" y="18"/>
                  </a:cxn>
                  <a:cxn ang="0">
                    <a:pos x="0" y="41"/>
                  </a:cxn>
                  <a:cxn ang="0">
                    <a:pos x="6" y="53"/>
                  </a:cxn>
                  <a:cxn ang="0">
                    <a:pos x="12" y="65"/>
                  </a:cxn>
                  <a:cxn ang="0">
                    <a:pos x="12" y="65"/>
                  </a:cxn>
                  <a:cxn ang="0">
                    <a:pos x="24" y="65"/>
                  </a:cxn>
                </a:cxnLst>
                <a:rect l="0" t="0" r="0" b="0"/>
                <a:pathLst>
                  <a:path w="41" h="65">
                    <a:moveTo>
                      <a:pt x="24" y="65"/>
                    </a:moveTo>
                    <a:lnTo>
                      <a:pt x="41" y="35"/>
                    </a:lnTo>
                    <a:lnTo>
                      <a:pt x="41" y="18"/>
                    </a:lnTo>
                    <a:lnTo>
                      <a:pt x="36" y="6"/>
                    </a:lnTo>
                    <a:lnTo>
                      <a:pt x="24" y="0"/>
                    </a:lnTo>
                    <a:lnTo>
                      <a:pt x="12" y="0"/>
                    </a:lnTo>
                    <a:lnTo>
                      <a:pt x="0" y="6"/>
                    </a:lnTo>
                    <a:lnTo>
                      <a:pt x="0" y="18"/>
                    </a:lnTo>
                    <a:lnTo>
                      <a:pt x="0" y="41"/>
                    </a:lnTo>
                    <a:lnTo>
                      <a:pt x="6" y="53"/>
                    </a:lnTo>
                    <a:lnTo>
                      <a:pt x="12" y="65"/>
                    </a:lnTo>
                    <a:lnTo>
                      <a:pt x="12" y="65"/>
                    </a:lnTo>
                    <a:lnTo>
                      <a:pt x="24" y="6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7" name="フリーフォーム 146"/>
              <p:cNvSpPr>
                <a:spLocks/>
              </p:cNvSpPr>
              <p:nvPr/>
            </p:nvSpPr>
            <p:spPr bwMode="auto">
              <a:xfrm>
                <a:off x="4617" y="1441"/>
                <a:ext cx="42" cy="53"/>
              </a:xfrm>
              <a:custGeom>
                <a:avLst/>
                <a:gdLst/>
                <a:ahLst/>
                <a:cxnLst>
                  <a:cxn ang="0">
                    <a:pos x="6" y="53"/>
                  </a:cxn>
                  <a:cxn ang="0">
                    <a:pos x="30" y="47"/>
                  </a:cxn>
                  <a:cxn ang="0">
                    <a:pos x="42" y="24"/>
                  </a:cxn>
                  <a:cxn ang="0">
                    <a:pos x="42" y="18"/>
                  </a:cxn>
                  <a:cxn ang="0">
                    <a:pos x="36" y="0"/>
                  </a:cxn>
                  <a:cxn ang="0">
                    <a:pos x="30" y="0"/>
                  </a:cxn>
                  <a:cxn ang="0">
                    <a:pos x="24" y="0"/>
                  </a:cxn>
                  <a:cxn ang="0">
                    <a:pos x="6" y="35"/>
                  </a:cxn>
                  <a:cxn ang="0">
                    <a:pos x="0" y="53"/>
                  </a:cxn>
                  <a:cxn ang="0">
                    <a:pos x="0" y="53"/>
                  </a:cxn>
                  <a:cxn ang="0">
                    <a:pos x="6" y="53"/>
                  </a:cxn>
                </a:cxnLst>
                <a:rect l="0" t="0" r="0" b="0"/>
                <a:pathLst>
                  <a:path w="42" h="53">
                    <a:moveTo>
                      <a:pt x="6" y="53"/>
                    </a:moveTo>
                    <a:lnTo>
                      <a:pt x="30" y="47"/>
                    </a:lnTo>
                    <a:lnTo>
                      <a:pt x="42" y="24"/>
                    </a:lnTo>
                    <a:lnTo>
                      <a:pt x="42" y="18"/>
                    </a:lnTo>
                    <a:lnTo>
                      <a:pt x="36" y="0"/>
                    </a:lnTo>
                    <a:lnTo>
                      <a:pt x="30" y="0"/>
                    </a:lnTo>
                    <a:lnTo>
                      <a:pt x="24" y="0"/>
                    </a:lnTo>
                    <a:lnTo>
                      <a:pt x="6" y="35"/>
                    </a:lnTo>
                    <a:lnTo>
                      <a:pt x="0" y="53"/>
                    </a:lnTo>
                    <a:lnTo>
                      <a:pt x="0" y="53"/>
                    </a:lnTo>
                    <a:lnTo>
                      <a:pt x="6" y="5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8" name="フリーフォーム 147"/>
              <p:cNvSpPr>
                <a:spLocks/>
              </p:cNvSpPr>
              <p:nvPr/>
            </p:nvSpPr>
            <p:spPr bwMode="auto">
              <a:xfrm>
                <a:off x="4923" y="1036"/>
                <a:ext cx="117" cy="135"/>
              </a:xfrm>
              <a:custGeom>
                <a:avLst/>
                <a:gdLst/>
                <a:ahLst/>
                <a:cxnLst>
                  <a:cxn ang="0">
                    <a:pos x="82" y="135"/>
                  </a:cxn>
                  <a:cxn ang="0">
                    <a:pos x="99" y="118"/>
                  </a:cxn>
                  <a:cxn ang="0">
                    <a:pos x="111" y="106"/>
                  </a:cxn>
                  <a:cxn ang="0">
                    <a:pos x="111" y="82"/>
                  </a:cxn>
                  <a:cxn ang="0">
                    <a:pos x="117" y="59"/>
                  </a:cxn>
                  <a:cxn ang="0">
                    <a:pos x="105" y="24"/>
                  </a:cxn>
                  <a:cxn ang="0">
                    <a:pos x="99" y="12"/>
                  </a:cxn>
                  <a:cxn ang="0">
                    <a:pos x="82" y="0"/>
                  </a:cxn>
                  <a:cxn ang="0">
                    <a:pos x="41" y="12"/>
                  </a:cxn>
                  <a:cxn ang="0">
                    <a:pos x="17" y="18"/>
                  </a:cxn>
                  <a:cxn ang="0">
                    <a:pos x="5" y="41"/>
                  </a:cxn>
                  <a:cxn ang="0">
                    <a:pos x="0" y="65"/>
                  </a:cxn>
                  <a:cxn ang="0">
                    <a:pos x="0" y="88"/>
                  </a:cxn>
                  <a:cxn ang="0">
                    <a:pos x="11" y="112"/>
                  </a:cxn>
                  <a:cxn ang="0">
                    <a:pos x="35" y="124"/>
                  </a:cxn>
                  <a:cxn ang="0">
                    <a:pos x="70" y="135"/>
                  </a:cxn>
                  <a:cxn ang="0">
                    <a:pos x="76" y="135"/>
                  </a:cxn>
                  <a:cxn ang="0">
                    <a:pos x="82" y="135"/>
                  </a:cxn>
                </a:cxnLst>
                <a:rect l="0" t="0" r="0" b="0"/>
                <a:pathLst>
                  <a:path w="117" h="135">
                    <a:moveTo>
                      <a:pt x="82" y="135"/>
                    </a:moveTo>
                    <a:lnTo>
                      <a:pt x="99" y="118"/>
                    </a:lnTo>
                    <a:lnTo>
                      <a:pt x="111" y="106"/>
                    </a:lnTo>
                    <a:lnTo>
                      <a:pt x="111" y="82"/>
                    </a:lnTo>
                    <a:lnTo>
                      <a:pt x="117" y="59"/>
                    </a:lnTo>
                    <a:lnTo>
                      <a:pt x="105" y="24"/>
                    </a:lnTo>
                    <a:lnTo>
                      <a:pt x="99" y="12"/>
                    </a:lnTo>
                    <a:lnTo>
                      <a:pt x="82" y="0"/>
                    </a:lnTo>
                    <a:lnTo>
                      <a:pt x="41" y="12"/>
                    </a:lnTo>
                    <a:lnTo>
                      <a:pt x="17" y="18"/>
                    </a:lnTo>
                    <a:lnTo>
                      <a:pt x="5" y="41"/>
                    </a:lnTo>
                    <a:lnTo>
                      <a:pt x="0" y="65"/>
                    </a:lnTo>
                    <a:lnTo>
                      <a:pt x="0" y="88"/>
                    </a:lnTo>
                    <a:lnTo>
                      <a:pt x="11" y="112"/>
                    </a:lnTo>
                    <a:lnTo>
                      <a:pt x="35" y="124"/>
                    </a:lnTo>
                    <a:lnTo>
                      <a:pt x="70" y="135"/>
                    </a:lnTo>
                    <a:lnTo>
                      <a:pt x="76" y="135"/>
                    </a:lnTo>
                    <a:lnTo>
                      <a:pt x="82" y="13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49" name="フリーフォーム 148"/>
              <p:cNvSpPr>
                <a:spLocks/>
              </p:cNvSpPr>
              <p:nvPr/>
            </p:nvSpPr>
            <p:spPr bwMode="auto">
              <a:xfrm>
                <a:off x="4747" y="878"/>
                <a:ext cx="176" cy="152"/>
              </a:xfrm>
              <a:custGeom>
                <a:avLst/>
                <a:gdLst/>
                <a:ahLst/>
                <a:cxnLst>
                  <a:cxn ang="0">
                    <a:pos x="58" y="152"/>
                  </a:cxn>
                  <a:cxn ang="0">
                    <a:pos x="111" y="135"/>
                  </a:cxn>
                  <a:cxn ang="0">
                    <a:pos x="123" y="111"/>
                  </a:cxn>
                  <a:cxn ang="0">
                    <a:pos x="134" y="94"/>
                  </a:cxn>
                  <a:cxn ang="0">
                    <a:pos x="146" y="59"/>
                  </a:cxn>
                  <a:cxn ang="0">
                    <a:pos x="158" y="41"/>
                  </a:cxn>
                  <a:cxn ang="0">
                    <a:pos x="176" y="17"/>
                  </a:cxn>
                  <a:cxn ang="0">
                    <a:pos x="176" y="12"/>
                  </a:cxn>
                  <a:cxn ang="0">
                    <a:pos x="164" y="0"/>
                  </a:cxn>
                  <a:cxn ang="0">
                    <a:pos x="152" y="0"/>
                  </a:cxn>
                  <a:cxn ang="0">
                    <a:pos x="134" y="12"/>
                  </a:cxn>
                  <a:cxn ang="0">
                    <a:pos x="123" y="17"/>
                  </a:cxn>
                  <a:cxn ang="0">
                    <a:pos x="111" y="17"/>
                  </a:cxn>
                  <a:cxn ang="0">
                    <a:pos x="82" y="23"/>
                  </a:cxn>
                  <a:cxn ang="0">
                    <a:pos x="64" y="29"/>
                  </a:cxn>
                  <a:cxn ang="0">
                    <a:pos x="23" y="82"/>
                  </a:cxn>
                  <a:cxn ang="0">
                    <a:pos x="5" y="105"/>
                  </a:cxn>
                  <a:cxn ang="0">
                    <a:pos x="0" y="117"/>
                  </a:cxn>
                  <a:cxn ang="0">
                    <a:pos x="0" y="141"/>
                  </a:cxn>
                  <a:cxn ang="0">
                    <a:pos x="17" y="147"/>
                  </a:cxn>
                  <a:cxn ang="0">
                    <a:pos x="35" y="152"/>
                  </a:cxn>
                  <a:cxn ang="0">
                    <a:pos x="52" y="152"/>
                  </a:cxn>
                  <a:cxn ang="0">
                    <a:pos x="58" y="152"/>
                  </a:cxn>
                </a:cxnLst>
                <a:rect l="0" t="0" r="0" b="0"/>
                <a:pathLst>
                  <a:path w="176" h="152">
                    <a:moveTo>
                      <a:pt x="58" y="152"/>
                    </a:moveTo>
                    <a:lnTo>
                      <a:pt x="111" y="135"/>
                    </a:lnTo>
                    <a:lnTo>
                      <a:pt x="123" y="111"/>
                    </a:lnTo>
                    <a:lnTo>
                      <a:pt x="134" y="94"/>
                    </a:lnTo>
                    <a:lnTo>
                      <a:pt x="146" y="59"/>
                    </a:lnTo>
                    <a:lnTo>
                      <a:pt x="158" y="41"/>
                    </a:lnTo>
                    <a:lnTo>
                      <a:pt x="176" y="17"/>
                    </a:lnTo>
                    <a:lnTo>
                      <a:pt x="176" y="12"/>
                    </a:lnTo>
                    <a:lnTo>
                      <a:pt x="164" y="0"/>
                    </a:lnTo>
                    <a:lnTo>
                      <a:pt x="152" y="0"/>
                    </a:lnTo>
                    <a:lnTo>
                      <a:pt x="134" y="12"/>
                    </a:lnTo>
                    <a:lnTo>
                      <a:pt x="123" y="17"/>
                    </a:lnTo>
                    <a:lnTo>
                      <a:pt x="111" y="17"/>
                    </a:lnTo>
                    <a:lnTo>
                      <a:pt x="82" y="23"/>
                    </a:lnTo>
                    <a:lnTo>
                      <a:pt x="64" y="29"/>
                    </a:lnTo>
                    <a:lnTo>
                      <a:pt x="23" y="82"/>
                    </a:lnTo>
                    <a:lnTo>
                      <a:pt x="5" y="105"/>
                    </a:lnTo>
                    <a:lnTo>
                      <a:pt x="0" y="117"/>
                    </a:lnTo>
                    <a:lnTo>
                      <a:pt x="0" y="141"/>
                    </a:lnTo>
                    <a:lnTo>
                      <a:pt x="17" y="147"/>
                    </a:lnTo>
                    <a:lnTo>
                      <a:pt x="35" y="152"/>
                    </a:lnTo>
                    <a:lnTo>
                      <a:pt x="52" y="152"/>
                    </a:lnTo>
                    <a:lnTo>
                      <a:pt x="58" y="15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0" name="フリーフォーム 149"/>
              <p:cNvSpPr>
                <a:spLocks/>
              </p:cNvSpPr>
              <p:nvPr/>
            </p:nvSpPr>
            <p:spPr bwMode="auto">
              <a:xfrm>
                <a:off x="4682" y="942"/>
                <a:ext cx="41" cy="47"/>
              </a:xfrm>
              <a:custGeom>
                <a:avLst/>
                <a:gdLst/>
                <a:ahLst/>
                <a:cxnLst>
                  <a:cxn ang="0">
                    <a:pos x="29" y="47"/>
                  </a:cxn>
                  <a:cxn ang="0">
                    <a:pos x="41" y="24"/>
                  </a:cxn>
                  <a:cxn ang="0">
                    <a:pos x="41" y="18"/>
                  </a:cxn>
                  <a:cxn ang="0">
                    <a:pos x="35" y="0"/>
                  </a:cxn>
                  <a:cxn ang="0">
                    <a:pos x="29" y="0"/>
                  </a:cxn>
                  <a:cxn ang="0">
                    <a:pos x="12" y="12"/>
                  </a:cxn>
                  <a:cxn ang="0">
                    <a:pos x="6" y="18"/>
                  </a:cxn>
                  <a:cxn ang="0">
                    <a:pos x="0" y="24"/>
                  </a:cxn>
                  <a:cxn ang="0">
                    <a:pos x="12" y="47"/>
                  </a:cxn>
                  <a:cxn ang="0">
                    <a:pos x="23" y="47"/>
                  </a:cxn>
                  <a:cxn ang="0">
                    <a:pos x="29" y="47"/>
                  </a:cxn>
                </a:cxnLst>
                <a:rect l="0" t="0" r="0" b="0"/>
                <a:pathLst>
                  <a:path w="41" h="47">
                    <a:moveTo>
                      <a:pt x="29" y="47"/>
                    </a:moveTo>
                    <a:lnTo>
                      <a:pt x="41" y="24"/>
                    </a:lnTo>
                    <a:lnTo>
                      <a:pt x="41" y="18"/>
                    </a:lnTo>
                    <a:lnTo>
                      <a:pt x="35" y="0"/>
                    </a:lnTo>
                    <a:lnTo>
                      <a:pt x="29" y="0"/>
                    </a:lnTo>
                    <a:lnTo>
                      <a:pt x="12" y="12"/>
                    </a:lnTo>
                    <a:lnTo>
                      <a:pt x="6" y="18"/>
                    </a:lnTo>
                    <a:lnTo>
                      <a:pt x="0" y="24"/>
                    </a:lnTo>
                    <a:lnTo>
                      <a:pt x="12" y="47"/>
                    </a:lnTo>
                    <a:lnTo>
                      <a:pt x="23" y="47"/>
                    </a:lnTo>
                    <a:lnTo>
                      <a:pt x="29" y="4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1" name="フリーフォーム 150"/>
              <p:cNvSpPr>
                <a:spLocks/>
              </p:cNvSpPr>
              <p:nvPr/>
            </p:nvSpPr>
            <p:spPr bwMode="auto">
              <a:xfrm>
                <a:off x="4846" y="1195"/>
                <a:ext cx="24" cy="29"/>
              </a:xfrm>
              <a:custGeom>
                <a:avLst/>
                <a:gdLst/>
                <a:ahLst/>
                <a:cxnLst>
                  <a:cxn ang="0">
                    <a:pos x="18" y="29"/>
                  </a:cxn>
                  <a:cxn ang="0">
                    <a:pos x="24" y="23"/>
                  </a:cxn>
                  <a:cxn ang="0">
                    <a:pos x="24" y="17"/>
                  </a:cxn>
                  <a:cxn ang="0">
                    <a:pos x="18" y="0"/>
                  </a:cxn>
                  <a:cxn ang="0">
                    <a:pos x="12" y="0"/>
                  </a:cxn>
                  <a:cxn ang="0">
                    <a:pos x="0" y="11"/>
                  </a:cxn>
                  <a:cxn ang="0">
                    <a:pos x="0" y="17"/>
                  </a:cxn>
                  <a:cxn ang="0">
                    <a:pos x="12" y="23"/>
                  </a:cxn>
                  <a:cxn ang="0">
                    <a:pos x="12" y="29"/>
                  </a:cxn>
                  <a:cxn ang="0">
                    <a:pos x="18" y="29"/>
                  </a:cxn>
                </a:cxnLst>
                <a:rect l="0" t="0" r="0" b="0"/>
                <a:pathLst>
                  <a:path w="24" h="29">
                    <a:moveTo>
                      <a:pt x="18" y="29"/>
                    </a:moveTo>
                    <a:lnTo>
                      <a:pt x="24" y="23"/>
                    </a:lnTo>
                    <a:lnTo>
                      <a:pt x="24" y="17"/>
                    </a:lnTo>
                    <a:lnTo>
                      <a:pt x="18" y="0"/>
                    </a:lnTo>
                    <a:lnTo>
                      <a:pt x="12" y="0"/>
                    </a:lnTo>
                    <a:lnTo>
                      <a:pt x="0" y="11"/>
                    </a:lnTo>
                    <a:lnTo>
                      <a:pt x="0" y="17"/>
                    </a:lnTo>
                    <a:lnTo>
                      <a:pt x="12" y="23"/>
                    </a:lnTo>
                    <a:lnTo>
                      <a:pt x="12" y="29"/>
                    </a:lnTo>
                    <a:lnTo>
                      <a:pt x="18"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2" name="フリーフォーム 151"/>
              <p:cNvSpPr>
                <a:spLocks/>
              </p:cNvSpPr>
              <p:nvPr/>
            </p:nvSpPr>
            <p:spPr bwMode="auto">
              <a:xfrm>
                <a:off x="4025" y="1124"/>
                <a:ext cx="41" cy="30"/>
              </a:xfrm>
              <a:custGeom>
                <a:avLst/>
                <a:gdLst/>
                <a:ahLst/>
                <a:cxnLst>
                  <a:cxn ang="0">
                    <a:pos x="18" y="30"/>
                  </a:cxn>
                  <a:cxn ang="0">
                    <a:pos x="35" y="18"/>
                  </a:cxn>
                  <a:cxn ang="0">
                    <a:pos x="41" y="6"/>
                  </a:cxn>
                  <a:cxn ang="0">
                    <a:pos x="41" y="0"/>
                  </a:cxn>
                  <a:cxn ang="0">
                    <a:pos x="6" y="18"/>
                  </a:cxn>
                  <a:cxn ang="0">
                    <a:pos x="0" y="24"/>
                  </a:cxn>
                  <a:cxn ang="0">
                    <a:pos x="6" y="30"/>
                  </a:cxn>
                  <a:cxn ang="0">
                    <a:pos x="18" y="30"/>
                  </a:cxn>
                </a:cxnLst>
                <a:rect l="0" t="0" r="0" b="0"/>
                <a:pathLst>
                  <a:path w="41" h="30">
                    <a:moveTo>
                      <a:pt x="18" y="30"/>
                    </a:moveTo>
                    <a:lnTo>
                      <a:pt x="35" y="18"/>
                    </a:lnTo>
                    <a:lnTo>
                      <a:pt x="41" y="6"/>
                    </a:lnTo>
                    <a:lnTo>
                      <a:pt x="41" y="0"/>
                    </a:lnTo>
                    <a:lnTo>
                      <a:pt x="6" y="18"/>
                    </a:lnTo>
                    <a:lnTo>
                      <a:pt x="0" y="24"/>
                    </a:lnTo>
                    <a:lnTo>
                      <a:pt x="6" y="30"/>
                    </a:lnTo>
                    <a:lnTo>
                      <a:pt x="18" y="3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3" name="フリーフォーム 152"/>
              <p:cNvSpPr>
                <a:spLocks/>
              </p:cNvSpPr>
              <p:nvPr/>
            </p:nvSpPr>
            <p:spPr bwMode="auto">
              <a:xfrm>
                <a:off x="4934" y="491"/>
                <a:ext cx="94" cy="64"/>
              </a:xfrm>
              <a:custGeom>
                <a:avLst/>
                <a:gdLst/>
                <a:ahLst/>
                <a:cxnLst>
                  <a:cxn ang="0">
                    <a:pos x="94" y="29"/>
                  </a:cxn>
                  <a:cxn ang="0">
                    <a:pos x="88" y="23"/>
                  </a:cxn>
                  <a:cxn ang="0">
                    <a:pos x="71" y="17"/>
                  </a:cxn>
                  <a:cxn ang="0">
                    <a:pos x="35" y="0"/>
                  </a:cxn>
                  <a:cxn ang="0">
                    <a:pos x="24" y="5"/>
                  </a:cxn>
                  <a:cxn ang="0">
                    <a:pos x="6" y="23"/>
                  </a:cxn>
                  <a:cxn ang="0">
                    <a:pos x="0" y="29"/>
                  </a:cxn>
                  <a:cxn ang="0">
                    <a:pos x="0" y="41"/>
                  </a:cxn>
                  <a:cxn ang="0">
                    <a:pos x="6" y="58"/>
                  </a:cxn>
                  <a:cxn ang="0">
                    <a:pos x="24" y="64"/>
                  </a:cxn>
                  <a:cxn ang="0">
                    <a:pos x="35" y="64"/>
                  </a:cxn>
                  <a:cxn ang="0">
                    <a:pos x="71" y="58"/>
                  </a:cxn>
                  <a:cxn ang="0">
                    <a:pos x="88" y="41"/>
                  </a:cxn>
                  <a:cxn ang="0">
                    <a:pos x="88" y="29"/>
                  </a:cxn>
                  <a:cxn ang="0">
                    <a:pos x="94" y="29"/>
                  </a:cxn>
                </a:cxnLst>
                <a:rect l="0" t="0" r="0" b="0"/>
                <a:pathLst>
                  <a:path w="94" h="64">
                    <a:moveTo>
                      <a:pt x="94" y="29"/>
                    </a:moveTo>
                    <a:lnTo>
                      <a:pt x="88" y="23"/>
                    </a:lnTo>
                    <a:lnTo>
                      <a:pt x="71" y="17"/>
                    </a:lnTo>
                    <a:lnTo>
                      <a:pt x="35" y="0"/>
                    </a:lnTo>
                    <a:lnTo>
                      <a:pt x="24" y="5"/>
                    </a:lnTo>
                    <a:lnTo>
                      <a:pt x="6" y="23"/>
                    </a:lnTo>
                    <a:lnTo>
                      <a:pt x="0" y="29"/>
                    </a:lnTo>
                    <a:lnTo>
                      <a:pt x="0" y="41"/>
                    </a:lnTo>
                    <a:lnTo>
                      <a:pt x="6" y="58"/>
                    </a:lnTo>
                    <a:lnTo>
                      <a:pt x="24" y="64"/>
                    </a:lnTo>
                    <a:lnTo>
                      <a:pt x="35" y="64"/>
                    </a:lnTo>
                    <a:lnTo>
                      <a:pt x="71" y="58"/>
                    </a:lnTo>
                    <a:lnTo>
                      <a:pt x="88" y="41"/>
                    </a:lnTo>
                    <a:lnTo>
                      <a:pt x="88" y="29"/>
                    </a:lnTo>
                    <a:lnTo>
                      <a:pt x="94"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4" name="フリーフォーム 153"/>
              <p:cNvSpPr>
                <a:spLocks/>
              </p:cNvSpPr>
              <p:nvPr/>
            </p:nvSpPr>
            <p:spPr bwMode="auto">
              <a:xfrm>
                <a:off x="5145" y="731"/>
                <a:ext cx="112" cy="82"/>
              </a:xfrm>
              <a:custGeom>
                <a:avLst/>
                <a:gdLst/>
                <a:ahLst/>
                <a:cxnLst>
                  <a:cxn ang="0">
                    <a:pos x="30" y="82"/>
                  </a:cxn>
                  <a:cxn ang="0">
                    <a:pos x="47" y="76"/>
                  </a:cxn>
                  <a:cxn ang="0">
                    <a:pos x="59" y="71"/>
                  </a:cxn>
                  <a:cxn ang="0">
                    <a:pos x="77" y="41"/>
                  </a:cxn>
                  <a:cxn ang="0">
                    <a:pos x="100" y="29"/>
                  </a:cxn>
                  <a:cxn ang="0">
                    <a:pos x="106" y="12"/>
                  </a:cxn>
                  <a:cxn ang="0">
                    <a:pos x="112" y="6"/>
                  </a:cxn>
                  <a:cxn ang="0">
                    <a:pos x="112" y="0"/>
                  </a:cxn>
                  <a:cxn ang="0">
                    <a:pos x="106" y="0"/>
                  </a:cxn>
                  <a:cxn ang="0">
                    <a:pos x="94" y="6"/>
                  </a:cxn>
                  <a:cxn ang="0">
                    <a:pos x="71" y="18"/>
                  </a:cxn>
                  <a:cxn ang="0">
                    <a:pos x="42" y="29"/>
                  </a:cxn>
                  <a:cxn ang="0">
                    <a:pos x="18" y="47"/>
                  </a:cxn>
                  <a:cxn ang="0">
                    <a:pos x="6" y="65"/>
                  </a:cxn>
                  <a:cxn ang="0">
                    <a:pos x="0" y="76"/>
                  </a:cxn>
                  <a:cxn ang="0">
                    <a:pos x="6" y="82"/>
                  </a:cxn>
                  <a:cxn ang="0">
                    <a:pos x="18" y="82"/>
                  </a:cxn>
                  <a:cxn ang="0">
                    <a:pos x="30" y="82"/>
                  </a:cxn>
                </a:cxnLst>
                <a:rect l="0" t="0" r="0" b="0"/>
                <a:pathLst>
                  <a:path w="112" h="82">
                    <a:moveTo>
                      <a:pt x="30" y="82"/>
                    </a:moveTo>
                    <a:lnTo>
                      <a:pt x="47" y="76"/>
                    </a:lnTo>
                    <a:lnTo>
                      <a:pt x="59" y="71"/>
                    </a:lnTo>
                    <a:lnTo>
                      <a:pt x="77" y="41"/>
                    </a:lnTo>
                    <a:lnTo>
                      <a:pt x="100" y="29"/>
                    </a:lnTo>
                    <a:lnTo>
                      <a:pt x="106" y="12"/>
                    </a:lnTo>
                    <a:lnTo>
                      <a:pt x="112" y="6"/>
                    </a:lnTo>
                    <a:lnTo>
                      <a:pt x="112" y="0"/>
                    </a:lnTo>
                    <a:lnTo>
                      <a:pt x="106" y="0"/>
                    </a:lnTo>
                    <a:lnTo>
                      <a:pt x="94" y="6"/>
                    </a:lnTo>
                    <a:lnTo>
                      <a:pt x="71" y="18"/>
                    </a:lnTo>
                    <a:lnTo>
                      <a:pt x="42" y="29"/>
                    </a:lnTo>
                    <a:lnTo>
                      <a:pt x="18" y="47"/>
                    </a:lnTo>
                    <a:lnTo>
                      <a:pt x="6" y="65"/>
                    </a:lnTo>
                    <a:lnTo>
                      <a:pt x="0" y="76"/>
                    </a:lnTo>
                    <a:lnTo>
                      <a:pt x="6" y="82"/>
                    </a:lnTo>
                    <a:lnTo>
                      <a:pt x="18" y="82"/>
                    </a:lnTo>
                    <a:lnTo>
                      <a:pt x="30"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5" name="フリーフォーム 154"/>
              <p:cNvSpPr>
                <a:spLocks/>
              </p:cNvSpPr>
              <p:nvPr/>
            </p:nvSpPr>
            <p:spPr bwMode="auto">
              <a:xfrm>
                <a:off x="5298" y="766"/>
                <a:ext cx="88" cy="65"/>
              </a:xfrm>
              <a:custGeom>
                <a:avLst/>
                <a:gdLst/>
                <a:ahLst/>
                <a:cxnLst>
                  <a:cxn ang="0">
                    <a:pos x="12" y="59"/>
                  </a:cxn>
                  <a:cxn ang="0">
                    <a:pos x="23" y="65"/>
                  </a:cxn>
                  <a:cxn ang="0">
                    <a:pos x="47" y="59"/>
                  </a:cxn>
                  <a:cxn ang="0">
                    <a:pos x="76" y="36"/>
                  </a:cxn>
                  <a:cxn ang="0">
                    <a:pos x="82" y="18"/>
                  </a:cxn>
                  <a:cxn ang="0">
                    <a:pos x="88" y="12"/>
                  </a:cxn>
                  <a:cxn ang="0">
                    <a:pos x="88" y="0"/>
                  </a:cxn>
                  <a:cxn ang="0">
                    <a:pos x="82" y="0"/>
                  </a:cxn>
                  <a:cxn ang="0">
                    <a:pos x="76" y="0"/>
                  </a:cxn>
                  <a:cxn ang="0">
                    <a:pos x="65" y="6"/>
                  </a:cxn>
                  <a:cxn ang="0">
                    <a:pos x="41" y="12"/>
                  </a:cxn>
                  <a:cxn ang="0">
                    <a:pos x="12" y="30"/>
                  </a:cxn>
                  <a:cxn ang="0">
                    <a:pos x="0" y="47"/>
                  </a:cxn>
                  <a:cxn ang="0">
                    <a:pos x="6" y="59"/>
                  </a:cxn>
                  <a:cxn ang="0">
                    <a:pos x="12" y="59"/>
                  </a:cxn>
                </a:cxnLst>
                <a:rect l="0" t="0" r="0" b="0"/>
                <a:pathLst>
                  <a:path w="88" h="65">
                    <a:moveTo>
                      <a:pt x="12" y="59"/>
                    </a:moveTo>
                    <a:lnTo>
                      <a:pt x="23" y="65"/>
                    </a:lnTo>
                    <a:lnTo>
                      <a:pt x="47" y="59"/>
                    </a:lnTo>
                    <a:lnTo>
                      <a:pt x="76" y="36"/>
                    </a:lnTo>
                    <a:lnTo>
                      <a:pt x="82" y="18"/>
                    </a:lnTo>
                    <a:lnTo>
                      <a:pt x="88" y="12"/>
                    </a:lnTo>
                    <a:lnTo>
                      <a:pt x="88" y="0"/>
                    </a:lnTo>
                    <a:lnTo>
                      <a:pt x="82" y="0"/>
                    </a:lnTo>
                    <a:lnTo>
                      <a:pt x="76" y="0"/>
                    </a:lnTo>
                    <a:lnTo>
                      <a:pt x="65" y="6"/>
                    </a:lnTo>
                    <a:lnTo>
                      <a:pt x="41" y="12"/>
                    </a:lnTo>
                    <a:lnTo>
                      <a:pt x="12" y="30"/>
                    </a:lnTo>
                    <a:lnTo>
                      <a:pt x="0" y="47"/>
                    </a:lnTo>
                    <a:lnTo>
                      <a:pt x="6" y="59"/>
                    </a:lnTo>
                    <a:lnTo>
                      <a:pt x="12" y="5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6" name="フリーフォーム 155"/>
              <p:cNvSpPr>
                <a:spLocks/>
              </p:cNvSpPr>
              <p:nvPr/>
            </p:nvSpPr>
            <p:spPr bwMode="auto">
              <a:xfrm>
                <a:off x="5151" y="1359"/>
                <a:ext cx="12" cy="18"/>
              </a:xfrm>
              <a:custGeom>
                <a:avLst/>
                <a:gdLst/>
                <a:ahLst/>
                <a:cxnLst>
                  <a:cxn ang="0">
                    <a:pos x="12" y="18"/>
                  </a:cxn>
                  <a:cxn ang="0">
                    <a:pos x="12" y="12"/>
                  </a:cxn>
                  <a:cxn ang="0">
                    <a:pos x="12" y="6"/>
                  </a:cxn>
                  <a:cxn ang="0">
                    <a:pos x="12" y="0"/>
                  </a:cxn>
                  <a:cxn ang="0">
                    <a:pos x="6" y="0"/>
                  </a:cxn>
                  <a:cxn ang="0">
                    <a:pos x="0" y="18"/>
                  </a:cxn>
                  <a:cxn ang="0">
                    <a:pos x="6" y="18"/>
                  </a:cxn>
                  <a:cxn ang="0">
                    <a:pos x="6" y="18"/>
                  </a:cxn>
                  <a:cxn ang="0">
                    <a:pos x="12" y="18"/>
                  </a:cxn>
                </a:cxnLst>
                <a:rect l="0" t="0" r="0" b="0"/>
                <a:pathLst>
                  <a:path w="12" h="18">
                    <a:moveTo>
                      <a:pt x="12" y="18"/>
                    </a:moveTo>
                    <a:lnTo>
                      <a:pt x="12" y="12"/>
                    </a:lnTo>
                    <a:lnTo>
                      <a:pt x="12" y="6"/>
                    </a:lnTo>
                    <a:lnTo>
                      <a:pt x="12" y="0"/>
                    </a:lnTo>
                    <a:lnTo>
                      <a:pt x="6" y="0"/>
                    </a:lnTo>
                    <a:lnTo>
                      <a:pt x="0" y="18"/>
                    </a:lnTo>
                    <a:lnTo>
                      <a:pt x="6" y="18"/>
                    </a:lnTo>
                    <a:lnTo>
                      <a:pt x="6" y="18"/>
                    </a:lnTo>
                    <a:lnTo>
                      <a:pt x="12"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7" name="フリーフォーム 156"/>
              <p:cNvSpPr>
                <a:spLocks/>
              </p:cNvSpPr>
              <p:nvPr/>
            </p:nvSpPr>
            <p:spPr bwMode="auto">
              <a:xfrm>
                <a:off x="5151" y="1617"/>
                <a:ext cx="24" cy="12"/>
              </a:xfrm>
              <a:custGeom>
                <a:avLst/>
                <a:gdLst/>
                <a:ahLst/>
                <a:cxnLst>
                  <a:cxn ang="0">
                    <a:pos x="6" y="12"/>
                  </a:cxn>
                  <a:cxn ang="0">
                    <a:pos x="24" y="6"/>
                  </a:cxn>
                  <a:cxn ang="0">
                    <a:pos x="24" y="0"/>
                  </a:cxn>
                  <a:cxn ang="0">
                    <a:pos x="6" y="0"/>
                  </a:cxn>
                  <a:cxn ang="0">
                    <a:pos x="0" y="6"/>
                  </a:cxn>
                  <a:cxn ang="0">
                    <a:pos x="0" y="12"/>
                  </a:cxn>
                  <a:cxn ang="0">
                    <a:pos x="0" y="12"/>
                  </a:cxn>
                  <a:cxn ang="0">
                    <a:pos x="6" y="12"/>
                  </a:cxn>
                </a:cxnLst>
                <a:rect l="0" t="0" r="0" b="0"/>
                <a:pathLst>
                  <a:path w="24" h="12">
                    <a:moveTo>
                      <a:pt x="6" y="12"/>
                    </a:moveTo>
                    <a:lnTo>
                      <a:pt x="24" y="6"/>
                    </a:lnTo>
                    <a:lnTo>
                      <a:pt x="24" y="0"/>
                    </a:lnTo>
                    <a:lnTo>
                      <a:pt x="6" y="0"/>
                    </a:lnTo>
                    <a:lnTo>
                      <a:pt x="0" y="6"/>
                    </a:lnTo>
                    <a:lnTo>
                      <a:pt x="0" y="12"/>
                    </a:lnTo>
                    <a:lnTo>
                      <a:pt x="0" y="12"/>
                    </a:lnTo>
                    <a:lnTo>
                      <a:pt x="6"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8" name="フリーフォーム 157"/>
              <p:cNvSpPr>
                <a:spLocks/>
              </p:cNvSpPr>
              <p:nvPr/>
            </p:nvSpPr>
            <p:spPr bwMode="auto">
              <a:xfrm>
                <a:off x="5304" y="1312"/>
                <a:ext cx="17" cy="24"/>
              </a:xfrm>
              <a:custGeom>
                <a:avLst/>
                <a:gdLst/>
                <a:ahLst/>
                <a:cxnLst>
                  <a:cxn ang="0">
                    <a:pos x="12" y="24"/>
                  </a:cxn>
                  <a:cxn ang="0">
                    <a:pos x="17" y="18"/>
                  </a:cxn>
                  <a:cxn ang="0">
                    <a:pos x="17" y="6"/>
                  </a:cxn>
                  <a:cxn ang="0">
                    <a:pos x="12" y="0"/>
                  </a:cxn>
                  <a:cxn ang="0">
                    <a:pos x="6" y="0"/>
                  </a:cxn>
                  <a:cxn ang="0">
                    <a:pos x="0" y="6"/>
                  </a:cxn>
                  <a:cxn ang="0">
                    <a:pos x="0" y="18"/>
                  </a:cxn>
                  <a:cxn ang="0">
                    <a:pos x="6" y="24"/>
                  </a:cxn>
                  <a:cxn ang="0">
                    <a:pos x="12" y="24"/>
                  </a:cxn>
                </a:cxnLst>
                <a:rect l="0" t="0" r="0" b="0"/>
                <a:pathLst>
                  <a:path w="17" h="24">
                    <a:moveTo>
                      <a:pt x="12" y="24"/>
                    </a:moveTo>
                    <a:lnTo>
                      <a:pt x="17" y="18"/>
                    </a:lnTo>
                    <a:lnTo>
                      <a:pt x="17" y="6"/>
                    </a:lnTo>
                    <a:lnTo>
                      <a:pt x="12" y="0"/>
                    </a:lnTo>
                    <a:lnTo>
                      <a:pt x="6" y="0"/>
                    </a:lnTo>
                    <a:lnTo>
                      <a:pt x="0" y="6"/>
                    </a:lnTo>
                    <a:lnTo>
                      <a:pt x="0" y="18"/>
                    </a:lnTo>
                    <a:lnTo>
                      <a:pt x="6" y="24"/>
                    </a:lnTo>
                    <a:lnTo>
                      <a:pt x="12" y="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59" name="フリーフォーム 158"/>
              <p:cNvSpPr>
                <a:spLocks/>
              </p:cNvSpPr>
              <p:nvPr/>
            </p:nvSpPr>
            <p:spPr bwMode="auto">
              <a:xfrm>
                <a:off x="3468" y="3865"/>
                <a:ext cx="52" cy="23"/>
              </a:xfrm>
              <a:custGeom>
                <a:avLst/>
                <a:gdLst/>
                <a:ahLst/>
                <a:cxnLst>
                  <a:cxn ang="0">
                    <a:pos x="47" y="23"/>
                  </a:cxn>
                  <a:cxn ang="0">
                    <a:pos x="52" y="0"/>
                  </a:cxn>
                  <a:cxn ang="0">
                    <a:pos x="41" y="0"/>
                  </a:cxn>
                  <a:cxn ang="0">
                    <a:pos x="17" y="17"/>
                  </a:cxn>
                  <a:cxn ang="0">
                    <a:pos x="0" y="23"/>
                  </a:cxn>
                  <a:cxn ang="0">
                    <a:pos x="47" y="23"/>
                  </a:cxn>
                </a:cxnLst>
                <a:rect l="0" t="0" r="0" b="0"/>
                <a:pathLst>
                  <a:path w="52" h="23">
                    <a:moveTo>
                      <a:pt x="47" y="23"/>
                    </a:moveTo>
                    <a:lnTo>
                      <a:pt x="52" y="0"/>
                    </a:lnTo>
                    <a:lnTo>
                      <a:pt x="41" y="0"/>
                    </a:lnTo>
                    <a:lnTo>
                      <a:pt x="17" y="17"/>
                    </a:lnTo>
                    <a:lnTo>
                      <a:pt x="0" y="23"/>
                    </a:lnTo>
                    <a:lnTo>
                      <a:pt x="47"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0" name="フリーフォーム 159"/>
              <p:cNvSpPr>
                <a:spLocks/>
              </p:cNvSpPr>
              <p:nvPr/>
            </p:nvSpPr>
            <p:spPr bwMode="auto">
              <a:xfrm>
                <a:off x="3773" y="3612"/>
                <a:ext cx="17" cy="18"/>
              </a:xfrm>
              <a:custGeom>
                <a:avLst/>
                <a:gdLst/>
                <a:ahLst/>
                <a:cxnLst>
                  <a:cxn ang="0">
                    <a:pos x="6" y="18"/>
                  </a:cxn>
                  <a:cxn ang="0">
                    <a:pos x="17" y="18"/>
                  </a:cxn>
                  <a:cxn ang="0">
                    <a:pos x="17" y="6"/>
                  </a:cxn>
                  <a:cxn ang="0">
                    <a:pos x="6" y="0"/>
                  </a:cxn>
                  <a:cxn ang="0">
                    <a:pos x="0" y="0"/>
                  </a:cxn>
                  <a:cxn ang="0">
                    <a:pos x="0" y="18"/>
                  </a:cxn>
                  <a:cxn ang="0">
                    <a:pos x="0" y="18"/>
                  </a:cxn>
                  <a:cxn ang="0">
                    <a:pos x="6" y="18"/>
                  </a:cxn>
                </a:cxnLst>
                <a:rect l="0" t="0" r="0" b="0"/>
                <a:pathLst>
                  <a:path w="17" h="18">
                    <a:moveTo>
                      <a:pt x="6" y="18"/>
                    </a:moveTo>
                    <a:lnTo>
                      <a:pt x="17" y="18"/>
                    </a:lnTo>
                    <a:lnTo>
                      <a:pt x="17" y="6"/>
                    </a:lnTo>
                    <a:lnTo>
                      <a:pt x="6" y="0"/>
                    </a:lnTo>
                    <a:lnTo>
                      <a:pt x="0" y="0"/>
                    </a:lnTo>
                    <a:lnTo>
                      <a:pt x="0" y="18"/>
                    </a:lnTo>
                    <a:lnTo>
                      <a:pt x="0" y="18"/>
                    </a:lnTo>
                    <a:lnTo>
                      <a:pt x="6"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1" name="フリーフォーム 160"/>
              <p:cNvSpPr>
                <a:spLocks/>
              </p:cNvSpPr>
              <p:nvPr/>
            </p:nvSpPr>
            <p:spPr bwMode="auto">
              <a:xfrm>
                <a:off x="3720" y="3841"/>
                <a:ext cx="17" cy="24"/>
              </a:xfrm>
              <a:custGeom>
                <a:avLst/>
                <a:gdLst/>
                <a:ahLst/>
                <a:cxnLst>
                  <a:cxn ang="0">
                    <a:pos x="12" y="24"/>
                  </a:cxn>
                  <a:cxn ang="0">
                    <a:pos x="17" y="12"/>
                  </a:cxn>
                  <a:cxn ang="0">
                    <a:pos x="12" y="0"/>
                  </a:cxn>
                  <a:cxn ang="0">
                    <a:pos x="0" y="12"/>
                  </a:cxn>
                  <a:cxn ang="0">
                    <a:pos x="0" y="18"/>
                  </a:cxn>
                  <a:cxn ang="0">
                    <a:pos x="0" y="24"/>
                  </a:cxn>
                  <a:cxn ang="0">
                    <a:pos x="12" y="24"/>
                  </a:cxn>
                </a:cxnLst>
                <a:rect l="0" t="0" r="0" b="0"/>
                <a:pathLst>
                  <a:path w="17" h="24">
                    <a:moveTo>
                      <a:pt x="12" y="24"/>
                    </a:moveTo>
                    <a:lnTo>
                      <a:pt x="17" y="12"/>
                    </a:lnTo>
                    <a:lnTo>
                      <a:pt x="12" y="0"/>
                    </a:lnTo>
                    <a:lnTo>
                      <a:pt x="0" y="12"/>
                    </a:lnTo>
                    <a:lnTo>
                      <a:pt x="0" y="18"/>
                    </a:lnTo>
                    <a:lnTo>
                      <a:pt x="0" y="24"/>
                    </a:lnTo>
                    <a:lnTo>
                      <a:pt x="12" y="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2" name="フリーフォーム 161"/>
              <p:cNvSpPr>
                <a:spLocks/>
              </p:cNvSpPr>
              <p:nvPr/>
            </p:nvSpPr>
            <p:spPr bwMode="auto">
              <a:xfrm>
                <a:off x="3638" y="3724"/>
                <a:ext cx="11" cy="12"/>
              </a:xfrm>
              <a:custGeom>
                <a:avLst/>
                <a:gdLst/>
                <a:ahLst/>
                <a:cxnLst>
                  <a:cxn ang="0">
                    <a:pos x="11" y="6"/>
                  </a:cxn>
                  <a:cxn ang="0">
                    <a:pos x="6" y="0"/>
                  </a:cxn>
                  <a:cxn ang="0">
                    <a:pos x="0" y="6"/>
                  </a:cxn>
                  <a:cxn ang="0">
                    <a:pos x="6" y="12"/>
                  </a:cxn>
                  <a:cxn ang="0">
                    <a:pos x="6" y="6"/>
                  </a:cxn>
                  <a:cxn ang="0">
                    <a:pos x="11" y="6"/>
                  </a:cxn>
                </a:cxnLst>
                <a:rect l="0" t="0" r="0" b="0"/>
                <a:pathLst>
                  <a:path w="11" h="12">
                    <a:moveTo>
                      <a:pt x="11" y="6"/>
                    </a:moveTo>
                    <a:lnTo>
                      <a:pt x="6" y="0"/>
                    </a:lnTo>
                    <a:lnTo>
                      <a:pt x="0" y="6"/>
                    </a:lnTo>
                    <a:lnTo>
                      <a:pt x="6" y="12"/>
                    </a:lnTo>
                    <a:lnTo>
                      <a:pt x="6" y="6"/>
                    </a:lnTo>
                    <a:lnTo>
                      <a:pt x="11" y="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3" name="フリーフォーム 162"/>
              <p:cNvSpPr>
                <a:spLocks/>
              </p:cNvSpPr>
              <p:nvPr/>
            </p:nvSpPr>
            <p:spPr bwMode="auto">
              <a:xfrm>
                <a:off x="3573" y="3642"/>
                <a:ext cx="18" cy="11"/>
              </a:xfrm>
              <a:custGeom>
                <a:avLst/>
                <a:gdLst/>
                <a:ahLst/>
                <a:cxnLst>
                  <a:cxn ang="0">
                    <a:pos x="6" y="11"/>
                  </a:cxn>
                  <a:cxn ang="0">
                    <a:pos x="18" y="6"/>
                  </a:cxn>
                  <a:cxn ang="0">
                    <a:pos x="12" y="0"/>
                  </a:cxn>
                  <a:cxn ang="0">
                    <a:pos x="0" y="6"/>
                  </a:cxn>
                  <a:cxn ang="0">
                    <a:pos x="0" y="11"/>
                  </a:cxn>
                  <a:cxn ang="0">
                    <a:pos x="6" y="11"/>
                  </a:cxn>
                </a:cxnLst>
                <a:rect l="0" t="0" r="0" b="0"/>
                <a:pathLst>
                  <a:path w="18" h="11">
                    <a:moveTo>
                      <a:pt x="6" y="11"/>
                    </a:moveTo>
                    <a:lnTo>
                      <a:pt x="18" y="6"/>
                    </a:lnTo>
                    <a:lnTo>
                      <a:pt x="12" y="0"/>
                    </a:lnTo>
                    <a:lnTo>
                      <a:pt x="0" y="6"/>
                    </a:lnTo>
                    <a:lnTo>
                      <a:pt x="0" y="11"/>
                    </a:lnTo>
                    <a:lnTo>
                      <a:pt x="6" y="1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4" name="フリーフォーム 163"/>
              <p:cNvSpPr>
                <a:spLocks/>
              </p:cNvSpPr>
              <p:nvPr/>
            </p:nvSpPr>
            <p:spPr bwMode="auto">
              <a:xfrm>
                <a:off x="3016" y="3636"/>
                <a:ext cx="12" cy="29"/>
              </a:xfrm>
              <a:custGeom>
                <a:avLst/>
                <a:gdLst/>
                <a:ahLst/>
                <a:cxnLst>
                  <a:cxn ang="0">
                    <a:pos x="12" y="29"/>
                  </a:cxn>
                  <a:cxn ang="0">
                    <a:pos x="6" y="6"/>
                  </a:cxn>
                  <a:cxn ang="0">
                    <a:pos x="0" y="0"/>
                  </a:cxn>
                  <a:cxn ang="0">
                    <a:pos x="6" y="17"/>
                  </a:cxn>
                  <a:cxn ang="0">
                    <a:pos x="6" y="29"/>
                  </a:cxn>
                  <a:cxn ang="0">
                    <a:pos x="12" y="29"/>
                  </a:cxn>
                </a:cxnLst>
                <a:rect l="0" t="0" r="0" b="0"/>
                <a:pathLst>
                  <a:path w="12" h="29">
                    <a:moveTo>
                      <a:pt x="12" y="29"/>
                    </a:moveTo>
                    <a:lnTo>
                      <a:pt x="6" y="6"/>
                    </a:lnTo>
                    <a:lnTo>
                      <a:pt x="0" y="0"/>
                    </a:lnTo>
                    <a:lnTo>
                      <a:pt x="6" y="17"/>
                    </a:lnTo>
                    <a:lnTo>
                      <a:pt x="6" y="29"/>
                    </a:lnTo>
                    <a:lnTo>
                      <a:pt x="12" y="2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5" name="フリーフォーム 164"/>
              <p:cNvSpPr>
                <a:spLocks/>
              </p:cNvSpPr>
              <p:nvPr/>
            </p:nvSpPr>
            <p:spPr bwMode="auto">
              <a:xfrm>
                <a:off x="2617" y="1553"/>
                <a:ext cx="23" cy="17"/>
              </a:xfrm>
              <a:custGeom>
                <a:avLst/>
                <a:gdLst/>
                <a:ahLst/>
                <a:cxnLst>
                  <a:cxn ang="0">
                    <a:pos x="18" y="17"/>
                  </a:cxn>
                  <a:cxn ang="0">
                    <a:pos x="23" y="11"/>
                  </a:cxn>
                  <a:cxn ang="0">
                    <a:pos x="23" y="6"/>
                  </a:cxn>
                  <a:cxn ang="0">
                    <a:pos x="23" y="0"/>
                  </a:cxn>
                  <a:cxn ang="0">
                    <a:pos x="12" y="0"/>
                  </a:cxn>
                  <a:cxn ang="0">
                    <a:pos x="0" y="6"/>
                  </a:cxn>
                  <a:cxn ang="0">
                    <a:pos x="0" y="11"/>
                  </a:cxn>
                  <a:cxn ang="0">
                    <a:pos x="12" y="17"/>
                  </a:cxn>
                  <a:cxn ang="0">
                    <a:pos x="12" y="17"/>
                  </a:cxn>
                  <a:cxn ang="0">
                    <a:pos x="18" y="17"/>
                  </a:cxn>
                </a:cxnLst>
                <a:rect l="0" t="0" r="0" b="0"/>
                <a:pathLst>
                  <a:path w="23" h="17">
                    <a:moveTo>
                      <a:pt x="18" y="17"/>
                    </a:moveTo>
                    <a:lnTo>
                      <a:pt x="23" y="11"/>
                    </a:lnTo>
                    <a:lnTo>
                      <a:pt x="23" y="6"/>
                    </a:lnTo>
                    <a:lnTo>
                      <a:pt x="23" y="0"/>
                    </a:lnTo>
                    <a:lnTo>
                      <a:pt x="12" y="0"/>
                    </a:lnTo>
                    <a:lnTo>
                      <a:pt x="0" y="6"/>
                    </a:lnTo>
                    <a:lnTo>
                      <a:pt x="0" y="11"/>
                    </a:lnTo>
                    <a:lnTo>
                      <a:pt x="12" y="17"/>
                    </a:lnTo>
                    <a:lnTo>
                      <a:pt x="12" y="17"/>
                    </a:lnTo>
                    <a:lnTo>
                      <a:pt x="18" y="1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6" name="フリーフォーム 165"/>
              <p:cNvSpPr>
                <a:spLocks/>
              </p:cNvSpPr>
              <p:nvPr/>
            </p:nvSpPr>
            <p:spPr bwMode="auto">
              <a:xfrm>
                <a:off x="2494" y="1688"/>
                <a:ext cx="17" cy="11"/>
              </a:xfrm>
              <a:custGeom>
                <a:avLst/>
                <a:gdLst/>
                <a:ahLst/>
                <a:cxnLst>
                  <a:cxn ang="0">
                    <a:pos x="11" y="11"/>
                  </a:cxn>
                  <a:cxn ang="0">
                    <a:pos x="17" y="5"/>
                  </a:cxn>
                  <a:cxn ang="0">
                    <a:pos x="17" y="0"/>
                  </a:cxn>
                  <a:cxn ang="0">
                    <a:pos x="11" y="0"/>
                  </a:cxn>
                  <a:cxn ang="0">
                    <a:pos x="0" y="5"/>
                  </a:cxn>
                  <a:cxn ang="0">
                    <a:pos x="0" y="11"/>
                  </a:cxn>
                  <a:cxn ang="0">
                    <a:pos x="0" y="11"/>
                  </a:cxn>
                  <a:cxn ang="0">
                    <a:pos x="11" y="11"/>
                  </a:cxn>
                </a:cxnLst>
                <a:rect l="0" t="0" r="0" b="0"/>
                <a:pathLst>
                  <a:path w="17" h="11">
                    <a:moveTo>
                      <a:pt x="11" y="11"/>
                    </a:moveTo>
                    <a:lnTo>
                      <a:pt x="17" y="5"/>
                    </a:lnTo>
                    <a:lnTo>
                      <a:pt x="17" y="0"/>
                    </a:lnTo>
                    <a:lnTo>
                      <a:pt x="11" y="0"/>
                    </a:lnTo>
                    <a:lnTo>
                      <a:pt x="0" y="5"/>
                    </a:lnTo>
                    <a:lnTo>
                      <a:pt x="0" y="11"/>
                    </a:lnTo>
                    <a:lnTo>
                      <a:pt x="0" y="11"/>
                    </a:lnTo>
                    <a:lnTo>
                      <a:pt x="11" y="1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7" name="フリーフォーム 166"/>
              <p:cNvSpPr>
                <a:spLocks/>
              </p:cNvSpPr>
              <p:nvPr/>
            </p:nvSpPr>
            <p:spPr bwMode="auto">
              <a:xfrm>
                <a:off x="2441" y="2668"/>
                <a:ext cx="12" cy="23"/>
              </a:xfrm>
              <a:custGeom>
                <a:avLst/>
                <a:gdLst/>
                <a:ahLst/>
                <a:cxnLst>
                  <a:cxn ang="0">
                    <a:pos x="6" y="23"/>
                  </a:cxn>
                  <a:cxn ang="0">
                    <a:pos x="12" y="23"/>
                  </a:cxn>
                  <a:cxn ang="0">
                    <a:pos x="12" y="17"/>
                  </a:cxn>
                  <a:cxn ang="0">
                    <a:pos x="12" y="5"/>
                  </a:cxn>
                  <a:cxn ang="0">
                    <a:pos x="6" y="0"/>
                  </a:cxn>
                  <a:cxn ang="0">
                    <a:pos x="0" y="5"/>
                  </a:cxn>
                  <a:cxn ang="0">
                    <a:pos x="0" y="17"/>
                  </a:cxn>
                  <a:cxn ang="0">
                    <a:pos x="0" y="23"/>
                  </a:cxn>
                  <a:cxn ang="0">
                    <a:pos x="0" y="23"/>
                  </a:cxn>
                  <a:cxn ang="0">
                    <a:pos x="6" y="23"/>
                  </a:cxn>
                </a:cxnLst>
                <a:rect l="0" t="0" r="0" b="0"/>
                <a:pathLst>
                  <a:path w="12" h="23">
                    <a:moveTo>
                      <a:pt x="6" y="23"/>
                    </a:moveTo>
                    <a:lnTo>
                      <a:pt x="12" y="23"/>
                    </a:lnTo>
                    <a:lnTo>
                      <a:pt x="12" y="17"/>
                    </a:lnTo>
                    <a:lnTo>
                      <a:pt x="12" y="5"/>
                    </a:lnTo>
                    <a:lnTo>
                      <a:pt x="6" y="0"/>
                    </a:lnTo>
                    <a:lnTo>
                      <a:pt x="0" y="5"/>
                    </a:lnTo>
                    <a:lnTo>
                      <a:pt x="0" y="17"/>
                    </a:lnTo>
                    <a:lnTo>
                      <a:pt x="0" y="23"/>
                    </a:lnTo>
                    <a:lnTo>
                      <a:pt x="0" y="23"/>
                    </a:lnTo>
                    <a:lnTo>
                      <a:pt x="6" y="2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8" name="フリーフォーム 167"/>
              <p:cNvSpPr>
                <a:spLocks/>
              </p:cNvSpPr>
              <p:nvPr/>
            </p:nvSpPr>
            <p:spPr bwMode="auto">
              <a:xfrm>
                <a:off x="1784" y="1553"/>
                <a:ext cx="29" cy="41"/>
              </a:xfrm>
              <a:custGeom>
                <a:avLst/>
                <a:gdLst/>
                <a:ahLst/>
                <a:cxnLst>
                  <a:cxn ang="0">
                    <a:pos x="17" y="17"/>
                  </a:cxn>
                  <a:cxn ang="0">
                    <a:pos x="17" y="6"/>
                  </a:cxn>
                  <a:cxn ang="0">
                    <a:pos x="6" y="0"/>
                  </a:cxn>
                  <a:cxn ang="0">
                    <a:pos x="0" y="11"/>
                  </a:cxn>
                  <a:cxn ang="0">
                    <a:pos x="0" y="17"/>
                  </a:cxn>
                  <a:cxn ang="0">
                    <a:pos x="12" y="29"/>
                  </a:cxn>
                  <a:cxn ang="0">
                    <a:pos x="6" y="35"/>
                  </a:cxn>
                  <a:cxn ang="0">
                    <a:pos x="12" y="41"/>
                  </a:cxn>
                  <a:cxn ang="0">
                    <a:pos x="17" y="41"/>
                  </a:cxn>
                  <a:cxn ang="0">
                    <a:pos x="29" y="35"/>
                  </a:cxn>
                  <a:cxn ang="0">
                    <a:pos x="17" y="29"/>
                  </a:cxn>
                  <a:cxn ang="0">
                    <a:pos x="12" y="17"/>
                  </a:cxn>
                  <a:cxn ang="0">
                    <a:pos x="12" y="17"/>
                  </a:cxn>
                  <a:cxn ang="0">
                    <a:pos x="17" y="17"/>
                  </a:cxn>
                </a:cxnLst>
                <a:rect l="0" t="0" r="0" b="0"/>
                <a:pathLst>
                  <a:path w="29" h="41">
                    <a:moveTo>
                      <a:pt x="17" y="17"/>
                    </a:moveTo>
                    <a:lnTo>
                      <a:pt x="17" y="6"/>
                    </a:lnTo>
                    <a:lnTo>
                      <a:pt x="6" y="0"/>
                    </a:lnTo>
                    <a:lnTo>
                      <a:pt x="0" y="11"/>
                    </a:lnTo>
                    <a:lnTo>
                      <a:pt x="0" y="17"/>
                    </a:lnTo>
                    <a:lnTo>
                      <a:pt x="12" y="29"/>
                    </a:lnTo>
                    <a:lnTo>
                      <a:pt x="6" y="35"/>
                    </a:lnTo>
                    <a:lnTo>
                      <a:pt x="12" y="41"/>
                    </a:lnTo>
                    <a:lnTo>
                      <a:pt x="17" y="41"/>
                    </a:lnTo>
                    <a:lnTo>
                      <a:pt x="29" y="35"/>
                    </a:lnTo>
                    <a:lnTo>
                      <a:pt x="17" y="29"/>
                    </a:lnTo>
                    <a:lnTo>
                      <a:pt x="12" y="17"/>
                    </a:lnTo>
                    <a:lnTo>
                      <a:pt x="12" y="17"/>
                    </a:lnTo>
                    <a:lnTo>
                      <a:pt x="17" y="1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sp>
            <p:nvSpPr>
              <p:cNvPr id="169" name="フリーフォーム 168"/>
              <p:cNvSpPr>
                <a:spLocks/>
              </p:cNvSpPr>
              <p:nvPr/>
            </p:nvSpPr>
            <p:spPr bwMode="auto">
              <a:xfrm>
                <a:off x="2259" y="942"/>
                <a:ext cx="29" cy="24"/>
              </a:xfrm>
              <a:custGeom>
                <a:avLst/>
                <a:gdLst/>
                <a:ahLst/>
                <a:cxnLst>
                  <a:cxn ang="0">
                    <a:pos x="24" y="24"/>
                  </a:cxn>
                  <a:cxn ang="0">
                    <a:pos x="29" y="18"/>
                  </a:cxn>
                  <a:cxn ang="0">
                    <a:pos x="24" y="12"/>
                  </a:cxn>
                  <a:cxn ang="0">
                    <a:pos x="12" y="0"/>
                  </a:cxn>
                  <a:cxn ang="0">
                    <a:pos x="6" y="0"/>
                  </a:cxn>
                  <a:cxn ang="0">
                    <a:pos x="0" y="12"/>
                  </a:cxn>
                  <a:cxn ang="0">
                    <a:pos x="0" y="18"/>
                  </a:cxn>
                  <a:cxn ang="0">
                    <a:pos x="6" y="24"/>
                  </a:cxn>
                  <a:cxn ang="0">
                    <a:pos x="12" y="24"/>
                  </a:cxn>
                  <a:cxn ang="0">
                    <a:pos x="24" y="24"/>
                  </a:cxn>
                </a:cxnLst>
                <a:rect l="0" t="0" r="0" b="0"/>
                <a:pathLst>
                  <a:path w="29" h="24">
                    <a:moveTo>
                      <a:pt x="24" y="24"/>
                    </a:moveTo>
                    <a:lnTo>
                      <a:pt x="29" y="18"/>
                    </a:lnTo>
                    <a:lnTo>
                      <a:pt x="24" y="12"/>
                    </a:lnTo>
                    <a:lnTo>
                      <a:pt x="12" y="0"/>
                    </a:lnTo>
                    <a:lnTo>
                      <a:pt x="6" y="0"/>
                    </a:lnTo>
                    <a:lnTo>
                      <a:pt x="0" y="12"/>
                    </a:lnTo>
                    <a:lnTo>
                      <a:pt x="0" y="18"/>
                    </a:lnTo>
                    <a:lnTo>
                      <a:pt x="6" y="24"/>
                    </a:lnTo>
                    <a:lnTo>
                      <a:pt x="12" y="24"/>
                    </a:lnTo>
                    <a:lnTo>
                      <a:pt x="24" y="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a:pPr>
                <a:endParaRPr kumimoji="0" lang="ja-JP" altLang="en-US">
                  <a:solidFill>
                    <a:schemeClr val="tx1"/>
                  </a:solidFill>
                </a:endParaRPr>
              </a:p>
            </p:txBody>
          </p:sp>
        </p:grpSp>
      </p:grpSp>
      <p:sp>
        <p:nvSpPr>
          <p:cNvPr id="2" name="タイトル 1"/>
          <p:cNvSpPr>
            <a:spLocks noGrp="1"/>
          </p:cNvSpPr>
          <p:nvPr>
            <p:ph type="title"/>
          </p:nvPr>
        </p:nvSpPr>
        <p:spPr>
          <a:xfrm>
            <a:off x="1857356" y="4786322"/>
            <a:ext cx="5357850"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481878" y="357166"/>
            <a:ext cx="6053942" cy="4414361"/>
          </a:xfrm>
          <a:prstGeom prst="rect">
            <a:avLst/>
          </a:prstGeom>
          <a:noFill/>
          <a:ln w="9525" cap="flat" cmpd="sng" algn="ctr">
            <a:noFill/>
            <a:prstDash val="solid"/>
            <a:miter lim="800000"/>
            <a:headEnd type="none" w="med" len="med"/>
            <a:tailEnd type="none" w="med" len="med"/>
          </a:ln>
          <a:effectLst>
            <a:softEdge rad="635000"/>
          </a:effectLst>
          <a:scene3d>
            <a:camera prst="orthographicFront">
              <a:rot lat="0" lon="0" rev="0"/>
            </a:camera>
            <a:lightRig rig="flat" dir="t"/>
          </a:scene3d>
        </p:spPr>
        <p:txBody>
          <a:bodyPr rtlCol="0">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eaLnBrk="1" latinLnBrk="0" hangingPunct="1"/>
            <a:r>
              <a:rPr kumimoji="0" lang="ja-JP" altLang="en-US" smtClean="0"/>
              <a:t>アイコンをクリックして図を追加</a:t>
            </a:r>
            <a:endParaRPr kumimoji="0" lang="en-US"/>
          </a:p>
        </p:txBody>
      </p:sp>
      <p:sp>
        <p:nvSpPr>
          <p:cNvPr id="4" name="テキスト プレースホルダー 3"/>
          <p:cNvSpPr>
            <a:spLocks noGrp="1"/>
          </p:cNvSpPr>
          <p:nvPr>
            <p:ph type="body" sz="half" idx="2"/>
          </p:nvPr>
        </p:nvSpPr>
        <p:spPr>
          <a:xfrm>
            <a:off x="1857356" y="5357826"/>
            <a:ext cx="5357850" cy="714380"/>
          </a:xfrm>
        </p:spPr>
        <p:txBody>
          <a:bodyP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lvl1pPr algn="l" fontAlgn="auto">
              <a:spcBef>
                <a:spcPts val="0"/>
              </a:spcBef>
              <a:spcAft>
                <a:spcPts val="0"/>
              </a:spcAft>
              <a:defRPr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6" name="スライド番号プレースホルダー 5"/>
          <p:cNvSpPr>
            <a:spLocks noGrp="1"/>
          </p:cNvSpPr>
          <p:nvPr>
            <p:ph type="sldNum" sz="quarter" idx="11"/>
          </p:nvPr>
        </p:nvSpPr>
        <p:spPr/>
        <p:txBody>
          <a:bodyPr/>
          <a:lstStyle>
            <a:lvl1pPr algn="r" fontAlgn="auto">
              <a:spcBef>
                <a:spcPts val="0"/>
              </a:spcBef>
              <a:spcAft>
                <a:spcPts val="0"/>
              </a:spcAft>
              <a:defRPr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
        <p:nvSpPr>
          <p:cNvPr id="7" name="フッター プレースホルダー 6"/>
          <p:cNvSpPr>
            <a:spLocks noGrp="1"/>
          </p:cNvSpPr>
          <p:nvPr>
            <p:ph type="ftr" sz="quarter" idx="12"/>
          </p:nvPr>
        </p:nvSpPr>
        <p:spPr/>
        <p:txBody>
          <a:bodyPr/>
          <a:lstStyle>
            <a:lvl1pPr algn="ctr">
              <a:defRPr sz="1200">
                <a:solidFill>
                  <a:schemeClr val="tx2">
                    <a:lumMod val="10000"/>
                  </a:schemeClr>
                </a:solidFill>
              </a:defRPr>
            </a:lvl1pPr>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 name="グループ化 1"/>
          <p:cNvGrpSpPr/>
          <p:nvPr/>
        </p:nvGrpSpPr>
        <p:grpSpPr>
          <a:xfrm>
            <a:off x="428596" y="285728"/>
            <a:ext cx="8305800" cy="5962650"/>
            <a:chOff x="428625" y="285750"/>
            <a:chExt cx="8305800" cy="5962650"/>
          </a:xfrm>
          <a:solidFill>
            <a:srgbClr val="FFFFFF">
              <a:alpha val="77000"/>
            </a:srgbClr>
          </a:solidFill>
          <a:effectLst>
            <a:outerShdw blurRad="50800" dist="38100" dir="5400000" algn="ctr" rotWithShape="0">
              <a:srgbClr val="000000">
                <a:alpha val="29804"/>
              </a:srgbClr>
            </a:outerShdw>
          </a:effectLst>
        </p:grpSpPr>
        <p:sp>
          <p:nvSpPr>
            <p:cNvPr id="1026" name="フリーフォーム 1025"/>
            <p:cNvSpPr>
              <a:spLocks/>
            </p:cNvSpPr>
            <p:nvPr/>
          </p:nvSpPr>
          <p:spPr bwMode="auto">
            <a:xfrm>
              <a:off x="428625" y="285750"/>
              <a:ext cx="8305800" cy="5962650"/>
            </a:xfrm>
            <a:custGeom>
              <a:avLst/>
              <a:gdLst>
                <a:gd name="T0" fmla="*/ 30521582 w 5208"/>
                <a:gd name="T1" fmla="*/ 2147483647 h 3517"/>
                <a:gd name="T2" fmla="*/ 58499434 w 5208"/>
                <a:gd name="T3" fmla="*/ 2147483647 h 3517"/>
                <a:gd name="T4" fmla="*/ 15260791 w 5208"/>
                <a:gd name="T5" fmla="*/ 2147483647 h 3517"/>
                <a:gd name="T6" fmla="*/ 30521582 w 5208"/>
                <a:gd name="T7" fmla="*/ 2147483647 h 3517"/>
                <a:gd name="T8" fmla="*/ 15260791 w 5208"/>
                <a:gd name="T9" fmla="*/ 2147483647 h 3517"/>
                <a:gd name="T10" fmla="*/ 30521582 w 5208"/>
                <a:gd name="T11" fmla="*/ 2147483647 h 3517"/>
                <a:gd name="T12" fmla="*/ 15260791 w 5208"/>
                <a:gd name="T13" fmla="*/ 2147483647 h 3517"/>
                <a:gd name="T14" fmla="*/ 30521582 w 5208"/>
                <a:gd name="T15" fmla="*/ 2147483647 h 3517"/>
                <a:gd name="T16" fmla="*/ 58499434 w 5208"/>
                <a:gd name="T17" fmla="*/ 2147483647 h 3517"/>
                <a:gd name="T18" fmla="*/ 15260791 w 5208"/>
                <a:gd name="T19" fmla="*/ 2147483647 h 3517"/>
                <a:gd name="T20" fmla="*/ 30521582 w 5208"/>
                <a:gd name="T21" fmla="*/ 2147483647 h 3517"/>
                <a:gd name="T22" fmla="*/ 30521582 w 5208"/>
                <a:gd name="T23" fmla="*/ 2147483647 h 3517"/>
                <a:gd name="T24" fmla="*/ 58499434 w 5208"/>
                <a:gd name="T25" fmla="*/ 2147483647 h 3517"/>
                <a:gd name="T26" fmla="*/ 58499434 w 5208"/>
                <a:gd name="T27" fmla="*/ 1879799585 h 3517"/>
                <a:gd name="T28" fmla="*/ 58499434 w 5208"/>
                <a:gd name="T29" fmla="*/ 1184215859 h 3517"/>
                <a:gd name="T30" fmla="*/ 30521582 w 5208"/>
                <a:gd name="T31" fmla="*/ 186830830 h 3517"/>
                <a:gd name="T32" fmla="*/ 763031582 w 5208"/>
                <a:gd name="T33" fmla="*/ 17245401 h 3517"/>
                <a:gd name="T34" fmla="*/ 1528605301 w 5208"/>
                <a:gd name="T35" fmla="*/ 66109632 h 3517"/>
                <a:gd name="T36" fmla="*/ 1737167320 w 5208"/>
                <a:gd name="T37" fmla="*/ 66109632 h 3517"/>
                <a:gd name="T38" fmla="*/ 1994053849 w 5208"/>
                <a:gd name="T39" fmla="*/ 34492498 h 3517"/>
                <a:gd name="T40" fmla="*/ 2147483647 w 5208"/>
                <a:gd name="T41" fmla="*/ 0 h 3517"/>
                <a:gd name="T42" fmla="*/ 2147483647 w 5208"/>
                <a:gd name="T43" fmla="*/ 17245401 h 3517"/>
                <a:gd name="T44" fmla="*/ 2147483647 w 5208"/>
                <a:gd name="T45" fmla="*/ 17245401 h 3517"/>
                <a:gd name="T46" fmla="*/ 2147483647 w 5208"/>
                <a:gd name="T47" fmla="*/ 17245401 h 3517"/>
                <a:gd name="T48" fmla="*/ 2147483647 w 5208"/>
                <a:gd name="T49" fmla="*/ 17245401 h 3517"/>
                <a:gd name="T50" fmla="*/ 2147483647 w 5208"/>
                <a:gd name="T51" fmla="*/ 17245401 h 3517"/>
                <a:gd name="T52" fmla="*/ 2147483647 w 5208"/>
                <a:gd name="T53" fmla="*/ 17245401 h 3517"/>
                <a:gd name="T54" fmla="*/ 2147483647 w 5208"/>
                <a:gd name="T55" fmla="*/ 17245401 h 3517"/>
                <a:gd name="T56" fmla="*/ 2147483647 w 5208"/>
                <a:gd name="T57" fmla="*/ 17245401 h 3517"/>
                <a:gd name="T58" fmla="*/ 2147483647 w 5208"/>
                <a:gd name="T59" fmla="*/ 17245401 h 3517"/>
                <a:gd name="T60" fmla="*/ 2147483647 w 5208"/>
                <a:gd name="T61" fmla="*/ 17245401 h 3517"/>
                <a:gd name="T62" fmla="*/ 2147483647 w 5208"/>
                <a:gd name="T63" fmla="*/ 1235953757 h 3517"/>
                <a:gd name="T64" fmla="*/ 2147483647 w 5208"/>
                <a:gd name="T65" fmla="*/ 1710215852 h 3517"/>
                <a:gd name="T66" fmla="*/ 2147483647 w 5208"/>
                <a:gd name="T67" fmla="*/ 2147483647 h 3517"/>
                <a:gd name="T68" fmla="*/ 2147483647 w 5208"/>
                <a:gd name="T69" fmla="*/ 2147483647 h 3517"/>
                <a:gd name="T70" fmla="*/ 2147483647 w 5208"/>
                <a:gd name="T71" fmla="*/ 2147483647 h 3517"/>
                <a:gd name="T72" fmla="*/ 2147483647 w 5208"/>
                <a:gd name="T73" fmla="*/ 2147483647 h 3517"/>
                <a:gd name="T74" fmla="*/ 2147483647 w 5208"/>
                <a:gd name="T75" fmla="*/ 2147483647 h 3517"/>
                <a:gd name="T76" fmla="*/ 2147483647 w 5208"/>
                <a:gd name="T77" fmla="*/ 2147483647 h 3517"/>
                <a:gd name="T78" fmla="*/ 2147483647 w 5208"/>
                <a:gd name="T79" fmla="*/ 2147483647 h 3517"/>
                <a:gd name="T80" fmla="*/ 2147483647 w 5208"/>
                <a:gd name="T81" fmla="*/ 2147483647 h 3517"/>
                <a:gd name="T82" fmla="*/ 2147483647 w 5208"/>
                <a:gd name="T83" fmla="*/ 2147483647 h 3517"/>
                <a:gd name="T84" fmla="*/ 2147483647 w 5208"/>
                <a:gd name="T85" fmla="*/ 2147483647 h 3517"/>
                <a:gd name="T86" fmla="*/ 2147483647 w 5208"/>
                <a:gd name="T87" fmla="*/ 2147483647 h 3517"/>
                <a:gd name="T88" fmla="*/ 2147483647 w 5208"/>
                <a:gd name="T89" fmla="*/ 2147483647 h 3517"/>
                <a:gd name="T90" fmla="*/ 2147483647 w 5208"/>
                <a:gd name="T91" fmla="*/ 2147483647 h 3517"/>
                <a:gd name="T92" fmla="*/ 2147483647 w 5208"/>
                <a:gd name="T93" fmla="*/ 2147483647 h 3517"/>
                <a:gd name="T94" fmla="*/ 2147483647 w 5208"/>
                <a:gd name="T95" fmla="*/ 2147483647 h 3517"/>
                <a:gd name="T96" fmla="*/ 2147483647 w 5208"/>
                <a:gd name="T97" fmla="*/ 2147483647 h 3517"/>
                <a:gd name="T98" fmla="*/ 2147483647 w 5208"/>
                <a:gd name="T99" fmla="*/ 2147483647 h 3517"/>
                <a:gd name="T100" fmla="*/ 2147483647 w 5208"/>
                <a:gd name="T101" fmla="*/ 2147483647 h 3517"/>
                <a:gd name="T102" fmla="*/ 2147483647 w 5208"/>
                <a:gd name="T103" fmla="*/ 2147483647 h 3517"/>
                <a:gd name="T104" fmla="*/ 2147483647 w 5208"/>
                <a:gd name="T105" fmla="*/ 2147483647 h 3517"/>
                <a:gd name="T106" fmla="*/ 2147483647 w 5208"/>
                <a:gd name="T107" fmla="*/ 2147483647 h 3517"/>
                <a:gd name="T108" fmla="*/ 2147483647 w 5208"/>
                <a:gd name="T109" fmla="*/ 2147483647 h 3517"/>
                <a:gd name="T110" fmla="*/ 2147483647 w 5208"/>
                <a:gd name="T111" fmla="*/ 2147483647 h 3517"/>
                <a:gd name="T112" fmla="*/ 2147483647 w 5208"/>
                <a:gd name="T113" fmla="*/ 2147483647 h 3517"/>
                <a:gd name="T114" fmla="*/ 2147483647 w 5208"/>
                <a:gd name="T115" fmla="*/ 2147483647 h 3517"/>
                <a:gd name="T116" fmla="*/ 1124199918 w 5208"/>
                <a:gd name="T117" fmla="*/ 2147483647 h 3517"/>
                <a:gd name="T118" fmla="*/ 89021016 w 5208"/>
                <a:gd name="T119" fmla="*/ 2147483647 h 3517"/>
                <a:gd name="T120" fmla="*/ 30521582 w 5208"/>
                <a:gd name="T121" fmla="*/ 2147483647 h 3517"/>
                <a:gd name="T122" fmla="*/ 0 1 256"/>
                <a:gd name="T123" fmla="*/ 0 1 256"/>
                <a:gd name="T124" fmla="*/ 0 1 256"/>
                <a:gd name="T125" fmla="*/ 0 1 256"/>
                <a:gd name="T126" fmla="*/ 0 1 256"/>
                <a:gd name="T127" fmla="*/ 0 1 256"/>
                <a:gd name="T128" fmla="*/ 0 1 256"/>
                <a:gd name="T129" fmla="*/ 0 1 256"/>
                <a:gd name="T130" fmla="*/ 0 1 256"/>
                <a:gd name="T131" fmla="*/ 0 1 256"/>
                <a:gd name="T132" fmla="*/ 0 1 256"/>
                <a:gd name="T133" fmla="*/ 0 1 256"/>
                <a:gd name="T134" fmla="*/ 0 1 256"/>
                <a:gd name="T135" fmla="*/ 0 1 256"/>
                <a:gd name="T136" fmla="*/ 0 1 256"/>
                <a:gd name="T137" fmla="*/ 0 1 256"/>
                <a:gd name="T138" fmla="*/ 0 1 256"/>
                <a:gd name="T139" fmla="*/ 0 1 256"/>
                <a:gd name="T140" fmla="*/ 0 1 256"/>
                <a:gd name="T141" fmla="*/ 0 1 256"/>
                <a:gd name="T142" fmla="*/ 0 1 256"/>
                <a:gd name="T143" fmla="*/ 0 1 256"/>
                <a:gd name="T144" fmla="*/ 0 1 256"/>
                <a:gd name="T145" fmla="*/ 0 1 256"/>
                <a:gd name="T146" fmla="*/ 0 1 256"/>
                <a:gd name="T147" fmla="*/ 0 1 256"/>
                <a:gd name="T148" fmla="*/ 0 1 256"/>
                <a:gd name="T149" fmla="*/ 0 1 256"/>
                <a:gd name="T150" fmla="*/ 0 1 256"/>
                <a:gd name="T151" fmla="*/ 0 1 256"/>
                <a:gd name="T152" fmla="*/ 0 1 256"/>
                <a:gd name="T153" fmla="*/ 0 1 256"/>
                <a:gd name="T154" fmla="*/ 0 1 256"/>
                <a:gd name="T155" fmla="*/ 0 1 256"/>
                <a:gd name="T156" fmla="*/ 0 1 256"/>
                <a:gd name="T157" fmla="*/ 0 1 256"/>
                <a:gd name="T158" fmla="*/ 0 1 256"/>
                <a:gd name="T159" fmla="*/ 0 1 256"/>
                <a:gd name="T160" fmla="*/ 0 1 256"/>
                <a:gd name="T161" fmla="*/ 0 1 256"/>
                <a:gd name="T162" fmla="*/ 0 1 256"/>
                <a:gd name="T163" fmla="*/ 0 1 256"/>
                <a:gd name="T164" fmla="*/ 0 1 256"/>
                <a:gd name="T165" fmla="*/ 0 1 256"/>
                <a:gd name="T166" fmla="*/ 0 1 256"/>
                <a:gd name="T167" fmla="*/ 0 1 256"/>
                <a:gd name="T168" fmla="*/ 0 1 256"/>
                <a:gd name="T169" fmla="*/ 0 1 256"/>
                <a:gd name="T170" fmla="*/ 0 1 256"/>
                <a:gd name="T171" fmla="*/ 0 1 256"/>
                <a:gd name="T172" fmla="*/ 0 1 256"/>
                <a:gd name="T173" fmla="*/ 0 1 256"/>
                <a:gd name="T174" fmla="*/ 0 1 256"/>
                <a:gd name="T175" fmla="*/ 0 1 256"/>
                <a:gd name="T176" fmla="*/ 0 1 256"/>
                <a:gd name="T177" fmla="*/ 0 1 256"/>
                <a:gd name="T178" fmla="*/ 0 1 256"/>
                <a:gd name="T179" fmla="*/ 0 1 256"/>
                <a:gd name="T180" fmla="*/ 0 1 256"/>
                <a:gd name="T181" fmla="*/ 0 1 256"/>
                <a:gd name="T182" fmla="*/ 0 1 256"/>
                <a:gd name="T183" fmla="*/ 0 w 5208"/>
                <a:gd name="T184" fmla="*/ 0 h 3517"/>
                <a:gd name="T185" fmla="*/ 0 w 5208"/>
                <a:gd name="T186" fmla="*/ 0 h 35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8" h="3517">
                  <a:moveTo>
                    <a:pt x="6" y="3511"/>
                  </a:moveTo>
                  <a:lnTo>
                    <a:pt x="12" y="3240"/>
                  </a:lnTo>
                  <a:lnTo>
                    <a:pt x="23" y="3052"/>
                  </a:lnTo>
                  <a:lnTo>
                    <a:pt x="23" y="2934"/>
                  </a:lnTo>
                  <a:lnTo>
                    <a:pt x="6" y="2816"/>
                  </a:lnTo>
                  <a:lnTo>
                    <a:pt x="6" y="2739"/>
                  </a:lnTo>
                  <a:lnTo>
                    <a:pt x="12" y="2722"/>
                  </a:lnTo>
                  <a:lnTo>
                    <a:pt x="12" y="2704"/>
                  </a:lnTo>
                  <a:lnTo>
                    <a:pt x="6" y="2569"/>
                  </a:lnTo>
                  <a:lnTo>
                    <a:pt x="6" y="2398"/>
                  </a:lnTo>
                  <a:lnTo>
                    <a:pt x="0" y="2227"/>
                  </a:lnTo>
                  <a:lnTo>
                    <a:pt x="12" y="2074"/>
                  </a:lnTo>
                  <a:lnTo>
                    <a:pt x="6" y="2009"/>
                  </a:lnTo>
                  <a:lnTo>
                    <a:pt x="6" y="1938"/>
                  </a:lnTo>
                  <a:lnTo>
                    <a:pt x="12" y="1791"/>
                  </a:lnTo>
                  <a:lnTo>
                    <a:pt x="12" y="1644"/>
                  </a:lnTo>
                  <a:lnTo>
                    <a:pt x="23" y="1490"/>
                  </a:lnTo>
                  <a:lnTo>
                    <a:pt x="23" y="1426"/>
                  </a:lnTo>
                  <a:lnTo>
                    <a:pt x="12" y="1361"/>
                  </a:lnTo>
                  <a:lnTo>
                    <a:pt x="6" y="1296"/>
                  </a:lnTo>
                  <a:lnTo>
                    <a:pt x="12" y="1225"/>
                  </a:lnTo>
                  <a:lnTo>
                    <a:pt x="12" y="1096"/>
                  </a:lnTo>
                  <a:lnTo>
                    <a:pt x="23" y="972"/>
                  </a:lnTo>
                  <a:lnTo>
                    <a:pt x="12" y="907"/>
                  </a:lnTo>
                  <a:lnTo>
                    <a:pt x="23" y="854"/>
                  </a:lnTo>
                  <a:lnTo>
                    <a:pt x="23" y="772"/>
                  </a:lnTo>
                  <a:lnTo>
                    <a:pt x="12" y="689"/>
                  </a:lnTo>
                  <a:lnTo>
                    <a:pt x="23" y="654"/>
                  </a:lnTo>
                  <a:lnTo>
                    <a:pt x="23" y="601"/>
                  </a:lnTo>
                  <a:lnTo>
                    <a:pt x="23" y="412"/>
                  </a:lnTo>
                  <a:lnTo>
                    <a:pt x="12" y="247"/>
                  </a:lnTo>
                  <a:lnTo>
                    <a:pt x="12" y="65"/>
                  </a:lnTo>
                  <a:lnTo>
                    <a:pt x="12" y="6"/>
                  </a:lnTo>
                  <a:lnTo>
                    <a:pt x="300" y="6"/>
                  </a:lnTo>
                  <a:lnTo>
                    <a:pt x="483" y="12"/>
                  </a:lnTo>
                  <a:lnTo>
                    <a:pt x="601" y="23"/>
                  </a:lnTo>
                  <a:lnTo>
                    <a:pt x="648" y="23"/>
                  </a:lnTo>
                  <a:lnTo>
                    <a:pt x="683" y="23"/>
                  </a:lnTo>
                  <a:lnTo>
                    <a:pt x="725" y="12"/>
                  </a:lnTo>
                  <a:lnTo>
                    <a:pt x="784" y="12"/>
                  </a:lnTo>
                  <a:lnTo>
                    <a:pt x="1025" y="6"/>
                  </a:lnTo>
                  <a:lnTo>
                    <a:pt x="1255" y="0"/>
                  </a:lnTo>
                  <a:lnTo>
                    <a:pt x="1379" y="6"/>
                  </a:lnTo>
                  <a:lnTo>
                    <a:pt x="1538" y="6"/>
                  </a:lnTo>
                  <a:lnTo>
                    <a:pt x="1891" y="6"/>
                  </a:lnTo>
                  <a:lnTo>
                    <a:pt x="1962" y="6"/>
                  </a:lnTo>
                  <a:lnTo>
                    <a:pt x="2027" y="0"/>
                  </a:lnTo>
                  <a:lnTo>
                    <a:pt x="2162" y="6"/>
                  </a:lnTo>
                  <a:lnTo>
                    <a:pt x="2663" y="6"/>
                  </a:lnTo>
                  <a:lnTo>
                    <a:pt x="3311" y="6"/>
                  </a:lnTo>
                  <a:lnTo>
                    <a:pt x="3541" y="6"/>
                  </a:lnTo>
                  <a:lnTo>
                    <a:pt x="3800" y="6"/>
                  </a:lnTo>
                  <a:lnTo>
                    <a:pt x="3865" y="6"/>
                  </a:lnTo>
                  <a:lnTo>
                    <a:pt x="3912" y="6"/>
                  </a:lnTo>
                  <a:lnTo>
                    <a:pt x="3965" y="0"/>
                  </a:lnTo>
                  <a:lnTo>
                    <a:pt x="4148" y="6"/>
                  </a:lnTo>
                  <a:lnTo>
                    <a:pt x="4313" y="12"/>
                  </a:lnTo>
                  <a:lnTo>
                    <a:pt x="4454" y="6"/>
                  </a:lnTo>
                  <a:lnTo>
                    <a:pt x="4613" y="6"/>
                  </a:lnTo>
                  <a:lnTo>
                    <a:pt x="4790" y="6"/>
                  </a:lnTo>
                  <a:lnTo>
                    <a:pt x="5185" y="6"/>
                  </a:lnTo>
                  <a:lnTo>
                    <a:pt x="5208" y="6"/>
                  </a:lnTo>
                  <a:lnTo>
                    <a:pt x="5202" y="253"/>
                  </a:lnTo>
                  <a:lnTo>
                    <a:pt x="5202" y="430"/>
                  </a:lnTo>
                  <a:lnTo>
                    <a:pt x="5197" y="536"/>
                  </a:lnTo>
                  <a:lnTo>
                    <a:pt x="5185" y="595"/>
                  </a:lnTo>
                  <a:lnTo>
                    <a:pt x="5197" y="689"/>
                  </a:lnTo>
                  <a:lnTo>
                    <a:pt x="5197" y="795"/>
                  </a:lnTo>
                  <a:lnTo>
                    <a:pt x="5197" y="848"/>
                  </a:lnTo>
                  <a:lnTo>
                    <a:pt x="5197" y="884"/>
                  </a:lnTo>
                  <a:lnTo>
                    <a:pt x="5197" y="931"/>
                  </a:lnTo>
                  <a:lnTo>
                    <a:pt x="5202" y="1013"/>
                  </a:lnTo>
                  <a:lnTo>
                    <a:pt x="5202" y="1190"/>
                  </a:lnTo>
                  <a:lnTo>
                    <a:pt x="5208" y="1278"/>
                  </a:lnTo>
                  <a:lnTo>
                    <a:pt x="5208" y="1325"/>
                  </a:lnTo>
                  <a:lnTo>
                    <a:pt x="5208" y="1355"/>
                  </a:lnTo>
                  <a:lnTo>
                    <a:pt x="5202" y="1414"/>
                  </a:lnTo>
                  <a:lnTo>
                    <a:pt x="5202" y="1473"/>
                  </a:lnTo>
                  <a:lnTo>
                    <a:pt x="5202" y="1744"/>
                  </a:lnTo>
                  <a:lnTo>
                    <a:pt x="5208" y="1956"/>
                  </a:lnTo>
                  <a:lnTo>
                    <a:pt x="5208" y="2044"/>
                  </a:lnTo>
                  <a:lnTo>
                    <a:pt x="5208" y="2150"/>
                  </a:lnTo>
                  <a:lnTo>
                    <a:pt x="5208" y="2439"/>
                  </a:lnTo>
                  <a:lnTo>
                    <a:pt x="5202" y="2710"/>
                  </a:lnTo>
                  <a:lnTo>
                    <a:pt x="5202" y="2881"/>
                  </a:lnTo>
                  <a:lnTo>
                    <a:pt x="5202" y="3046"/>
                  </a:lnTo>
                  <a:lnTo>
                    <a:pt x="5202" y="3122"/>
                  </a:lnTo>
                  <a:lnTo>
                    <a:pt x="5202" y="3170"/>
                  </a:lnTo>
                  <a:lnTo>
                    <a:pt x="5202" y="3187"/>
                  </a:lnTo>
                  <a:lnTo>
                    <a:pt x="5079" y="3352"/>
                  </a:lnTo>
                  <a:lnTo>
                    <a:pt x="4996" y="3452"/>
                  </a:lnTo>
                  <a:lnTo>
                    <a:pt x="4955" y="3505"/>
                  </a:lnTo>
                  <a:lnTo>
                    <a:pt x="4507" y="3511"/>
                  </a:lnTo>
                  <a:lnTo>
                    <a:pt x="4366" y="3511"/>
                  </a:lnTo>
                  <a:lnTo>
                    <a:pt x="4277" y="3505"/>
                  </a:lnTo>
                  <a:lnTo>
                    <a:pt x="4154" y="3511"/>
                  </a:lnTo>
                  <a:lnTo>
                    <a:pt x="4000" y="3511"/>
                  </a:lnTo>
                  <a:lnTo>
                    <a:pt x="3877" y="3505"/>
                  </a:lnTo>
                  <a:lnTo>
                    <a:pt x="3753" y="3511"/>
                  </a:lnTo>
                  <a:lnTo>
                    <a:pt x="3570" y="3517"/>
                  </a:lnTo>
                  <a:lnTo>
                    <a:pt x="3411" y="3511"/>
                  </a:lnTo>
                  <a:lnTo>
                    <a:pt x="3140" y="3505"/>
                  </a:lnTo>
                  <a:lnTo>
                    <a:pt x="2881" y="3505"/>
                  </a:lnTo>
                  <a:lnTo>
                    <a:pt x="2852" y="3511"/>
                  </a:lnTo>
                  <a:lnTo>
                    <a:pt x="2834" y="3511"/>
                  </a:lnTo>
                  <a:lnTo>
                    <a:pt x="2681" y="3511"/>
                  </a:lnTo>
                  <a:lnTo>
                    <a:pt x="2528" y="3511"/>
                  </a:lnTo>
                  <a:lnTo>
                    <a:pt x="2227" y="3511"/>
                  </a:lnTo>
                  <a:lnTo>
                    <a:pt x="2021" y="3511"/>
                  </a:lnTo>
                  <a:lnTo>
                    <a:pt x="1897" y="3517"/>
                  </a:lnTo>
                  <a:lnTo>
                    <a:pt x="1779" y="3511"/>
                  </a:lnTo>
                  <a:lnTo>
                    <a:pt x="1673" y="3505"/>
                  </a:lnTo>
                  <a:lnTo>
                    <a:pt x="1549" y="3494"/>
                  </a:lnTo>
                  <a:lnTo>
                    <a:pt x="1343" y="3511"/>
                  </a:lnTo>
                  <a:lnTo>
                    <a:pt x="1196" y="3511"/>
                  </a:lnTo>
                  <a:lnTo>
                    <a:pt x="931" y="3494"/>
                  </a:lnTo>
                  <a:lnTo>
                    <a:pt x="524" y="3494"/>
                  </a:lnTo>
                  <a:lnTo>
                    <a:pt x="442" y="3505"/>
                  </a:lnTo>
                  <a:lnTo>
                    <a:pt x="348" y="3511"/>
                  </a:lnTo>
                  <a:lnTo>
                    <a:pt x="35" y="3511"/>
                  </a:lnTo>
                  <a:lnTo>
                    <a:pt x="12" y="3511"/>
                  </a:lnTo>
                  <a:lnTo>
                    <a:pt x="6" y="3511"/>
                  </a:lnTo>
                  <a:close/>
                </a:path>
              </a:pathLst>
            </a:custGeom>
            <a:grpFill/>
            <a:ln w="9525" cap="flat" cmpd="sng" algn="ctr">
              <a:noFill/>
              <a:prstDash val="solid"/>
              <a:miter lim="800000"/>
              <a:headEnd type="none" w="med" len="med"/>
              <a:tailEnd type="none" w="med" len="med"/>
            </a:ln>
            <a:effectLst/>
          </p:spPr>
          <p:txBody>
            <a:bodyPr vert="horz" wrap="square" lIns="91440" tIns="45720" rIns="91440" bIns="45720" anchor="t" compatLnSpc="1"/>
            <a:lstStyle/>
            <a:p>
              <a:pPr eaLnBrk="1" latinLnBrk="0" hangingPunct="1"/>
              <a:endParaRPr kumimoji="0" lang="ja-JP" altLang="en-US"/>
            </a:p>
          </p:txBody>
        </p:sp>
        <p:sp>
          <p:nvSpPr>
            <p:cNvPr id="174" name="フリーフォーム 173"/>
            <p:cNvSpPr>
              <a:spLocks/>
            </p:cNvSpPr>
            <p:nvPr/>
          </p:nvSpPr>
          <p:spPr bwMode="auto">
            <a:xfrm>
              <a:off x="8215338" y="5643578"/>
              <a:ext cx="517525" cy="549275"/>
            </a:xfrm>
            <a:custGeom>
              <a:avLst/>
              <a:gdLst/>
              <a:ahLst/>
              <a:cxnLst>
                <a:cxn ang="0">
                  <a:pos x="48" y="324"/>
                </a:cxn>
                <a:cxn ang="0">
                  <a:pos x="65" y="324"/>
                </a:cxn>
                <a:cxn ang="0">
                  <a:pos x="77" y="307"/>
                </a:cxn>
                <a:cxn ang="0">
                  <a:pos x="89" y="289"/>
                </a:cxn>
                <a:cxn ang="0">
                  <a:pos x="95" y="248"/>
                </a:cxn>
                <a:cxn ang="0">
                  <a:pos x="89" y="230"/>
                </a:cxn>
                <a:cxn ang="0">
                  <a:pos x="83" y="212"/>
                </a:cxn>
                <a:cxn ang="0">
                  <a:pos x="71" y="201"/>
                </a:cxn>
                <a:cxn ang="0">
                  <a:pos x="48" y="183"/>
                </a:cxn>
                <a:cxn ang="0">
                  <a:pos x="18" y="177"/>
                </a:cxn>
                <a:cxn ang="0">
                  <a:pos x="0" y="177"/>
                </a:cxn>
                <a:cxn ang="0">
                  <a:pos x="324" y="0"/>
                </a:cxn>
                <a:cxn ang="0">
                  <a:pos x="289" y="53"/>
                </a:cxn>
                <a:cxn ang="0">
                  <a:pos x="207" y="165"/>
                </a:cxn>
                <a:cxn ang="0">
                  <a:pos x="124" y="271"/>
                </a:cxn>
                <a:cxn ang="0">
                  <a:pos x="77" y="324"/>
                </a:cxn>
                <a:cxn ang="0">
                  <a:pos x="59" y="324"/>
                </a:cxn>
                <a:cxn ang="0">
                  <a:pos x="48" y="324"/>
                </a:cxn>
              </a:cxnLst>
              <a:rect l="0" t="0" r="0" b="0"/>
              <a:pathLst>
                <a:path w="324" h="324">
                  <a:moveTo>
                    <a:pt x="48" y="324"/>
                  </a:moveTo>
                  <a:lnTo>
                    <a:pt x="65" y="324"/>
                  </a:lnTo>
                  <a:lnTo>
                    <a:pt x="77" y="307"/>
                  </a:lnTo>
                  <a:lnTo>
                    <a:pt x="89" y="289"/>
                  </a:lnTo>
                  <a:lnTo>
                    <a:pt x="95" y="248"/>
                  </a:lnTo>
                  <a:lnTo>
                    <a:pt x="89" y="230"/>
                  </a:lnTo>
                  <a:lnTo>
                    <a:pt x="83" y="212"/>
                  </a:lnTo>
                  <a:lnTo>
                    <a:pt x="71" y="201"/>
                  </a:lnTo>
                  <a:lnTo>
                    <a:pt x="48" y="183"/>
                  </a:lnTo>
                  <a:lnTo>
                    <a:pt x="18" y="177"/>
                  </a:lnTo>
                  <a:lnTo>
                    <a:pt x="0" y="177"/>
                  </a:lnTo>
                  <a:lnTo>
                    <a:pt x="324" y="0"/>
                  </a:lnTo>
                  <a:lnTo>
                    <a:pt x="289" y="53"/>
                  </a:lnTo>
                  <a:lnTo>
                    <a:pt x="207" y="165"/>
                  </a:lnTo>
                  <a:lnTo>
                    <a:pt x="124" y="271"/>
                  </a:lnTo>
                  <a:lnTo>
                    <a:pt x="77" y="324"/>
                  </a:lnTo>
                  <a:lnTo>
                    <a:pt x="59" y="324"/>
                  </a:lnTo>
                  <a:lnTo>
                    <a:pt x="48" y="32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kumimoji="0"/>
              </a:pPr>
              <a:endParaRPr kumimoji="0" lang="ja-JP" altLang="en-US">
                <a:solidFill>
                  <a:schemeClr val="tx1"/>
                </a:solidFill>
              </a:endParaRPr>
            </a:p>
          </p:txBody>
        </p:sp>
        <p:sp>
          <p:nvSpPr>
            <p:cNvPr id="325" name="フリーフォーム 324"/>
            <p:cNvSpPr>
              <a:spLocks/>
            </p:cNvSpPr>
            <p:nvPr/>
          </p:nvSpPr>
          <p:spPr bwMode="auto">
            <a:xfrm>
              <a:off x="6037873" y="5713320"/>
              <a:ext cx="25589" cy="28858"/>
            </a:xfrm>
            <a:custGeom>
              <a:avLst/>
              <a:gdLst/>
              <a:ahLst/>
              <a:cxnLst>
                <a:cxn ang="0">
                  <a:pos x="6" y="18"/>
                </a:cxn>
                <a:cxn ang="0">
                  <a:pos x="17" y="18"/>
                </a:cxn>
                <a:cxn ang="0">
                  <a:pos x="17" y="6"/>
                </a:cxn>
                <a:cxn ang="0">
                  <a:pos x="6" y="0"/>
                </a:cxn>
                <a:cxn ang="0">
                  <a:pos x="0" y="0"/>
                </a:cxn>
                <a:cxn ang="0">
                  <a:pos x="0" y="18"/>
                </a:cxn>
                <a:cxn ang="0">
                  <a:pos x="0" y="18"/>
                </a:cxn>
                <a:cxn ang="0">
                  <a:pos x="6" y="18"/>
                </a:cxn>
              </a:cxnLst>
              <a:rect l="0" t="0" r="0" b="0"/>
              <a:pathLst>
                <a:path w="17" h="18">
                  <a:moveTo>
                    <a:pt x="6" y="18"/>
                  </a:moveTo>
                  <a:lnTo>
                    <a:pt x="17" y="18"/>
                  </a:lnTo>
                  <a:lnTo>
                    <a:pt x="17" y="6"/>
                  </a:lnTo>
                  <a:lnTo>
                    <a:pt x="6" y="0"/>
                  </a:lnTo>
                  <a:lnTo>
                    <a:pt x="0" y="0"/>
                  </a:lnTo>
                  <a:lnTo>
                    <a:pt x="0" y="18"/>
                  </a:lnTo>
                  <a:lnTo>
                    <a:pt x="0" y="18"/>
                  </a:lnTo>
                  <a:lnTo>
                    <a:pt x="6"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pPr eaLnBrk="1" fontAlgn="auto" latinLnBrk="0" hangingPunct="1">
                <a:spcBef>
                  <a:spcPts val="0"/>
                </a:spcBef>
                <a:spcAft>
                  <a:spcPts val="0"/>
                </a:spcAft>
                <a:defRPr kumimoji="0"/>
              </a:pPr>
              <a:endParaRPr kumimoji="0" lang="ja-JP" altLang="en-US">
                <a:solidFill>
                  <a:schemeClr val="tx1"/>
                </a:solidFill>
              </a:endParaRPr>
            </a:p>
          </p:txBody>
        </p:sp>
      </p:grpSp>
      <p:grpSp>
        <p:nvGrpSpPr>
          <p:cNvPr id="3" name="グループ化 2"/>
          <p:cNvGrpSpPr>
            <a:grpSpLocks/>
          </p:cNvGrpSpPr>
          <p:nvPr/>
        </p:nvGrpSpPr>
        <p:grpSpPr bwMode="auto">
          <a:xfrm>
            <a:off x="434946" y="287315"/>
            <a:ext cx="8296275" cy="5429250"/>
            <a:chOff x="390" y="294"/>
            <a:chExt cx="5226" cy="3420"/>
          </a:xfrm>
          <a:gradFill>
            <a:gsLst>
              <a:gs pos="0">
                <a:srgbClr val="800000">
                  <a:alpha val="10000"/>
                </a:srgbClr>
              </a:gs>
              <a:gs pos="15000">
                <a:srgbClr val="FF0000">
                  <a:alpha val="10000"/>
                </a:srgbClr>
              </a:gs>
              <a:gs pos="30000">
                <a:srgbClr val="FFFF00">
                  <a:alpha val="10000"/>
                </a:srgbClr>
              </a:gs>
              <a:gs pos="45000">
                <a:srgbClr val="00B050">
                  <a:alpha val="10000"/>
                </a:srgbClr>
              </a:gs>
              <a:gs pos="60000">
                <a:srgbClr val="0070C0">
                  <a:alpha val="10000"/>
                </a:srgbClr>
              </a:gs>
              <a:gs pos="80000">
                <a:srgbClr val="7030A0">
                  <a:alpha val="10000"/>
                </a:srgbClr>
              </a:gs>
              <a:gs pos="100000">
                <a:srgbClr val="FA227F">
                  <a:alpha val="10000"/>
                </a:srgbClr>
              </a:gs>
            </a:gsLst>
            <a:lin ang="18000000" scaled="1"/>
          </a:gradFill>
        </p:grpSpPr>
        <p:sp>
          <p:nvSpPr>
            <p:cNvPr id="172" name="フリーフォーム 171"/>
            <p:cNvSpPr>
              <a:spLocks/>
            </p:cNvSpPr>
            <p:nvPr/>
          </p:nvSpPr>
          <p:spPr bwMode="auto">
            <a:xfrm>
              <a:off x="390" y="963"/>
              <a:ext cx="63" cy="76"/>
            </a:xfrm>
            <a:custGeom>
              <a:avLst/>
              <a:gdLst/>
              <a:ahLst/>
              <a:cxnLst>
                <a:cxn ang="0">
                  <a:pos x="63" y="63"/>
                </a:cxn>
                <a:cxn ang="0">
                  <a:pos x="63" y="44"/>
                </a:cxn>
                <a:cxn ang="0">
                  <a:pos x="63" y="25"/>
                </a:cxn>
                <a:cxn ang="0">
                  <a:pos x="51" y="13"/>
                </a:cxn>
                <a:cxn ang="0">
                  <a:pos x="38" y="0"/>
                </a:cxn>
                <a:cxn ang="0">
                  <a:pos x="19" y="0"/>
                </a:cxn>
                <a:cxn ang="0">
                  <a:pos x="7" y="13"/>
                </a:cxn>
                <a:cxn ang="0">
                  <a:pos x="0" y="25"/>
                </a:cxn>
                <a:cxn ang="0">
                  <a:pos x="0" y="44"/>
                </a:cxn>
                <a:cxn ang="0">
                  <a:pos x="7" y="57"/>
                </a:cxn>
                <a:cxn ang="0">
                  <a:pos x="19" y="69"/>
                </a:cxn>
                <a:cxn ang="0">
                  <a:pos x="38" y="76"/>
                </a:cxn>
                <a:cxn ang="0">
                  <a:pos x="57" y="69"/>
                </a:cxn>
                <a:cxn ang="0">
                  <a:pos x="57" y="63"/>
                </a:cxn>
                <a:cxn ang="0">
                  <a:pos x="63" y="63"/>
                </a:cxn>
              </a:cxnLst>
              <a:rect l="0" t="0" r="0" b="0"/>
              <a:pathLst>
                <a:path w="63" h="76">
                  <a:moveTo>
                    <a:pt x="63" y="63"/>
                  </a:moveTo>
                  <a:lnTo>
                    <a:pt x="63" y="44"/>
                  </a:lnTo>
                  <a:lnTo>
                    <a:pt x="63" y="25"/>
                  </a:lnTo>
                  <a:lnTo>
                    <a:pt x="51" y="13"/>
                  </a:lnTo>
                  <a:lnTo>
                    <a:pt x="38" y="0"/>
                  </a:lnTo>
                  <a:lnTo>
                    <a:pt x="19" y="0"/>
                  </a:lnTo>
                  <a:lnTo>
                    <a:pt x="7" y="13"/>
                  </a:lnTo>
                  <a:lnTo>
                    <a:pt x="0" y="25"/>
                  </a:lnTo>
                  <a:lnTo>
                    <a:pt x="0" y="44"/>
                  </a:lnTo>
                  <a:lnTo>
                    <a:pt x="7" y="57"/>
                  </a:lnTo>
                  <a:lnTo>
                    <a:pt x="19" y="69"/>
                  </a:lnTo>
                  <a:lnTo>
                    <a:pt x="38" y="76"/>
                  </a:lnTo>
                  <a:lnTo>
                    <a:pt x="57" y="69"/>
                  </a:lnTo>
                  <a:lnTo>
                    <a:pt x="57" y="63"/>
                  </a:lnTo>
                  <a:lnTo>
                    <a:pt x="63" y="63"/>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3" name="フリーフォーム 172"/>
            <p:cNvSpPr>
              <a:spLocks/>
            </p:cNvSpPr>
            <p:nvPr/>
          </p:nvSpPr>
          <p:spPr bwMode="auto">
            <a:xfrm>
              <a:off x="466" y="812"/>
              <a:ext cx="95" cy="138"/>
            </a:xfrm>
            <a:custGeom>
              <a:avLst/>
              <a:gdLst/>
              <a:ahLst/>
              <a:cxnLst>
                <a:cxn ang="0">
                  <a:pos x="32" y="138"/>
                </a:cxn>
                <a:cxn ang="0">
                  <a:pos x="51" y="126"/>
                </a:cxn>
                <a:cxn ang="0">
                  <a:pos x="57" y="120"/>
                </a:cxn>
                <a:cxn ang="0">
                  <a:pos x="51" y="107"/>
                </a:cxn>
                <a:cxn ang="0">
                  <a:pos x="44" y="94"/>
                </a:cxn>
                <a:cxn ang="0">
                  <a:pos x="51" y="82"/>
                </a:cxn>
                <a:cxn ang="0">
                  <a:pos x="63" y="82"/>
                </a:cxn>
                <a:cxn ang="0">
                  <a:pos x="76" y="75"/>
                </a:cxn>
                <a:cxn ang="0">
                  <a:pos x="88" y="63"/>
                </a:cxn>
                <a:cxn ang="0">
                  <a:pos x="95" y="37"/>
                </a:cxn>
                <a:cxn ang="0">
                  <a:pos x="88" y="12"/>
                </a:cxn>
                <a:cxn ang="0">
                  <a:pos x="76" y="6"/>
                </a:cxn>
                <a:cxn ang="0">
                  <a:pos x="57" y="0"/>
                </a:cxn>
                <a:cxn ang="0">
                  <a:pos x="44" y="0"/>
                </a:cxn>
                <a:cxn ang="0">
                  <a:pos x="32" y="6"/>
                </a:cxn>
                <a:cxn ang="0">
                  <a:pos x="25" y="12"/>
                </a:cxn>
                <a:cxn ang="0">
                  <a:pos x="25" y="25"/>
                </a:cxn>
                <a:cxn ang="0">
                  <a:pos x="32" y="50"/>
                </a:cxn>
                <a:cxn ang="0">
                  <a:pos x="38" y="69"/>
                </a:cxn>
                <a:cxn ang="0">
                  <a:pos x="25" y="82"/>
                </a:cxn>
                <a:cxn ang="0">
                  <a:pos x="13" y="88"/>
                </a:cxn>
                <a:cxn ang="0">
                  <a:pos x="0" y="94"/>
                </a:cxn>
                <a:cxn ang="0">
                  <a:pos x="0" y="107"/>
                </a:cxn>
                <a:cxn ang="0">
                  <a:pos x="0" y="113"/>
                </a:cxn>
                <a:cxn ang="0">
                  <a:pos x="6" y="126"/>
                </a:cxn>
                <a:cxn ang="0">
                  <a:pos x="19" y="138"/>
                </a:cxn>
                <a:cxn ang="0">
                  <a:pos x="25" y="138"/>
                </a:cxn>
                <a:cxn ang="0">
                  <a:pos x="32" y="138"/>
                </a:cxn>
              </a:cxnLst>
              <a:rect l="0" t="0" r="0" b="0"/>
              <a:pathLst>
                <a:path w="95" h="138">
                  <a:moveTo>
                    <a:pt x="32" y="138"/>
                  </a:moveTo>
                  <a:lnTo>
                    <a:pt x="51" y="126"/>
                  </a:lnTo>
                  <a:lnTo>
                    <a:pt x="57" y="120"/>
                  </a:lnTo>
                  <a:lnTo>
                    <a:pt x="51" y="107"/>
                  </a:lnTo>
                  <a:lnTo>
                    <a:pt x="44" y="94"/>
                  </a:lnTo>
                  <a:lnTo>
                    <a:pt x="51" y="82"/>
                  </a:lnTo>
                  <a:lnTo>
                    <a:pt x="63" y="82"/>
                  </a:lnTo>
                  <a:lnTo>
                    <a:pt x="76" y="75"/>
                  </a:lnTo>
                  <a:lnTo>
                    <a:pt x="88" y="63"/>
                  </a:lnTo>
                  <a:lnTo>
                    <a:pt x="95" y="37"/>
                  </a:lnTo>
                  <a:lnTo>
                    <a:pt x="88" y="12"/>
                  </a:lnTo>
                  <a:lnTo>
                    <a:pt x="76" y="6"/>
                  </a:lnTo>
                  <a:lnTo>
                    <a:pt x="57" y="0"/>
                  </a:lnTo>
                  <a:lnTo>
                    <a:pt x="44" y="0"/>
                  </a:lnTo>
                  <a:lnTo>
                    <a:pt x="32" y="6"/>
                  </a:lnTo>
                  <a:lnTo>
                    <a:pt x="25" y="12"/>
                  </a:lnTo>
                  <a:lnTo>
                    <a:pt x="25" y="25"/>
                  </a:lnTo>
                  <a:lnTo>
                    <a:pt x="32" y="50"/>
                  </a:lnTo>
                  <a:lnTo>
                    <a:pt x="38" y="69"/>
                  </a:lnTo>
                  <a:lnTo>
                    <a:pt x="25" y="82"/>
                  </a:lnTo>
                  <a:lnTo>
                    <a:pt x="13" y="88"/>
                  </a:lnTo>
                  <a:lnTo>
                    <a:pt x="0" y="94"/>
                  </a:lnTo>
                  <a:lnTo>
                    <a:pt x="0" y="107"/>
                  </a:lnTo>
                  <a:lnTo>
                    <a:pt x="0" y="113"/>
                  </a:lnTo>
                  <a:lnTo>
                    <a:pt x="6" y="126"/>
                  </a:lnTo>
                  <a:lnTo>
                    <a:pt x="19" y="138"/>
                  </a:lnTo>
                  <a:lnTo>
                    <a:pt x="25" y="138"/>
                  </a:lnTo>
                  <a:lnTo>
                    <a:pt x="32" y="138"/>
                  </a:lnTo>
                  <a:close/>
                </a:path>
              </a:pathLst>
            </a:custGeom>
            <a:solidFill>
              <a:schemeClr val="accent2">
                <a:lumMod val="40000"/>
                <a:lumOff val="60000"/>
                <a:alpha val="28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5" name="フリーフォーム 174"/>
            <p:cNvSpPr>
              <a:spLocks/>
            </p:cNvSpPr>
            <p:nvPr/>
          </p:nvSpPr>
          <p:spPr bwMode="auto">
            <a:xfrm>
              <a:off x="504" y="1014"/>
              <a:ext cx="19" cy="25"/>
            </a:xfrm>
            <a:custGeom>
              <a:avLst/>
              <a:gdLst/>
              <a:ahLst/>
              <a:cxnLst>
                <a:cxn ang="0">
                  <a:pos x="13" y="25"/>
                </a:cxn>
                <a:cxn ang="0">
                  <a:pos x="19" y="18"/>
                </a:cxn>
                <a:cxn ang="0">
                  <a:pos x="19" y="6"/>
                </a:cxn>
                <a:cxn ang="0">
                  <a:pos x="13" y="0"/>
                </a:cxn>
                <a:cxn ang="0">
                  <a:pos x="0" y="0"/>
                </a:cxn>
                <a:cxn ang="0">
                  <a:pos x="0" y="12"/>
                </a:cxn>
                <a:cxn ang="0">
                  <a:pos x="0" y="18"/>
                </a:cxn>
                <a:cxn ang="0">
                  <a:pos x="6" y="25"/>
                </a:cxn>
                <a:cxn ang="0">
                  <a:pos x="6" y="25"/>
                </a:cxn>
                <a:cxn ang="0">
                  <a:pos x="13" y="25"/>
                </a:cxn>
              </a:cxnLst>
              <a:rect l="0" t="0" r="0" b="0"/>
              <a:pathLst>
                <a:path w="19" h="25">
                  <a:moveTo>
                    <a:pt x="13" y="25"/>
                  </a:moveTo>
                  <a:lnTo>
                    <a:pt x="19" y="18"/>
                  </a:lnTo>
                  <a:lnTo>
                    <a:pt x="19" y="6"/>
                  </a:lnTo>
                  <a:lnTo>
                    <a:pt x="13" y="0"/>
                  </a:lnTo>
                  <a:lnTo>
                    <a:pt x="0" y="0"/>
                  </a:lnTo>
                  <a:lnTo>
                    <a:pt x="0" y="12"/>
                  </a:lnTo>
                  <a:lnTo>
                    <a:pt x="0" y="18"/>
                  </a:lnTo>
                  <a:lnTo>
                    <a:pt x="6" y="25"/>
                  </a:lnTo>
                  <a:lnTo>
                    <a:pt x="6" y="25"/>
                  </a:lnTo>
                  <a:lnTo>
                    <a:pt x="13" y="25"/>
                  </a:lnTo>
                  <a:close/>
                </a:path>
              </a:pathLst>
            </a:custGeom>
            <a:solidFill>
              <a:schemeClr val="accent2">
                <a:lumMod val="40000"/>
                <a:lumOff val="60000"/>
                <a:alpha val="2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6" name="フリーフォーム 175"/>
            <p:cNvSpPr>
              <a:spLocks/>
            </p:cNvSpPr>
            <p:nvPr/>
          </p:nvSpPr>
          <p:spPr bwMode="auto">
            <a:xfrm>
              <a:off x="586" y="755"/>
              <a:ext cx="44" cy="50"/>
            </a:xfrm>
            <a:custGeom>
              <a:avLst/>
              <a:gdLst/>
              <a:ahLst/>
              <a:cxnLst>
                <a:cxn ang="0">
                  <a:pos x="38" y="50"/>
                </a:cxn>
                <a:cxn ang="0">
                  <a:pos x="44" y="31"/>
                </a:cxn>
                <a:cxn ang="0">
                  <a:pos x="44" y="19"/>
                </a:cxn>
                <a:cxn ang="0">
                  <a:pos x="44" y="6"/>
                </a:cxn>
                <a:cxn ang="0">
                  <a:pos x="32" y="0"/>
                </a:cxn>
                <a:cxn ang="0">
                  <a:pos x="19" y="0"/>
                </a:cxn>
                <a:cxn ang="0">
                  <a:pos x="6" y="6"/>
                </a:cxn>
                <a:cxn ang="0">
                  <a:pos x="0" y="12"/>
                </a:cxn>
                <a:cxn ang="0">
                  <a:pos x="0" y="25"/>
                </a:cxn>
                <a:cxn ang="0">
                  <a:pos x="19" y="50"/>
                </a:cxn>
                <a:cxn ang="0">
                  <a:pos x="25" y="50"/>
                </a:cxn>
                <a:cxn ang="0">
                  <a:pos x="32" y="50"/>
                </a:cxn>
                <a:cxn ang="0">
                  <a:pos x="38" y="50"/>
                </a:cxn>
              </a:cxnLst>
              <a:rect l="0" t="0" r="0" b="0"/>
              <a:pathLst>
                <a:path w="44" h="50">
                  <a:moveTo>
                    <a:pt x="38" y="50"/>
                  </a:moveTo>
                  <a:lnTo>
                    <a:pt x="44" y="31"/>
                  </a:lnTo>
                  <a:lnTo>
                    <a:pt x="44" y="19"/>
                  </a:lnTo>
                  <a:lnTo>
                    <a:pt x="44" y="6"/>
                  </a:lnTo>
                  <a:lnTo>
                    <a:pt x="32" y="0"/>
                  </a:lnTo>
                  <a:lnTo>
                    <a:pt x="19" y="0"/>
                  </a:lnTo>
                  <a:lnTo>
                    <a:pt x="6" y="6"/>
                  </a:lnTo>
                  <a:lnTo>
                    <a:pt x="0" y="12"/>
                  </a:lnTo>
                  <a:lnTo>
                    <a:pt x="0" y="25"/>
                  </a:lnTo>
                  <a:lnTo>
                    <a:pt x="19" y="50"/>
                  </a:lnTo>
                  <a:lnTo>
                    <a:pt x="25" y="50"/>
                  </a:lnTo>
                  <a:lnTo>
                    <a:pt x="32" y="50"/>
                  </a:lnTo>
                  <a:lnTo>
                    <a:pt x="38" y="50"/>
                  </a:lnTo>
                  <a:close/>
                </a:path>
              </a:pathLst>
            </a:custGeom>
            <a:solidFill>
              <a:schemeClr val="accent2">
                <a:lumMod val="40000"/>
                <a:lumOff val="60000"/>
                <a:alpha val="2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77" name="フリーフォーム 176"/>
            <p:cNvSpPr>
              <a:spLocks/>
            </p:cNvSpPr>
            <p:nvPr/>
          </p:nvSpPr>
          <p:spPr bwMode="auto">
            <a:xfrm>
              <a:off x="535" y="641"/>
              <a:ext cx="26" cy="38"/>
            </a:xfrm>
            <a:custGeom>
              <a:avLst/>
              <a:gdLst/>
              <a:ahLst/>
              <a:cxnLst>
                <a:cxn ang="0">
                  <a:pos x="19" y="38"/>
                </a:cxn>
                <a:cxn ang="0">
                  <a:pos x="26" y="26"/>
                </a:cxn>
                <a:cxn ang="0">
                  <a:pos x="19" y="7"/>
                </a:cxn>
                <a:cxn ang="0">
                  <a:pos x="7" y="0"/>
                </a:cxn>
                <a:cxn ang="0">
                  <a:pos x="0" y="7"/>
                </a:cxn>
                <a:cxn ang="0">
                  <a:pos x="0" y="19"/>
                </a:cxn>
                <a:cxn ang="0">
                  <a:pos x="7" y="38"/>
                </a:cxn>
                <a:cxn ang="0">
                  <a:pos x="13" y="38"/>
                </a:cxn>
                <a:cxn ang="0">
                  <a:pos x="13" y="38"/>
                </a:cxn>
                <a:cxn ang="0">
                  <a:pos x="19" y="38"/>
                </a:cxn>
              </a:cxnLst>
              <a:rect l="0" t="0" r="0" b="0"/>
              <a:pathLst>
                <a:path w="26" h="38">
                  <a:moveTo>
                    <a:pt x="19" y="38"/>
                  </a:moveTo>
                  <a:lnTo>
                    <a:pt x="26" y="26"/>
                  </a:lnTo>
                  <a:lnTo>
                    <a:pt x="19" y="7"/>
                  </a:lnTo>
                  <a:lnTo>
                    <a:pt x="7" y="0"/>
                  </a:lnTo>
                  <a:lnTo>
                    <a:pt x="0" y="7"/>
                  </a:lnTo>
                  <a:lnTo>
                    <a:pt x="0" y="19"/>
                  </a:lnTo>
                  <a:lnTo>
                    <a:pt x="7" y="38"/>
                  </a:lnTo>
                  <a:lnTo>
                    <a:pt x="13" y="38"/>
                  </a:lnTo>
                  <a:lnTo>
                    <a:pt x="13" y="38"/>
                  </a:lnTo>
                  <a:lnTo>
                    <a:pt x="19" y="38"/>
                  </a:lnTo>
                  <a:close/>
                </a:path>
              </a:pathLst>
            </a:custGeom>
            <a:solidFill>
              <a:schemeClr val="accent2">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35" name="フリーフォーム 334"/>
            <p:cNvSpPr>
              <a:spLocks/>
            </p:cNvSpPr>
            <p:nvPr/>
          </p:nvSpPr>
          <p:spPr bwMode="auto">
            <a:xfrm>
              <a:off x="580" y="503"/>
              <a:ext cx="50" cy="25"/>
            </a:xfrm>
            <a:custGeom>
              <a:avLst/>
              <a:gdLst/>
              <a:ahLst/>
              <a:cxnLst>
                <a:cxn ang="0">
                  <a:pos x="6" y="25"/>
                </a:cxn>
                <a:cxn ang="0">
                  <a:pos x="19" y="25"/>
                </a:cxn>
                <a:cxn ang="0">
                  <a:pos x="31" y="12"/>
                </a:cxn>
                <a:cxn ang="0">
                  <a:pos x="50" y="0"/>
                </a:cxn>
                <a:cxn ang="0">
                  <a:pos x="38" y="0"/>
                </a:cxn>
                <a:cxn ang="0">
                  <a:pos x="19" y="6"/>
                </a:cxn>
                <a:cxn ang="0">
                  <a:pos x="0" y="18"/>
                </a:cxn>
                <a:cxn ang="0">
                  <a:pos x="0" y="25"/>
                </a:cxn>
                <a:cxn ang="0">
                  <a:pos x="6" y="25"/>
                </a:cxn>
              </a:cxnLst>
              <a:rect l="0" t="0" r="0" b="0"/>
              <a:pathLst>
                <a:path w="50" h="25">
                  <a:moveTo>
                    <a:pt x="6" y="25"/>
                  </a:moveTo>
                  <a:lnTo>
                    <a:pt x="19" y="25"/>
                  </a:lnTo>
                  <a:lnTo>
                    <a:pt x="31" y="12"/>
                  </a:lnTo>
                  <a:lnTo>
                    <a:pt x="50" y="0"/>
                  </a:lnTo>
                  <a:lnTo>
                    <a:pt x="38" y="0"/>
                  </a:lnTo>
                  <a:lnTo>
                    <a:pt x="19" y="6"/>
                  </a:lnTo>
                  <a:lnTo>
                    <a:pt x="0" y="18"/>
                  </a:lnTo>
                  <a:lnTo>
                    <a:pt x="0" y="25"/>
                  </a:lnTo>
                  <a:lnTo>
                    <a:pt x="6" y="25"/>
                  </a:lnTo>
                  <a:close/>
                </a:path>
              </a:pathLst>
            </a:custGeom>
            <a:solidFill>
              <a:schemeClr val="accent2">
                <a:lumMod val="40000"/>
                <a:lumOff val="60000"/>
                <a:alpha val="1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36" name="フリーフォーム 335"/>
            <p:cNvSpPr>
              <a:spLocks/>
            </p:cNvSpPr>
            <p:nvPr/>
          </p:nvSpPr>
          <p:spPr bwMode="auto">
            <a:xfrm>
              <a:off x="1369" y="515"/>
              <a:ext cx="75" cy="76"/>
            </a:xfrm>
            <a:custGeom>
              <a:avLst/>
              <a:gdLst/>
              <a:ahLst/>
              <a:cxnLst>
                <a:cxn ang="0">
                  <a:pos x="63" y="70"/>
                </a:cxn>
                <a:cxn ang="0">
                  <a:pos x="69" y="63"/>
                </a:cxn>
                <a:cxn ang="0">
                  <a:pos x="75" y="44"/>
                </a:cxn>
                <a:cxn ang="0">
                  <a:pos x="69" y="19"/>
                </a:cxn>
                <a:cxn ang="0">
                  <a:pos x="56" y="0"/>
                </a:cxn>
                <a:cxn ang="0">
                  <a:pos x="44" y="0"/>
                </a:cxn>
                <a:cxn ang="0">
                  <a:pos x="31" y="0"/>
                </a:cxn>
                <a:cxn ang="0">
                  <a:pos x="6" y="13"/>
                </a:cxn>
                <a:cxn ang="0">
                  <a:pos x="0" y="25"/>
                </a:cxn>
                <a:cxn ang="0">
                  <a:pos x="6" y="44"/>
                </a:cxn>
                <a:cxn ang="0">
                  <a:pos x="18" y="70"/>
                </a:cxn>
                <a:cxn ang="0">
                  <a:pos x="25" y="76"/>
                </a:cxn>
                <a:cxn ang="0">
                  <a:pos x="37" y="76"/>
                </a:cxn>
                <a:cxn ang="0">
                  <a:pos x="56" y="70"/>
                </a:cxn>
                <a:cxn ang="0">
                  <a:pos x="63" y="70"/>
                </a:cxn>
              </a:cxnLst>
              <a:rect l="0" t="0" r="0" b="0"/>
              <a:pathLst>
                <a:path w="75" h="76">
                  <a:moveTo>
                    <a:pt x="63" y="70"/>
                  </a:moveTo>
                  <a:lnTo>
                    <a:pt x="69" y="63"/>
                  </a:lnTo>
                  <a:lnTo>
                    <a:pt x="75" y="44"/>
                  </a:lnTo>
                  <a:lnTo>
                    <a:pt x="69" y="19"/>
                  </a:lnTo>
                  <a:lnTo>
                    <a:pt x="56" y="0"/>
                  </a:lnTo>
                  <a:lnTo>
                    <a:pt x="44" y="0"/>
                  </a:lnTo>
                  <a:lnTo>
                    <a:pt x="31" y="0"/>
                  </a:lnTo>
                  <a:lnTo>
                    <a:pt x="6" y="13"/>
                  </a:lnTo>
                  <a:lnTo>
                    <a:pt x="0" y="25"/>
                  </a:lnTo>
                  <a:lnTo>
                    <a:pt x="6" y="44"/>
                  </a:lnTo>
                  <a:lnTo>
                    <a:pt x="18" y="70"/>
                  </a:lnTo>
                  <a:lnTo>
                    <a:pt x="25" y="76"/>
                  </a:lnTo>
                  <a:lnTo>
                    <a:pt x="37" y="76"/>
                  </a:lnTo>
                  <a:lnTo>
                    <a:pt x="56" y="70"/>
                  </a:lnTo>
                  <a:lnTo>
                    <a:pt x="63" y="70"/>
                  </a:lnTo>
                  <a:close/>
                </a:path>
              </a:pathLst>
            </a:custGeom>
            <a:solidFill>
              <a:schemeClr val="accent2">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37" name="フリーフォーム 336"/>
            <p:cNvSpPr>
              <a:spLocks/>
            </p:cNvSpPr>
            <p:nvPr/>
          </p:nvSpPr>
          <p:spPr bwMode="auto">
            <a:xfrm>
              <a:off x="1653" y="906"/>
              <a:ext cx="88" cy="133"/>
            </a:xfrm>
            <a:custGeom>
              <a:avLst/>
              <a:gdLst/>
              <a:ahLst/>
              <a:cxnLst>
                <a:cxn ang="0">
                  <a:pos x="63" y="120"/>
                </a:cxn>
                <a:cxn ang="0">
                  <a:pos x="82" y="95"/>
                </a:cxn>
                <a:cxn ang="0">
                  <a:pos x="88" y="76"/>
                </a:cxn>
                <a:cxn ang="0">
                  <a:pos x="82" y="57"/>
                </a:cxn>
                <a:cxn ang="0">
                  <a:pos x="75" y="38"/>
                </a:cxn>
                <a:cxn ang="0">
                  <a:pos x="63" y="19"/>
                </a:cxn>
                <a:cxn ang="0">
                  <a:pos x="37" y="7"/>
                </a:cxn>
                <a:cxn ang="0">
                  <a:pos x="31" y="0"/>
                </a:cxn>
                <a:cxn ang="0">
                  <a:pos x="25" y="7"/>
                </a:cxn>
                <a:cxn ang="0">
                  <a:pos x="6" y="26"/>
                </a:cxn>
                <a:cxn ang="0">
                  <a:pos x="0" y="44"/>
                </a:cxn>
                <a:cxn ang="0">
                  <a:pos x="0" y="70"/>
                </a:cxn>
                <a:cxn ang="0">
                  <a:pos x="12" y="108"/>
                </a:cxn>
                <a:cxn ang="0">
                  <a:pos x="31" y="126"/>
                </a:cxn>
                <a:cxn ang="0">
                  <a:pos x="37" y="133"/>
                </a:cxn>
                <a:cxn ang="0">
                  <a:pos x="44" y="133"/>
                </a:cxn>
                <a:cxn ang="0">
                  <a:pos x="56" y="120"/>
                </a:cxn>
                <a:cxn ang="0">
                  <a:pos x="63" y="120"/>
                </a:cxn>
              </a:cxnLst>
              <a:rect l="0" t="0" r="0" b="0"/>
              <a:pathLst>
                <a:path w="88" h="133">
                  <a:moveTo>
                    <a:pt x="63" y="120"/>
                  </a:moveTo>
                  <a:lnTo>
                    <a:pt x="82" y="95"/>
                  </a:lnTo>
                  <a:lnTo>
                    <a:pt x="88" y="76"/>
                  </a:lnTo>
                  <a:lnTo>
                    <a:pt x="82" y="57"/>
                  </a:lnTo>
                  <a:lnTo>
                    <a:pt x="75" y="38"/>
                  </a:lnTo>
                  <a:lnTo>
                    <a:pt x="63" y="19"/>
                  </a:lnTo>
                  <a:lnTo>
                    <a:pt x="37" y="7"/>
                  </a:lnTo>
                  <a:lnTo>
                    <a:pt x="31" y="0"/>
                  </a:lnTo>
                  <a:lnTo>
                    <a:pt x="25" y="7"/>
                  </a:lnTo>
                  <a:lnTo>
                    <a:pt x="6" y="26"/>
                  </a:lnTo>
                  <a:lnTo>
                    <a:pt x="0" y="44"/>
                  </a:lnTo>
                  <a:lnTo>
                    <a:pt x="0" y="70"/>
                  </a:lnTo>
                  <a:lnTo>
                    <a:pt x="12" y="108"/>
                  </a:lnTo>
                  <a:lnTo>
                    <a:pt x="31" y="126"/>
                  </a:lnTo>
                  <a:lnTo>
                    <a:pt x="37" y="133"/>
                  </a:lnTo>
                  <a:lnTo>
                    <a:pt x="44" y="133"/>
                  </a:lnTo>
                  <a:lnTo>
                    <a:pt x="56" y="120"/>
                  </a:lnTo>
                  <a:lnTo>
                    <a:pt x="63" y="120"/>
                  </a:lnTo>
                  <a:close/>
                </a:path>
              </a:pathLst>
            </a:custGeom>
            <a:solidFill>
              <a:schemeClr val="accent2">
                <a:lumMod val="40000"/>
                <a:lumOff val="60000"/>
                <a:alpha val="2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38" name="フリーフォーム 337"/>
            <p:cNvSpPr>
              <a:spLocks/>
            </p:cNvSpPr>
            <p:nvPr/>
          </p:nvSpPr>
          <p:spPr bwMode="auto">
            <a:xfrm>
              <a:off x="1425" y="433"/>
              <a:ext cx="26" cy="44"/>
            </a:xfrm>
            <a:custGeom>
              <a:avLst/>
              <a:gdLst/>
              <a:ahLst/>
              <a:cxnLst>
                <a:cxn ang="0">
                  <a:pos x="13" y="44"/>
                </a:cxn>
                <a:cxn ang="0">
                  <a:pos x="26" y="25"/>
                </a:cxn>
                <a:cxn ang="0">
                  <a:pos x="26" y="0"/>
                </a:cxn>
                <a:cxn ang="0">
                  <a:pos x="19" y="0"/>
                </a:cxn>
                <a:cxn ang="0">
                  <a:pos x="13" y="6"/>
                </a:cxn>
                <a:cxn ang="0">
                  <a:pos x="0" y="25"/>
                </a:cxn>
                <a:cxn ang="0">
                  <a:pos x="7" y="44"/>
                </a:cxn>
                <a:cxn ang="0">
                  <a:pos x="7" y="44"/>
                </a:cxn>
                <a:cxn ang="0">
                  <a:pos x="13" y="44"/>
                </a:cxn>
              </a:cxnLst>
              <a:rect l="0" t="0" r="0" b="0"/>
              <a:pathLst>
                <a:path w="26" h="44">
                  <a:moveTo>
                    <a:pt x="13" y="44"/>
                  </a:moveTo>
                  <a:lnTo>
                    <a:pt x="26" y="25"/>
                  </a:lnTo>
                  <a:lnTo>
                    <a:pt x="26" y="0"/>
                  </a:lnTo>
                  <a:lnTo>
                    <a:pt x="19" y="0"/>
                  </a:lnTo>
                  <a:lnTo>
                    <a:pt x="13" y="6"/>
                  </a:lnTo>
                  <a:lnTo>
                    <a:pt x="0" y="25"/>
                  </a:lnTo>
                  <a:lnTo>
                    <a:pt x="7" y="44"/>
                  </a:lnTo>
                  <a:lnTo>
                    <a:pt x="7" y="44"/>
                  </a:lnTo>
                  <a:lnTo>
                    <a:pt x="13" y="44"/>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0" name="フリーフォーム 339"/>
            <p:cNvSpPr>
              <a:spLocks/>
            </p:cNvSpPr>
            <p:nvPr/>
          </p:nvSpPr>
          <p:spPr bwMode="auto">
            <a:xfrm>
              <a:off x="1457" y="578"/>
              <a:ext cx="19" cy="19"/>
            </a:xfrm>
            <a:custGeom>
              <a:avLst/>
              <a:gdLst/>
              <a:ahLst/>
              <a:cxnLst>
                <a:cxn ang="0">
                  <a:pos x="6" y="19"/>
                </a:cxn>
                <a:cxn ang="0">
                  <a:pos x="13" y="13"/>
                </a:cxn>
                <a:cxn ang="0">
                  <a:pos x="19" y="7"/>
                </a:cxn>
                <a:cxn ang="0">
                  <a:pos x="13" y="0"/>
                </a:cxn>
                <a:cxn ang="0">
                  <a:pos x="6" y="0"/>
                </a:cxn>
                <a:cxn ang="0">
                  <a:pos x="0" y="7"/>
                </a:cxn>
                <a:cxn ang="0">
                  <a:pos x="6" y="13"/>
                </a:cxn>
                <a:cxn ang="0">
                  <a:pos x="6" y="13"/>
                </a:cxn>
                <a:cxn ang="0">
                  <a:pos x="6" y="19"/>
                </a:cxn>
              </a:cxnLst>
              <a:rect l="0" t="0" r="0" b="0"/>
              <a:pathLst>
                <a:path w="19" h="19">
                  <a:moveTo>
                    <a:pt x="6" y="19"/>
                  </a:moveTo>
                  <a:lnTo>
                    <a:pt x="13" y="13"/>
                  </a:lnTo>
                  <a:lnTo>
                    <a:pt x="19" y="7"/>
                  </a:lnTo>
                  <a:lnTo>
                    <a:pt x="13" y="0"/>
                  </a:lnTo>
                  <a:lnTo>
                    <a:pt x="6" y="0"/>
                  </a:lnTo>
                  <a:lnTo>
                    <a:pt x="0" y="7"/>
                  </a:lnTo>
                  <a:lnTo>
                    <a:pt x="6" y="13"/>
                  </a:lnTo>
                  <a:lnTo>
                    <a:pt x="6" y="13"/>
                  </a:lnTo>
                  <a:lnTo>
                    <a:pt x="6" y="19"/>
                  </a:lnTo>
                  <a:close/>
                </a:path>
              </a:pathLst>
            </a:custGeom>
            <a:solidFill>
              <a:schemeClr val="accent2">
                <a:lumMod val="40000"/>
                <a:lumOff val="60000"/>
                <a:alpha val="3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1" name="フリーフォーム 340"/>
            <p:cNvSpPr>
              <a:spLocks/>
            </p:cNvSpPr>
            <p:nvPr/>
          </p:nvSpPr>
          <p:spPr bwMode="auto">
            <a:xfrm>
              <a:off x="1861" y="875"/>
              <a:ext cx="50" cy="69"/>
            </a:xfrm>
            <a:custGeom>
              <a:avLst/>
              <a:gdLst/>
              <a:ahLst/>
              <a:cxnLst>
                <a:cxn ang="0">
                  <a:pos x="25" y="69"/>
                </a:cxn>
                <a:cxn ang="0">
                  <a:pos x="38" y="63"/>
                </a:cxn>
                <a:cxn ang="0">
                  <a:pos x="50" y="50"/>
                </a:cxn>
                <a:cxn ang="0">
                  <a:pos x="50" y="38"/>
                </a:cxn>
                <a:cxn ang="0">
                  <a:pos x="44" y="19"/>
                </a:cxn>
                <a:cxn ang="0">
                  <a:pos x="31" y="6"/>
                </a:cxn>
                <a:cxn ang="0">
                  <a:pos x="25" y="0"/>
                </a:cxn>
                <a:cxn ang="0">
                  <a:pos x="6" y="6"/>
                </a:cxn>
                <a:cxn ang="0">
                  <a:pos x="0" y="25"/>
                </a:cxn>
                <a:cxn ang="0">
                  <a:pos x="0" y="50"/>
                </a:cxn>
                <a:cxn ang="0">
                  <a:pos x="6" y="69"/>
                </a:cxn>
                <a:cxn ang="0">
                  <a:pos x="19" y="69"/>
                </a:cxn>
                <a:cxn ang="0">
                  <a:pos x="25" y="69"/>
                </a:cxn>
              </a:cxnLst>
              <a:rect l="0" t="0" r="0" b="0"/>
              <a:pathLst>
                <a:path w="50" h="69">
                  <a:moveTo>
                    <a:pt x="25" y="69"/>
                  </a:moveTo>
                  <a:lnTo>
                    <a:pt x="38" y="63"/>
                  </a:lnTo>
                  <a:lnTo>
                    <a:pt x="50" y="50"/>
                  </a:lnTo>
                  <a:lnTo>
                    <a:pt x="50" y="38"/>
                  </a:lnTo>
                  <a:lnTo>
                    <a:pt x="44" y="19"/>
                  </a:lnTo>
                  <a:lnTo>
                    <a:pt x="31" y="6"/>
                  </a:lnTo>
                  <a:lnTo>
                    <a:pt x="25" y="0"/>
                  </a:lnTo>
                  <a:lnTo>
                    <a:pt x="6" y="6"/>
                  </a:lnTo>
                  <a:lnTo>
                    <a:pt x="0" y="25"/>
                  </a:lnTo>
                  <a:lnTo>
                    <a:pt x="0" y="50"/>
                  </a:lnTo>
                  <a:lnTo>
                    <a:pt x="6" y="69"/>
                  </a:lnTo>
                  <a:lnTo>
                    <a:pt x="19" y="69"/>
                  </a:lnTo>
                  <a:lnTo>
                    <a:pt x="25" y="69"/>
                  </a:lnTo>
                  <a:close/>
                </a:path>
              </a:pathLst>
            </a:custGeom>
            <a:solidFill>
              <a:schemeClr val="accent2">
                <a:lumMod val="40000"/>
                <a:lumOff val="60000"/>
                <a:alpha val="4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2" name="フリーフォーム 341"/>
            <p:cNvSpPr>
              <a:spLocks/>
            </p:cNvSpPr>
            <p:nvPr/>
          </p:nvSpPr>
          <p:spPr bwMode="auto">
            <a:xfrm>
              <a:off x="1829" y="1026"/>
              <a:ext cx="26" cy="38"/>
            </a:xfrm>
            <a:custGeom>
              <a:avLst/>
              <a:gdLst/>
              <a:ahLst/>
              <a:cxnLst>
                <a:cxn ang="0">
                  <a:pos x="13" y="38"/>
                </a:cxn>
                <a:cxn ang="0">
                  <a:pos x="26" y="32"/>
                </a:cxn>
                <a:cxn ang="0">
                  <a:pos x="19" y="13"/>
                </a:cxn>
                <a:cxn ang="0">
                  <a:pos x="7" y="0"/>
                </a:cxn>
                <a:cxn ang="0">
                  <a:pos x="0" y="0"/>
                </a:cxn>
                <a:cxn ang="0">
                  <a:pos x="0" y="6"/>
                </a:cxn>
                <a:cxn ang="0">
                  <a:pos x="0" y="25"/>
                </a:cxn>
                <a:cxn ang="0">
                  <a:pos x="7" y="38"/>
                </a:cxn>
                <a:cxn ang="0">
                  <a:pos x="13" y="38"/>
                </a:cxn>
              </a:cxnLst>
              <a:rect l="0" t="0" r="0" b="0"/>
              <a:pathLst>
                <a:path w="26" h="38">
                  <a:moveTo>
                    <a:pt x="13" y="38"/>
                  </a:moveTo>
                  <a:lnTo>
                    <a:pt x="26" y="32"/>
                  </a:lnTo>
                  <a:lnTo>
                    <a:pt x="19" y="13"/>
                  </a:lnTo>
                  <a:lnTo>
                    <a:pt x="7" y="0"/>
                  </a:lnTo>
                  <a:lnTo>
                    <a:pt x="0" y="0"/>
                  </a:lnTo>
                  <a:lnTo>
                    <a:pt x="0" y="6"/>
                  </a:lnTo>
                  <a:lnTo>
                    <a:pt x="0" y="25"/>
                  </a:lnTo>
                  <a:lnTo>
                    <a:pt x="7" y="38"/>
                  </a:lnTo>
                  <a:lnTo>
                    <a:pt x="13" y="38"/>
                  </a:lnTo>
                  <a:close/>
                </a:path>
              </a:pathLst>
            </a:custGeom>
            <a:solidFill>
              <a:schemeClr val="accent2">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3" name="フリーフォーム 342"/>
            <p:cNvSpPr>
              <a:spLocks/>
            </p:cNvSpPr>
            <p:nvPr/>
          </p:nvSpPr>
          <p:spPr bwMode="auto">
            <a:xfrm>
              <a:off x="1798" y="1039"/>
              <a:ext cx="12" cy="19"/>
            </a:xfrm>
            <a:custGeom>
              <a:avLst/>
              <a:gdLst/>
              <a:ahLst/>
              <a:cxnLst>
                <a:cxn ang="0">
                  <a:pos x="12" y="19"/>
                </a:cxn>
                <a:cxn ang="0">
                  <a:pos x="12" y="6"/>
                </a:cxn>
                <a:cxn ang="0">
                  <a:pos x="12" y="0"/>
                </a:cxn>
                <a:cxn ang="0">
                  <a:pos x="0" y="0"/>
                </a:cxn>
                <a:cxn ang="0">
                  <a:pos x="0" y="6"/>
                </a:cxn>
                <a:cxn ang="0">
                  <a:pos x="0" y="12"/>
                </a:cxn>
                <a:cxn ang="0">
                  <a:pos x="6" y="19"/>
                </a:cxn>
                <a:cxn ang="0">
                  <a:pos x="12" y="19"/>
                </a:cxn>
              </a:cxnLst>
              <a:rect l="0" t="0" r="0" b="0"/>
              <a:pathLst>
                <a:path w="12" h="19">
                  <a:moveTo>
                    <a:pt x="12" y="19"/>
                  </a:moveTo>
                  <a:lnTo>
                    <a:pt x="12" y="6"/>
                  </a:lnTo>
                  <a:lnTo>
                    <a:pt x="12" y="0"/>
                  </a:lnTo>
                  <a:lnTo>
                    <a:pt x="0" y="0"/>
                  </a:lnTo>
                  <a:lnTo>
                    <a:pt x="0" y="6"/>
                  </a:lnTo>
                  <a:lnTo>
                    <a:pt x="0" y="12"/>
                  </a:lnTo>
                  <a:lnTo>
                    <a:pt x="6" y="19"/>
                  </a:lnTo>
                  <a:lnTo>
                    <a:pt x="12" y="19"/>
                  </a:lnTo>
                  <a:close/>
                </a:path>
              </a:pathLst>
            </a:custGeom>
            <a:solidFill>
              <a:schemeClr val="accent2">
                <a:lumMod val="40000"/>
                <a:lumOff val="60000"/>
                <a:alpha val="59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4" name="フリーフォーム 343"/>
            <p:cNvSpPr>
              <a:spLocks/>
            </p:cNvSpPr>
            <p:nvPr/>
          </p:nvSpPr>
          <p:spPr bwMode="auto">
            <a:xfrm>
              <a:off x="1766" y="1032"/>
              <a:ext cx="13" cy="13"/>
            </a:xfrm>
            <a:custGeom>
              <a:avLst/>
              <a:gdLst/>
              <a:ahLst/>
              <a:cxnLst>
                <a:cxn ang="0">
                  <a:pos x="6" y="13"/>
                </a:cxn>
                <a:cxn ang="0">
                  <a:pos x="13" y="13"/>
                </a:cxn>
                <a:cxn ang="0">
                  <a:pos x="6" y="0"/>
                </a:cxn>
                <a:cxn ang="0">
                  <a:pos x="0" y="0"/>
                </a:cxn>
                <a:cxn ang="0">
                  <a:pos x="0" y="7"/>
                </a:cxn>
                <a:cxn ang="0">
                  <a:pos x="0" y="13"/>
                </a:cxn>
                <a:cxn ang="0">
                  <a:pos x="6" y="13"/>
                </a:cxn>
              </a:cxnLst>
              <a:rect l="0" t="0" r="0" b="0"/>
              <a:pathLst>
                <a:path w="13" h="13">
                  <a:moveTo>
                    <a:pt x="6" y="13"/>
                  </a:moveTo>
                  <a:lnTo>
                    <a:pt x="13" y="13"/>
                  </a:lnTo>
                  <a:lnTo>
                    <a:pt x="6" y="0"/>
                  </a:lnTo>
                  <a:lnTo>
                    <a:pt x="0" y="0"/>
                  </a:lnTo>
                  <a:lnTo>
                    <a:pt x="0" y="7"/>
                  </a:lnTo>
                  <a:lnTo>
                    <a:pt x="0" y="13"/>
                  </a:lnTo>
                  <a:lnTo>
                    <a:pt x="6" y="13"/>
                  </a:lnTo>
                  <a:close/>
                </a:path>
              </a:pathLst>
            </a:custGeom>
            <a:solidFill>
              <a:schemeClr val="accent2">
                <a:lumMod val="40000"/>
                <a:lumOff val="60000"/>
                <a:alpha val="7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5" name="フリーフォーム 344"/>
            <p:cNvSpPr>
              <a:spLocks/>
            </p:cNvSpPr>
            <p:nvPr/>
          </p:nvSpPr>
          <p:spPr bwMode="auto">
            <a:xfrm>
              <a:off x="1785" y="1077"/>
              <a:ext cx="13" cy="12"/>
            </a:xfrm>
            <a:custGeom>
              <a:avLst/>
              <a:gdLst/>
              <a:ahLst/>
              <a:cxnLst>
                <a:cxn ang="0">
                  <a:pos x="6" y="12"/>
                </a:cxn>
                <a:cxn ang="0">
                  <a:pos x="13" y="6"/>
                </a:cxn>
                <a:cxn ang="0">
                  <a:pos x="6" y="0"/>
                </a:cxn>
                <a:cxn ang="0">
                  <a:pos x="0" y="0"/>
                </a:cxn>
                <a:cxn ang="0">
                  <a:pos x="0" y="6"/>
                </a:cxn>
                <a:cxn ang="0">
                  <a:pos x="0" y="12"/>
                </a:cxn>
                <a:cxn ang="0">
                  <a:pos x="6" y="12"/>
                </a:cxn>
              </a:cxnLst>
              <a:rect l="0" t="0" r="0" b="0"/>
              <a:pathLst>
                <a:path w="13" h="12">
                  <a:moveTo>
                    <a:pt x="6" y="12"/>
                  </a:moveTo>
                  <a:lnTo>
                    <a:pt x="13" y="6"/>
                  </a:lnTo>
                  <a:lnTo>
                    <a:pt x="6" y="0"/>
                  </a:lnTo>
                  <a:lnTo>
                    <a:pt x="0" y="0"/>
                  </a:lnTo>
                  <a:lnTo>
                    <a:pt x="0" y="6"/>
                  </a:lnTo>
                  <a:lnTo>
                    <a:pt x="0" y="12"/>
                  </a:lnTo>
                  <a:lnTo>
                    <a:pt x="6" y="12"/>
                  </a:lnTo>
                  <a:close/>
                </a:path>
              </a:pathLst>
            </a:custGeom>
            <a:solidFill>
              <a:schemeClr val="accent2">
                <a:lumMod val="40000"/>
                <a:lumOff val="60000"/>
                <a:alpha val="5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6" name="フリーフォーム 345"/>
            <p:cNvSpPr>
              <a:spLocks/>
            </p:cNvSpPr>
            <p:nvPr/>
          </p:nvSpPr>
          <p:spPr bwMode="auto">
            <a:xfrm>
              <a:off x="1387" y="1152"/>
              <a:ext cx="139" cy="101"/>
            </a:xfrm>
            <a:custGeom>
              <a:avLst/>
              <a:gdLst/>
              <a:ahLst/>
              <a:cxnLst>
                <a:cxn ang="0">
                  <a:pos x="120" y="76"/>
                </a:cxn>
                <a:cxn ang="0">
                  <a:pos x="139" y="70"/>
                </a:cxn>
                <a:cxn ang="0">
                  <a:pos x="139" y="63"/>
                </a:cxn>
                <a:cxn ang="0">
                  <a:pos x="139" y="57"/>
                </a:cxn>
                <a:cxn ang="0">
                  <a:pos x="133" y="51"/>
                </a:cxn>
                <a:cxn ang="0">
                  <a:pos x="127" y="44"/>
                </a:cxn>
                <a:cxn ang="0">
                  <a:pos x="108" y="38"/>
                </a:cxn>
                <a:cxn ang="0">
                  <a:pos x="89" y="26"/>
                </a:cxn>
                <a:cxn ang="0">
                  <a:pos x="76" y="13"/>
                </a:cxn>
                <a:cxn ang="0">
                  <a:pos x="64" y="0"/>
                </a:cxn>
                <a:cxn ang="0">
                  <a:pos x="45" y="0"/>
                </a:cxn>
                <a:cxn ang="0">
                  <a:pos x="19" y="13"/>
                </a:cxn>
                <a:cxn ang="0">
                  <a:pos x="7" y="19"/>
                </a:cxn>
                <a:cxn ang="0">
                  <a:pos x="0" y="32"/>
                </a:cxn>
                <a:cxn ang="0">
                  <a:pos x="7" y="44"/>
                </a:cxn>
                <a:cxn ang="0">
                  <a:pos x="13" y="57"/>
                </a:cxn>
                <a:cxn ang="0">
                  <a:pos x="32" y="70"/>
                </a:cxn>
                <a:cxn ang="0">
                  <a:pos x="38" y="82"/>
                </a:cxn>
                <a:cxn ang="0">
                  <a:pos x="32" y="95"/>
                </a:cxn>
                <a:cxn ang="0">
                  <a:pos x="38" y="101"/>
                </a:cxn>
                <a:cxn ang="0">
                  <a:pos x="51" y="95"/>
                </a:cxn>
                <a:cxn ang="0">
                  <a:pos x="57" y="89"/>
                </a:cxn>
                <a:cxn ang="0">
                  <a:pos x="70" y="89"/>
                </a:cxn>
                <a:cxn ang="0">
                  <a:pos x="114" y="76"/>
                </a:cxn>
                <a:cxn ang="0">
                  <a:pos x="120" y="76"/>
                </a:cxn>
              </a:cxnLst>
              <a:rect l="0" t="0" r="0" b="0"/>
              <a:pathLst>
                <a:path w="139" h="101">
                  <a:moveTo>
                    <a:pt x="120" y="76"/>
                  </a:moveTo>
                  <a:lnTo>
                    <a:pt x="139" y="70"/>
                  </a:lnTo>
                  <a:lnTo>
                    <a:pt x="139" y="63"/>
                  </a:lnTo>
                  <a:lnTo>
                    <a:pt x="139" y="57"/>
                  </a:lnTo>
                  <a:lnTo>
                    <a:pt x="133" y="51"/>
                  </a:lnTo>
                  <a:lnTo>
                    <a:pt x="127" y="44"/>
                  </a:lnTo>
                  <a:lnTo>
                    <a:pt x="108" y="38"/>
                  </a:lnTo>
                  <a:lnTo>
                    <a:pt x="89" y="26"/>
                  </a:lnTo>
                  <a:lnTo>
                    <a:pt x="76" y="13"/>
                  </a:lnTo>
                  <a:lnTo>
                    <a:pt x="64" y="0"/>
                  </a:lnTo>
                  <a:lnTo>
                    <a:pt x="45" y="0"/>
                  </a:lnTo>
                  <a:lnTo>
                    <a:pt x="19" y="13"/>
                  </a:lnTo>
                  <a:lnTo>
                    <a:pt x="7" y="19"/>
                  </a:lnTo>
                  <a:lnTo>
                    <a:pt x="0" y="32"/>
                  </a:lnTo>
                  <a:lnTo>
                    <a:pt x="7" y="44"/>
                  </a:lnTo>
                  <a:lnTo>
                    <a:pt x="13" y="57"/>
                  </a:lnTo>
                  <a:lnTo>
                    <a:pt x="32" y="70"/>
                  </a:lnTo>
                  <a:lnTo>
                    <a:pt x="38" y="82"/>
                  </a:lnTo>
                  <a:lnTo>
                    <a:pt x="32" y="95"/>
                  </a:lnTo>
                  <a:lnTo>
                    <a:pt x="38" y="101"/>
                  </a:lnTo>
                  <a:lnTo>
                    <a:pt x="51" y="95"/>
                  </a:lnTo>
                  <a:lnTo>
                    <a:pt x="57" y="89"/>
                  </a:lnTo>
                  <a:lnTo>
                    <a:pt x="70" y="89"/>
                  </a:lnTo>
                  <a:lnTo>
                    <a:pt x="114" y="76"/>
                  </a:lnTo>
                  <a:lnTo>
                    <a:pt x="120" y="76"/>
                  </a:lnTo>
                  <a:close/>
                </a:path>
              </a:pathLst>
            </a:custGeom>
            <a:solidFill>
              <a:schemeClr val="accent2">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7" name="フリーフォーム 346"/>
            <p:cNvSpPr>
              <a:spLocks/>
            </p:cNvSpPr>
            <p:nvPr/>
          </p:nvSpPr>
          <p:spPr bwMode="auto">
            <a:xfrm>
              <a:off x="1482" y="1392"/>
              <a:ext cx="95" cy="63"/>
            </a:xfrm>
            <a:custGeom>
              <a:avLst/>
              <a:gdLst/>
              <a:ahLst/>
              <a:cxnLst>
                <a:cxn ang="0">
                  <a:pos x="57" y="63"/>
                </a:cxn>
                <a:cxn ang="0">
                  <a:pos x="70" y="63"/>
                </a:cxn>
                <a:cxn ang="0">
                  <a:pos x="89" y="51"/>
                </a:cxn>
                <a:cxn ang="0">
                  <a:pos x="95" y="38"/>
                </a:cxn>
                <a:cxn ang="0">
                  <a:pos x="95" y="25"/>
                </a:cxn>
                <a:cxn ang="0">
                  <a:pos x="89" y="19"/>
                </a:cxn>
                <a:cxn ang="0">
                  <a:pos x="76" y="6"/>
                </a:cxn>
                <a:cxn ang="0">
                  <a:pos x="57" y="0"/>
                </a:cxn>
                <a:cxn ang="0">
                  <a:pos x="44" y="0"/>
                </a:cxn>
                <a:cxn ang="0">
                  <a:pos x="25" y="0"/>
                </a:cxn>
                <a:cxn ang="0">
                  <a:pos x="13" y="13"/>
                </a:cxn>
                <a:cxn ang="0">
                  <a:pos x="6" y="25"/>
                </a:cxn>
                <a:cxn ang="0">
                  <a:pos x="0" y="38"/>
                </a:cxn>
                <a:cxn ang="0">
                  <a:pos x="6" y="51"/>
                </a:cxn>
                <a:cxn ang="0">
                  <a:pos x="19" y="57"/>
                </a:cxn>
                <a:cxn ang="0">
                  <a:pos x="38" y="63"/>
                </a:cxn>
                <a:cxn ang="0">
                  <a:pos x="51" y="63"/>
                </a:cxn>
                <a:cxn ang="0">
                  <a:pos x="57" y="63"/>
                </a:cxn>
              </a:cxnLst>
              <a:rect l="0" t="0" r="0" b="0"/>
              <a:pathLst>
                <a:path w="95" h="63">
                  <a:moveTo>
                    <a:pt x="57" y="63"/>
                  </a:moveTo>
                  <a:lnTo>
                    <a:pt x="70" y="63"/>
                  </a:lnTo>
                  <a:lnTo>
                    <a:pt x="89" y="51"/>
                  </a:lnTo>
                  <a:lnTo>
                    <a:pt x="95" y="38"/>
                  </a:lnTo>
                  <a:lnTo>
                    <a:pt x="95" y="25"/>
                  </a:lnTo>
                  <a:lnTo>
                    <a:pt x="89" y="19"/>
                  </a:lnTo>
                  <a:lnTo>
                    <a:pt x="76" y="6"/>
                  </a:lnTo>
                  <a:lnTo>
                    <a:pt x="57" y="0"/>
                  </a:lnTo>
                  <a:lnTo>
                    <a:pt x="44" y="0"/>
                  </a:lnTo>
                  <a:lnTo>
                    <a:pt x="25" y="0"/>
                  </a:lnTo>
                  <a:lnTo>
                    <a:pt x="13" y="13"/>
                  </a:lnTo>
                  <a:lnTo>
                    <a:pt x="6" y="25"/>
                  </a:lnTo>
                  <a:lnTo>
                    <a:pt x="0" y="38"/>
                  </a:lnTo>
                  <a:lnTo>
                    <a:pt x="6" y="51"/>
                  </a:lnTo>
                  <a:lnTo>
                    <a:pt x="19" y="57"/>
                  </a:lnTo>
                  <a:lnTo>
                    <a:pt x="38" y="63"/>
                  </a:lnTo>
                  <a:lnTo>
                    <a:pt x="51" y="63"/>
                  </a:lnTo>
                  <a:lnTo>
                    <a:pt x="57" y="63"/>
                  </a:lnTo>
                  <a:close/>
                </a:path>
              </a:pathLst>
            </a:custGeom>
            <a:solidFill>
              <a:schemeClr val="accent2">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8" name="フリーフォーム 347"/>
            <p:cNvSpPr>
              <a:spLocks/>
            </p:cNvSpPr>
            <p:nvPr/>
          </p:nvSpPr>
          <p:spPr bwMode="auto">
            <a:xfrm>
              <a:off x="1002" y="1222"/>
              <a:ext cx="76" cy="157"/>
            </a:xfrm>
            <a:custGeom>
              <a:avLst/>
              <a:gdLst/>
              <a:ahLst/>
              <a:cxnLst>
                <a:cxn ang="0">
                  <a:pos x="45" y="157"/>
                </a:cxn>
                <a:cxn ang="0">
                  <a:pos x="64" y="132"/>
                </a:cxn>
                <a:cxn ang="0">
                  <a:pos x="76" y="107"/>
                </a:cxn>
                <a:cxn ang="0">
                  <a:pos x="70" y="82"/>
                </a:cxn>
                <a:cxn ang="0">
                  <a:pos x="64" y="56"/>
                </a:cxn>
                <a:cxn ang="0">
                  <a:pos x="51" y="44"/>
                </a:cxn>
                <a:cxn ang="0">
                  <a:pos x="45" y="25"/>
                </a:cxn>
                <a:cxn ang="0">
                  <a:pos x="38" y="6"/>
                </a:cxn>
                <a:cxn ang="0">
                  <a:pos x="26" y="0"/>
                </a:cxn>
                <a:cxn ang="0">
                  <a:pos x="19" y="0"/>
                </a:cxn>
                <a:cxn ang="0">
                  <a:pos x="13" y="19"/>
                </a:cxn>
                <a:cxn ang="0">
                  <a:pos x="7" y="38"/>
                </a:cxn>
                <a:cxn ang="0">
                  <a:pos x="7" y="63"/>
                </a:cxn>
                <a:cxn ang="0">
                  <a:pos x="0" y="94"/>
                </a:cxn>
                <a:cxn ang="0">
                  <a:pos x="0" y="120"/>
                </a:cxn>
                <a:cxn ang="0">
                  <a:pos x="7" y="139"/>
                </a:cxn>
                <a:cxn ang="0">
                  <a:pos x="26" y="157"/>
                </a:cxn>
                <a:cxn ang="0">
                  <a:pos x="38" y="157"/>
                </a:cxn>
                <a:cxn ang="0">
                  <a:pos x="38" y="157"/>
                </a:cxn>
                <a:cxn ang="0">
                  <a:pos x="45" y="157"/>
                </a:cxn>
              </a:cxnLst>
              <a:rect l="0" t="0" r="0" b="0"/>
              <a:pathLst>
                <a:path w="76" h="157">
                  <a:moveTo>
                    <a:pt x="45" y="157"/>
                  </a:moveTo>
                  <a:lnTo>
                    <a:pt x="64" y="132"/>
                  </a:lnTo>
                  <a:lnTo>
                    <a:pt x="76" y="107"/>
                  </a:lnTo>
                  <a:lnTo>
                    <a:pt x="70" y="82"/>
                  </a:lnTo>
                  <a:lnTo>
                    <a:pt x="64" y="56"/>
                  </a:lnTo>
                  <a:lnTo>
                    <a:pt x="51" y="44"/>
                  </a:lnTo>
                  <a:lnTo>
                    <a:pt x="45" y="25"/>
                  </a:lnTo>
                  <a:lnTo>
                    <a:pt x="38" y="6"/>
                  </a:lnTo>
                  <a:lnTo>
                    <a:pt x="26" y="0"/>
                  </a:lnTo>
                  <a:lnTo>
                    <a:pt x="19" y="0"/>
                  </a:lnTo>
                  <a:lnTo>
                    <a:pt x="13" y="19"/>
                  </a:lnTo>
                  <a:lnTo>
                    <a:pt x="7" y="38"/>
                  </a:lnTo>
                  <a:lnTo>
                    <a:pt x="7" y="63"/>
                  </a:lnTo>
                  <a:lnTo>
                    <a:pt x="0" y="94"/>
                  </a:lnTo>
                  <a:lnTo>
                    <a:pt x="0" y="120"/>
                  </a:lnTo>
                  <a:lnTo>
                    <a:pt x="7" y="139"/>
                  </a:lnTo>
                  <a:lnTo>
                    <a:pt x="26" y="157"/>
                  </a:lnTo>
                  <a:lnTo>
                    <a:pt x="38" y="157"/>
                  </a:lnTo>
                  <a:lnTo>
                    <a:pt x="38" y="157"/>
                  </a:lnTo>
                  <a:lnTo>
                    <a:pt x="45" y="157"/>
                  </a:lnTo>
                  <a:close/>
                </a:path>
              </a:pathLst>
            </a:custGeom>
            <a:solidFill>
              <a:schemeClr val="accent2">
                <a:lumMod val="40000"/>
                <a:lumOff val="60000"/>
                <a:alpha val="3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49" name="フリーフォーム 348"/>
            <p:cNvSpPr>
              <a:spLocks/>
            </p:cNvSpPr>
            <p:nvPr/>
          </p:nvSpPr>
          <p:spPr bwMode="auto">
            <a:xfrm>
              <a:off x="1141" y="1102"/>
              <a:ext cx="51" cy="69"/>
            </a:xfrm>
            <a:custGeom>
              <a:avLst/>
              <a:gdLst/>
              <a:ahLst/>
              <a:cxnLst>
                <a:cxn ang="0">
                  <a:pos x="19" y="69"/>
                </a:cxn>
                <a:cxn ang="0">
                  <a:pos x="38" y="44"/>
                </a:cxn>
                <a:cxn ang="0">
                  <a:pos x="51" y="25"/>
                </a:cxn>
                <a:cxn ang="0">
                  <a:pos x="45" y="6"/>
                </a:cxn>
                <a:cxn ang="0">
                  <a:pos x="45" y="0"/>
                </a:cxn>
                <a:cxn ang="0">
                  <a:pos x="38" y="0"/>
                </a:cxn>
                <a:cxn ang="0">
                  <a:pos x="13" y="19"/>
                </a:cxn>
                <a:cxn ang="0">
                  <a:pos x="0" y="44"/>
                </a:cxn>
                <a:cxn ang="0">
                  <a:pos x="0" y="69"/>
                </a:cxn>
                <a:cxn ang="0">
                  <a:pos x="7" y="69"/>
                </a:cxn>
                <a:cxn ang="0">
                  <a:pos x="13" y="69"/>
                </a:cxn>
                <a:cxn ang="0">
                  <a:pos x="19" y="69"/>
                </a:cxn>
              </a:cxnLst>
              <a:rect l="0" t="0" r="0" b="0"/>
              <a:pathLst>
                <a:path w="51" h="69">
                  <a:moveTo>
                    <a:pt x="19" y="69"/>
                  </a:moveTo>
                  <a:lnTo>
                    <a:pt x="38" y="44"/>
                  </a:lnTo>
                  <a:lnTo>
                    <a:pt x="51" y="25"/>
                  </a:lnTo>
                  <a:lnTo>
                    <a:pt x="45" y="6"/>
                  </a:lnTo>
                  <a:lnTo>
                    <a:pt x="45" y="0"/>
                  </a:lnTo>
                  <a:lnTo>
                    <a:pt x="38" y="0"/>
                  </a:lnTo>
                  <a:lnTo>
                    <a:pt x="13" y="19"/>
                  </a:lnTo>
                  <a:lnTo>
                    <a:pt x="0" y="44"/>
                  </a:lnTo>
                  <a:lnTo>
                    <a:pt x="0" y="69"/>
                  </a:lnTo>
                  <a:lnTo>
                    <a:pt x="7" y="69"/>
                  </a:lnTo>
                  <a:lnTo>
                    <a:pt x="13" y="69"/>
                  </a:lnTo>
                  <a:lnTo>
                    <a:pt x="19" y="69"/>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0" name="フリーフォーム 349"/>
            <p:cNvSpPr>
              <a:spLocks/>
            </p:cNvSpPr>
            <p:nvPr/>
          </p:nvSpPr>
          <p:spPr bwMode="auto">
            <a:xfrm>
              <a:off x="775" y="1121"/>
              <a:ext cx="171" cy="88"/>
            </a:xfrm>
            <a:custGeom>
              <a:avLst/>
              <a:gdLst/>
              <a:ahLst/>
              <a:cxnLst>
                <a:cxn ang="0">
                  <a:pos x="133" y="69"/>
                </a:cxn>
                <a:cxn ang="0">
                  <a:pos x="145" y="50"/>
                </a:cxn>
                <a:cxn ang="0">
                  <a:pos x="152" y="44"/>
                </a:cxn>
                <a:cxn ang="0">
                  <a:pos x="164" y="38"/>
                </a:cxn>
                <a:cxn ang="0">
                  <a:pos x="171" y="19"/>
                </a:cxn>
                <a:cxn ang="0">
                  <a:pos x="164" y="0"/>
                </a:cxn>
                <a:cxn ang="0">
                  <a:pos x="158" y="0"/>
                </a:cxn>
                <a:cxn ang="0">
                  <a:pos x="152" y="0"/>
                </a:cxn>
                <a:cxn ang="0">
                  <a:pos x="133" y="12"/>
                </a:cxn>
                <a:cxn ang="0">
                  <a:pos x="120" y="6"/>
                </a:cxn>
                <a:cxn ang="0">
                  <a:pos x="101" y="12"/>
                </a:cxn>
                <a:cxn ang="0">
                  <a:pos x="95" y="19"/>
                </a:cxn>
                <a:cxn ang="0">
                  <a:pos x="89" y="19"/>
                </a:cxn>
                <a:cxn ang="0">
                  <a:pos x="82" y="12"/>
                </a:cxn>
                <a:cxn ang="0">
                  <a:pos x="70" y="6"/>
                </a:cxn>
                <a:cxn ang="0">
                  <a:pos x="32" y="6"/>
                </a:cxn>
                <a:cxn ang="0">
                  <a:pos x="13" y="19"/>
                </a:cxn>
                <a:cxn ang="0">
                  <a:pos x="7" y="31"/>
                </a:cxn>
                <a:cxn ang="0">
                  <a:pos x="0" y="44"/>
                </a:cxn>
                <a:cxn ang="0">
                  <a:pos x="13" y="69"/>
                </a:cxn>
                <a:cxn ang="0">
                  <a:pos x="26" y="88"/>
                </a:cxn>
                <a:cxn ang="0">
                  <a:pos x="51" y="88"/>
                </a:cxn>
                <a:cxn ang="0">
                  <a:pos x="70" y="82"/>
                </a:cxn>
                <a:cxn ang="0">
                  <a:pos x="89" y="69"/>
                </a:cxn>
                <a:cxn ang="0">
                  <a:pos x="95" y="57"/>
                </a:cxn>
                <a:cxn ang="0">
                  <a:pos x="101" y="50"/>
                </a:cxn>
                <a:cxn ang="0">
                  <a:pos x="108" y="63"/>
                </a:cxn>
                <a:cxn ang="0">
                  <a:pos x="120" y="69"/>
                </a:cxn>
                <a:cxn ang="0">
                  <a:pos x="127" y="69"/>
                </a:cxn>
                <a:cxn ang="0">
                  <a:pos x="133" y="69"/>
                </a:cxn>
              </a:cxnLst>
              <a:rect l="0" t="0" r="0" b="0"/>
              <a:pathLst>
                <a:path w="171" h="88">
                  <a:moveTo>
                    <a:pt x="133" y="69"/>
                  </a:moveTo>
                  <a:lnTo>
                    <a:pt x="145" y="50"/>
                  </a:lnTo>
                  <a:lnTo>
                    <a:pt x="152" y="44"/>
                  </a:lnTo>
                  <a:lnTo>
                    <a:pt x="164" y="38"/>
                  </a:lnTo>
                  <a:lnTo>
                    <a:pt x="171" y="19"/>
                  </a:lnTo>
                  <a:lnTo>
                    <a:pt x="164" y="0"/>
                  </a:lnTo>
                  <a:lnTo>
                    <a:pt x="158" y="0"/>
                  </a:lnTo>
                  <a:lnTo>
                    <a:pt x="152" y="0"/>
                  </a:lnTo>
                  <a:lnTo>
                    <a:pt x="133" y="12"/>
                  </a:lnTo>
                  <a:lnTo>
                    <a:pt x="120" y="6"/>
                  </a:lnTo>
                  <a:lnTo>
                    <a:pt x="101" y="12"/>
                  </a:lnTo>
                  <a:lnTo>
                    <a:pt x="95" y="19"/>
                  </a:lnTo>
                  <a:lnTo>
                    <a:pt x="89" y="19"/>
                  </a:lnTo>
                  <a:lnTo>
                    <a:pt x="82" y="12"/>
                  </a:lnTo>
                  <a:lnTo>
                    <a:pt x="70" y="6"/>
                  </a:lnTo>
                  <a:lnTo>
                    <a:pt x="32" y="6"/>
                  </a:lnTo>
                  <a:lnTo>
                    <a:pt x="13" y="19"/>
                  </a:lnTo>
                  <a:lnTo>
                    <a:pt x="7" y="31"/>
                  </a:lnTo>
                  <a:lnTo>
                    <a:pt x="0" y="44"/>
                  </a:lnTo>
                  <a:lnTo>
                    <a:pt x="13" y="69"/>
                  </a:lnTo>
                  <a:lnTo>
                    <a:pt x="26" y="88"/>
                  </a:lnTo>
                  <a:lnTo>
                    <a:pt x="51" y="88"/>
                  </a:lnTo>
                  <a:lnTo>
                    <a:pt x="70" y="82"/>
                  </a:lnTo>
                  <a:lnTo>
                    <a:pt x="89" y="69"/>
                  </a:lnTo>
                  <a:lnTo>
                    <a:pt x="95" y="57"/>
                  </a:lnTo>
                  <a:lnTo>
                    <a:pt x="101" y="50"/>
                  </a:lnTo>
                  <a:lnTo>
                    <a:pt x="108" y="63"/>
                  </a:lnTo>
                  <a:lnTo>
                    <a:pt x="120" y="69"/>
                  </a:lnTo>
                  <a:lnTo>
                    <a:pt x="127" y="69"/>
                  </a:lnTo>
                  <a:lnTo>
                    <a:pt x="133" y="69"/>
                  </a:lnTo>
                  <a:close/>
                </a:path>
              </a:pathLst>
            </a:custGeom>
            <a:solidFill>
              <a:schemeClr val="accent2">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1" name="フリーフォーム 350"/>
            <p:cNvSpPr>
              <a:spLocks/>
            </p:cNvSpPr>
            <p:nvPr/>
          </p:nvSpPr>
          <p:spPr bwMode="auto">
            <a:xfrm>
              <a:off x="725" y="1966"/>
              <a:ext cx="101" cy="107"/>
            </a:xfrm>
            <a:custGeom>
              <a:avLst/>
              <a:gdLst/>
              <a:ahLst/>
              <a:cxnLst>
                <a:cxn ang="0">
                  <a:pos x="88" y="88"/>
                </a:cxn>
                <a:cxn ang="0">
                  <a:pos x="94" y="70"/>
                </a:cxn>
                <a:cxn ang="0">
                  <a:pos x="101" y="57"/>
                </a:cxn>
                <a:cxn ang="0">
                  <a:pos x="101" y="38"/>
                </a:cxn>
                <a:cxn ang="0">
                  <a:pos x="88" y="19"/>
                </a:cxn>
                <a:cxn ang="0">
                  <a:pos x="76" y="6"/>
                </a:cxn>
                <a:cxn ang="0">
                  <a:pos x="57" y="0"/>
                </a:cxn>
                <a:cxn ang="0">
                  <a:pos x="38" y="0"/>
                </a:cxn>
                <a:cxn ang="0">
                  <a:pos x="25" y="6"/>
                </a:cxn>
                <a:cxn ang="0">
                  <a:pos x="6" y="19"/>
                </a:cxn>
                <a:cxn ang="0">
                  <a:pos x="0" y="38"/>
                </a:cxn>
                <a:cxn ang="0">
                  <a:pos x="0" y="57"/>
                </a:cxn>
                <a:cxn ang="0">
                  <a:pos x="6" y="70"/>
                </a:cxn>
                <a:cxn ang="0">
                  <a:pos x="31" y="95"/>
                </a:cxn>
                <a:cxn ang="0">
                  <a:pos x="57" y="107"/>
                </a:cxn>
                <a:cxn ang="0">
                  <a:pos x="69" y="101"/>
                </a:cxn>
                <a:cxn ang="0">
                  <a:pos x="82" y="88"/>
                </a:cxn>
                <a:cxn ang="0">
                  <a:pos x="88" y="88"/>
                </a:cxn>
              </a:cxnLst>
              <a:rect l="0" t="0" r="0" b="0"/>
              <a:pathLst>
                <a:path w="101" h="107">
                  <a:moveTo>
                    <a:pt x="88" y="88"/>
                  </a:moveTo>
                  <a:lnTo>
                    <a:pt x="94" y="70"/>
                  </a:lnTo>
                  <a:lnTo>
                    <a:pt x="101" y="57"/>
                  </a:lnTo>
                  <a:lnTo>
                    <a:pt x="101" y="38"/>
                  </a:lnTo>
                  <a:lnTo>
                    <a:pt x="88" y="19"/>
                  </a:lnTo>
                  <a:lnTo>
                    <a:pt x="76" y="6"/>
                  </a:lnTo>
                  <a:lnTo>
                    <a:pt x="57" y="0"/>
                  </a:lnTo>
                  <a:lnTo>
                    <a:pt x="38" y="0"/>
                  </a:lnTo>
                  <a:lnTo>
                    <a:pt x="25" y="6"/>
                  </a:lnTo>
                  <a:lnTo>
                    <a:pt x="6" y="19"/>
                  </a:lnTo>
                  <a:lnTo>
                    <a:pt x="0" y="38"/>
                  </a:lnTo>
                  <a:lnTo>
                    <a:pt x="0" y="57"/>
                  </a:lnTo>
                  <a:lnTo>
                    <a:pt x="6" y="70"/>
                  </a:lnTo>
                  <a:lnTo>
                    <a:pt x="31" y="95"/>
                  </a:lnTo>
                  <a:lnTo>
                    <a:pt x="57" y="107"/>
                  </a:lnTo>
                  <a:lnTo>
                    <a:pt x="69" y="101"/>
                  </a:lnTo>
                  <a:lnTo>
                    <a:pt x="82" y="88"/>
                  </a:lnTo>
                  <a:lnTo>
                    <a:pt x="88" y="88"/>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2" name="フリーフォーム 351"/>
            <p:cNvSpPr>
              <a:spLocks/>
            </p:cNvSpPr>
            <p:nvPr/>
          </p:nvSpPr>
          <p:spPr bwMode="auto">
            <a:xfrm>
              <a:off x="807" y="2162"/>
              <a:ext cx="107" cy="126"/>
            </a:xfrm>
            <a:custGeom>
              <a:avLst/>
              <a:gdLst/>
              <a:ahLst/>
              <a:cxnLst>
                <a:cxn ang="0">
                  <a:pos x="88" y="126"/>
                </a:cxn>
                <a:cxn ang="0">
                  <a:pos x="95" y="107"/>
                </a:cxn>
                <a:cxn ang="0">
                  <a:pos x="95" y="88"/>
                </a:cxn>
                <a:cxn ang="0">
                  <a:pos x="107" y="63"/>
                </a:cxn>
                <a:cxn ang="0">
                  <a:pos x="107" y="44"/>
                </a:cxn>
                <a:cxn ang="0">
                  <a:pos x="107" y="25"/>
                </a:cxn>
                <a:cxn ang="0">
                  <a:pos x="95" y="12"/>
                </a:cxn>
                <a:cxn ang="0">
                  <a:pos x="76" y="0"/>
                </a:cxn>
                <a:cxn ang="0">
                  <a:pos x="57" y="0"/>
                </a:cxn>
                <a:cxn ang="0">
                  <a:pos x="38" y="0"/>
                </a:cxn>
                <a:cxn ang="0">
                  <a:pos x="25" y="6"/>
                </a:cxn>
                <a:cxn ang="0">
                  <a:pos x="12" y="19"/>
                </a:cxn>
                <a:cxn ang="0">
                  <a:pos x="6" y="25"/>
                </a:cxn>
                <a:cxn ang="0">
                  <a:pos x="0" y="50"/>
                </a:cxn>
                <a:cxn ang="0">
                  <a:pos x="6" y="75"/>
                </a:cxn>
                <a:cxn ang="0">
                  <a:pos x="19" y="88"/>
                </a:cxn>
                <a:cxn ang="0">
                  <a:pos x="38" y="94"/>
                </a:cxn>
                <a:cxn ang="0">
                  <a:pos x="50" y="107"/>
                </a:cxn>
                <a:cxn ang="0">
                  <a:pos x="57" y="120"/>
                </a:cxn>
                <a:cxn ang="0">
                  <a:pos x="69" y="126"/>
                </a:cxn>
                <a:cxn ang="0">
                  <a:pos x="76" y="126"/>
                </a:cxn>
                <a:cxn ang="0">
                  <a:pos x="82" y="126"/>
                </a:cxn>
                <a:cxn ang="0">
                  <a:pos x="88" y="126"/>
                </a:cxn>
              </a:cxnLst>
              <a:rect l="0" t="0" r="0" b="0"/>
              <a:pathLst>
                <a:path w="107" h="126">
                  <a:moveTo>
                    <a:pt x="88" y="126"/>
                  </a:moveTo>
                  <a:lnTo>
                    <a:pt x="95" y="107"/>
                  </a:lnTo>
                  <a:lnTo>
                    <a:pt x="95" y="88"/>
                  </a:lnTo>
                  <a:lnTo>
                    <a:pt x="107" y="63"/>
                  </a:lnTo>
                  <a:lnTo>
                    <a:pt x="107" y="44"/>
                  </a:lnTo>
                  <a:lnTo>
                    <a:pt x="107" y="25"/>
                  </a:lnTo>
                  <a:lnTo>
                    <a:pt x="95" y="12"/>
                  </a:lnTo>
                  <a:lnTo>
                    <a:pt x="76" y="0"/>
                  </a:lnTo>
                  <a:lnTo>
                    <a:pt x="57" y="0"/>
                  </a:lnTo>
                  <a:lnTo>
                    <a:pt x="38" y="0"/>
                  </a:lnTo>
                  <a:lnTo>
                    <a:pt x="25" y="6"/>
                  </a:lnTo>
                  <a:lnTo>
                    <a:pt x="12" y="19"/>
                  </a:lnTo>
                  <a:lnTo>
                    <a:pt x="6" y="25"/>
                  </a:lnTo>
                  <a:lnTo>
                    <a:pt x="0" y="50"/>
                  </a:lnTo>
                  <a:lnTo>
                    <a:pt x="6" y="75"/>
                  </a:lnTo>
                  <a:lnTo>
                    <a:pt x="19" y="88"/>
                  </a:lnTo>
                  <a:lnTo>
                    <a:pt x="38" y="94"/>
                  </a:lnTo>
                  <a:lnTo>
                    <a:pt x="50" y="107"/>
                  </a:lnTo>
                  <a:lnTo>
                    <a:pt x="57" y="120"/>
                  </a:lnTo>
                  <a:lnTo>
                    <a:pt x="69" y="126"/>
                  </a:lnTo>
                  <a:lnTo>
                    <a:pt x="76" y="126"/>
                  </a:lnTo>
                  <a:lnTo>
                    <a:pt x="82" y="126"/>
                  </a:lnTo>
                  <a:lnTo>
                    <a:pt x="88" y="126"/>
                  </a:lnTo>
                  <a:close/>
                </a:path>
              </a:pathLst>
            </a:custGeom>
            <a:solidFill>
              <a:schemeClr val="accent2">
                <a:lumMod val="40000"/>
                <a:lumOff val="60000"/>
                <a:alpha val="2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3" name="フリーフォーム 352"/>
            <p:cNvSpPr>
              <a:spLocks/>
            </p:cNvSpPr>
            <p:nvPr/>
          </p:nvSpPr>
          <p:spPr bwMode="auto">
            <a:xfrm>
              <a:off x="864" y="2490"/>
              <a:ext cx="94" cy="82"/>
            </a:xfrm>
            <a:custGeom>
              <a:avLst/>
              <a:gdLst/>
              <a:ahLst/>
              <a:cxnLst>
                <a:cxn ang="0">
                  <a:pos x="94" y="38"/>
                </a:cxn>
                <a:cxn ang="0">
                  <a:pos x="88" y="25"/>
                </a:cxn>
                <a:cxn ang="0">
                  <a:pos x="75" y="12"/>
                </a:cxn>
                <a:cxn ang="0">
                  <a:pos x="50" y="0"/>
                </a:cxn>
                <a:cxn ang="0">
                  <a:pos x="25" y="6"/>
                </a:cxn>
                <a:cxn ang="0">
                  <a:pos x="12" y="19"/>
                </a:cxn>
                <a:cxn ang="0">
                  <a:pos x="0" y="31"/>
                </a:cxn>
                <a:cxn ang="0">
                  <a:pos x="0" y="50"/>
                </a:cxn>
                <a:cxn ang="0">
                  <a:pos x="12" y="69"/>
                </a:cxn>
                <a:cxn ang="0">
                  <a:pos x="25" y="75"/>
                </a:cxn>
                <a:cxn ang="0">
                  <a:pos x="38" y="82"/>
                </a:cxn>
                <a:cxn ang="0">
                  <a:pos x="56" y="82"/>
                </a:cxn>
                <a:cxn ang="0">
                  <a:pos x="69" y="75"/>
                </a:cxn>
                <a:cxn ang="0">
                  <a:pos x="82" y="69"/>
                </a:cxn>
                <a:cxn ang="0">
                  <a:pos x="88" y="50"/>
                </a:cxn>
                <a:cxn ang="0">
                  <a:pos x="88" y="38"/>
                </a:cxn>
                <a:cxn ang="0">
                  <a:pos x="94" y="38"/>
                </a:cxn>
              </a:cxnLst>
              <a:rect l="0" t="0" r="0" b="0"/>
              <a:pathLst>
                <a:path w="94" h="82">
                  <a:moveTo>
                    <a:pt x="94" y="38"/>
                  </a:moveTo>
                  <a:lnTo>
                    <a:pt x="88" y="25"/>
                  </a:lnTo>
                  <a:lnTo>
                    <a:pt x="75" y="12"/>
                  </a:lnTo>
                  <a:lnTo>
                    <a:pt x="50" y="0"/>
                  </a:lnTo>
                  <a:lnTo>
                    <a:pt x="25" y="6"/>
                  </a:lnTo>
                  <a:lnTo>
                    <a:pt x="12" y="19"/>
                  </a:lnTo>
                  <a:lnTo>
                    <a:pt x="0" y="31"/>
                  </a:lnTo>
                  <a:lnTo>
                    <a:pt x="0" y="50"/>
                  </a:lnTo>
                  <a:lnTo>
                    <a:pt x="12" y="69"/>
                  </a:lnTo>
                  <a:lnTo>
                    <a:pt x="25" y="75"/>
                  </a:lnTo>
                  <a:lnTo>
                    <a:pt x="38" y="82"/>
                  </a:lnTo>
                  <a:lnTo>
                    <a:pt x="56" y="82"/>
                  </a:lnTo>
                  <a:lnTo>
                    <a:pt x="69" y="75"/>
                  </a:lnTo>
                  <a:lnTo>
                    <a:pt x="82" y="69"/>
                  </a:lnTo>
                  <a:lnTo>
                    <a:pt x="88" y="50"/>
                  </a:lnTo>
                  <a:lnTo>
                    <a:pt x="88" y="38"/>
                  </a:lnTo>
                  <a:lnTo>
                    <a:pt x="94" y="38"/>
                  </a:lnTo>
                  <a:close/>
                </a:path>
              </a:pathLst>
            </a:custGeom>
            <a:solidFill>
              <a:schemeClr val="accent2">
                <a:lumMod val="40000"/>
                <a:lumOff val="60000"/>
                <a:alpha val="2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4" name="フリーフォーム 353"/>
            <p:cNvSpPr>
              <a:spLocks/>
            </p:cNvSpPr>
            <p:nvPr/>
          </p:nvSpPr>
          <p:spPr bwMode="auto">
            <a:xfrm>
              <a:off x="958" y="2092"/>
              <a:ext cx="51" cy="63"/>
            </a:xfrm>
            <a:custGeom>
              <a:avLst/>
              <a:gdLst/>
              <a:ahLst/>
              <a:cxnLst>
                <a:cxn ang="0">
                  <a:pos x="38" y="63"/>
                </a:cxn>
                <a:cxn ang="0">
                  <a:pos x="44" y="57"/>
                </a:cxn>
                <a:cxn ang="0">
                  <a:pos x="51" y="44"/>
                </a:cxn>
                <a:cxn ang="0">
                  <a:pos x="51" y="19"/>
                </a:cxn>
                <a:cxn ang="0">
                  <a:pos x="32" y="7"/>
                </a:cxn>
                <a:cxn ang="0">
                  <a:pos x="26" y="0"/>
                </a:cxn>
                <a:cxn ang="0">
                  <a:pos x="13" y="7"/>
                </a:cxn>
                <a:cxn ang="0">
                  <a:pos x="0" y="26"/>
                </a:cxn>
                <a:cxn ang="0">
                  <a:pos x="0" y="38"/>
                </a:cxn>
                <a:cxn ang="0">
                  <a:pos x="0" y="51"/>
                </a:cxn>
                <a:cxn ang="0">
                  <a:pos x="7" y="57"/>
                </a:cxn>
                <a:cxn ang="0">
                  <a:pos x="19" y="63"/>
                </a:cxn>
                <a:cxn ang="0">
                  <a:pos x="32" y="63"/>
                </a:cxn>
                <a:cxn ang="0">
                  <a:pos x="38" y="63"/>
                </a:cxn>
              </a:cxnLst>
              <a:rect l="0" t="0" r="0" b="0"/>
              <a:pathLst>
                <a:path w="51" h="63">
                  <a:moveTo>
                    <a:pt x="38" y="63"/>
                  </a:moveTo>
                  <a:lnTo>
                    <a:pt x="44" y="57"/>
                  </a:lnTo>
                  <a:lnTo>
                    <a:pt x="51" y="44"/>
                  </a:lnTo>
                  <a:lnTo>
                    <a:pt x="51" y="19"/>
                  </a:lnTo>
                  <a:lnTo>
                    <a:pt x="32" y="7"/>
                  </a:lnTo>
                  <a:lnTo>
                    <a:pt x="26" y="0"/>
                  </a:lnTo>
                  <a:lnTo>
                    <a:pt x="13" y="7"/>
                  </a:lnTo>
                  <a:lnTo>
                    <a:pt x="0" y="26"/>
                  </a:lnTo>
                  <a:lnTo>
                    <a:pt x="0" y="38"/>
                  </a:lnTo>
                  <a:lnTo>
                    <a:pt x="0" y="51"/>
                  </a:lnTo>
                  <a:lnTo>
                    <a:pt x="7" y="57"/>
                  </a:lnTo>
                  <a:lnTo>
                    <a:pt x="19" y="63"/>
                  </a:lnTo>
                  <a:lnTo>
                    <a:pt x="32" y="63"/>
                  </a:lnTo>
                  <a:lnTo>
                    <a:pt x="38" y="63"/>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5" name="フリーフォーム 354"/>
            <p:cNvSpPr>
              <a:spLocks/>
            </p:cNvSpPr>
            <p:nvPr/>
          </p:nvSpPr>
          <p:spPr bwMode="auto">
            <a:xfrm>
              <a:off x="649" y="2073"/>
              <a:ext cx="69" cy="82"/>
            </a:xfrm>
            <a:custGeom>
              <a:avLst/>
              <a:gdLst/>
              <a:ahLst/>
              <a:cxnLst>
                <a:cxn ang="0">
                  <a:pos x="57" y="82"/>
                </a:cxn>
                <a:cxn ang="0">
                  <a:pos x="69" y="76"/>
                </a:cxn>
                <a:cxn ang="0">
                  <a:pos x="69" y="57"/>
                </a:cxn>
                <a:cxn ang="0">
                  <a:pos x="63" y="51"/>
                </a:cxn>
                <a:cxn ang="0">
                  <a:pos x="51" y="45"/>
                </a:cxn>
                <a:cxn ang="0">
                  <a:pos x="51" y="32"/>
                </a:cxn>
                <a:cxn ang="0">
                  <a:pos x="44" y="19"/>
                </a:cxn>
                <a:cxn ang="0">
                  <a:pos x="38" y="7"/>
                </a:cxn>
                <a:cxn ang="0">
                  <a:pos x="25" y="0"/>
                </a:cxn>
                <a:cxn ang="0">
                  <a:pos x="6" y="7"/>
                </a:cxn>
                <a:cxn ang="0">
                  <a:pos x="0" y="13"/>
                </a:cxn>
                <a:cxn ang="0">
                  <a:pos x="0" y="26"/>
                </a:cxn>
                <a:cxn ang="0">
                  <a:pos x="13" y="45"/>
                </a:cxn>
                <a:cxn ang="0">
                  <a:pos x="25" y="51"/>
                </a:cxn>
                <a:cxn ang="0">
                  <a:pos x="38" y="51"/>
                </a:cxn>
                <a:cxn ang="0">
                  <a:pos x="38" y="57"/>
                </a:cxn>
                <a:cxn ang="0">
                  <a:pos x="51" y="76"/>
                </a:cxn>
                <a:cxn ang="0">
                  <a:pos x="51" y="82"/>
                </a:cxn>
                <a:cxn ang="0">
                  <a:pos x="57" y="82"/>
                </a:cxn>
              </a:cxnLst>
              <a:rect l="0" t="0" r="0" b="0"/>
              <a:pathLst>
                <a:path w="69" h="82">
                  <a:moveTo>
                    <a:pt x="57" y="82"/>
                  </a:moveTo>
                  <a:lnTo>
                    <a:pt x="69" y="76"/>
                  </a:lnTo>
                  <a:lnTo>
                    <a:pt x="69" y="57"/>
                  </a:lnTo>
                  <a:lnTo>
                    <a:pt x="63" y="51"/>
                  </a:lnTo>
                  <a:lnTo>
                    <a:pt x="51" y="45"/>
                  </a:lnTo>
                  <a:lnTo>
                    <a:pt x="51" y="32"/>
                  </a:lnTo>
                  <a:lnTo>
                    <a:pt x="44" y="19"/>
                  </a:lnTo>
                  <a:lnTo>
                    <a:pt x="38" y="7"/>
                  </a:lnTo>
                  <a:lnTo>
                    <a:pt x="25" y="0"/>
                  </a:lnTo>
                  <a:lnTo>
                    <a:pt x="6" y="7"/>
                  </a:lnTo>
                  <a:lnTo>
                    <a:pt x="0" y="13"/>
                  </a:lnTo>
                  <a:lnTo>
                    <a:pt x="0" y="26"/>
                  </a:lnTo>
                  <a:lnTo>
                    <a:pt x="13" y="45"/>
                  </a:lnTo>
                  <a:lnTo>
                    <a:pt x="25" y="51"/>
                  </a:lnTo>
                  <a:lnTo>
                    <a:pt x="38" y="51"/>
                  </a:lnTo>
                  <a:lnTo>
                    <a:pt x="38" y="57"/>
                  </a:lnTo>
                  <a:lnTo>
                    <a:pt x="51" y="76"/>
                  </a:lnTo>
                  <a:lnTo>
                    <a:pt x="51" y="82"/>
                  </a:lnTo>
                  <a:lnTo>
                    <a:pt x="57"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6" name="フリーフォーム 355"/>
            <p:cNvSpPr>
              <a:spLocks/>
            </p:cNvSpPr>
            <p:nvPr/>
          </p:nvSpPr>
          <p:spPr bwMode="auto">
            <a:xfrm>
              <a:off x="517" y="1739"/>
              <a:ext cx="63" cy="82"/>
            </a:xfrm>
            <a:custGeom>
              <a:avLst/>
              <a:gdLst/>
              <a:ahLst/>
              <a:cxnLst>
                <a:cxn ang="0">
                  <a:pos x="31" y="82"/>
                </a:cxn>
                <a:cxn ang="0">
                  <a:pos x="44" y="82"/>
                </a:cxn>
                <a:cxn ang="0">
                  <a:pos x="56" y="69"/>
                </a:cxn>
                <a:cxn ang="0">
                  <a:pos x="63" y="57"/>
                </a:cxn>
                <a:cxn ang="0">
                  <a:pos x="63" y="32"/>
                </a:cxn>
                <a:cxn ang="0">
                  <a:pos x="56" y="13"/>
                </a:cxn>
                <a:cxn ang="0">
                  <a:pos x="44" y="6"/>
                </a:cxn>
                <a:cxn ang="0">
                  <a:pos x="25" y="0"/>
                </a:cxn>
                <a:cxn ang="0">
                  <a:pos x="12" y="6"/>
                </a:cxn>
                <a:cxn ang="0">
                  <a:pos x="6" y="13"/>
                </a:cxn>
                <a:cxn ang="0">
                  <a:pos x="0" y="25"/>
                </a:cxn>
                <a:cxn ang="0">
                  <a:pos x="0" y="44"/>
                </a:cxn>
                <a:cxn ang="0">
                  <a:pos x="6" y="63"/>
                </a:cxn>
                <a:cxn ang="0">
                  <a:pos x="18" y="76"/>
                </a:cxn>
                <a:cxn ang="0">
                  <a:pos x="25" y="82"/>
                </a:cxn>
                <a:cxn ang="0">
                  <a:pos x="31" y="82"/>
                </a:cxn>
              </a:cxnLst>
              <a:rect l="0" t="0" r="0" b="0"/>
              <a:pathLst>
                <a:path w="63" h="82">
                  <a:moveTo>
                    <a:pt x="31" y="82"/>
                  </a:moveTo>
                  <a:lnTo>
                    <a:pt x="44" y="82"/>
                  </a:lnTo>
                  <a:lnTo>
                    <a:pt x="56" y="69"/>
                  </a:lnTo>
                  <a:lnTo>
                    <a:pt x="63" y="57"/>
                  </a:lnTo>
                  <a:lnTo>
                    <a:pt x="63" y="32"/>
                  </a:lnTo>
                  <a:lnTo>
                    <a:pt x="56" y="13"/>
                  </a:lnTo>
                  <a:lnTo>
                    <a:pt x="44" y="6"/>
                  </a:lnTo>
                  <a:lnTo>
                    <a:pt x="25" y="0"/>
                  </a:lnTo>
                  <a:lnTo>
                    <a:pt x="12" y="6"/>
                  </a:lnTo>
                  <a:lnTo>
                    <a:pt x="6" y="13"/>
                  </a:lnTo>
                  <a:lnTo>
                    <a:pt x="0" y="25"/>
                  </a:lnTo>
                  <a:lnTo>
                    <a:pt x="0" y="44"/>
                  </a:lnTo>
                  <a:lnTo>
                    <a:pt x="6" y="63"/>
                  </a:lnTo>
                  <a:lnTo>
                    <a:pt x="18" y="76"/>
                  </a:lnTo>
                  <a:lnTo>
                    <a:pt x="25" y="82"/>
                  </a:lnTo>
                  <a:lnTo>
                    <a:pt x="31"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7" name="フリーフォーム 356"/>
            <p:cNvSpPr>
              <a:spLocks/>
            </p:cNvSpPr>
            <p:nvPr/>
          </p:nvSpPr>
          <p:spPr bwMode="auto">
            <a:xfrm>
              <a:off x="2448" y="2313"/>
              <a:ext cx="120" cy="120"/>
            </a:xfrm>
            <a:custGeom>
              <a:avLst/>
              <a:gdLst/>
              <a:ahLst/>
              <a:cxnLst>
                <a:cxn ang="0">
                  <a:pos x="69" y="114"/>
                </a:cxn>
                <a:cxn ang="0">
                  <a:pos x="101" y="88"/>
                </a:cxn>
                <a:cxn ang="0">
                  <a:pos x="120" y="70"/>
                </a:cxn>
                <a:cxn ang="0">
                  <a:pos x="120" y="44"/>
                </a:cxn>
                <a:cxn ang="0">
                  <a:pos x="120" y="32"/>
                </a:cxn>
                <a:cxn ang="0">
                  <a:pos x="113" y="13"/>
                </a:cxn>
                <a:cxn ang="0">
                  <a:pos x="94" y="6"/>
                </a:cxn>
                <a:cxn ang="0">
                  <a:pos x="69" y="0"/>
                </a:cxn>
                <a:cxn ang="0">
                  <a:pos x="44" y="6"/>
                </a:cxn>
                <a:cxn ang="0">
                  <a:pos x="19" y="25"/>
                </a:cxn>
                <a:cxn ang="0">
                  <a:pos x="6" y="44"/>
                </a:cxn>
                <a:cxn ang="0">
                  <a:pos x="0" y="63"/>
                </a:cxn>
                <a:cxn ang="0">
                  <a:pos x="12" y="95"/>
                </a:cxn>
                <a:cxn ang="0">
                  <a:pos x="19" y="107"/>
                </a:cxn>
                <a:cxn ang="0">
                  <a:pos x="31" y="114"/>
                </a:cxn>
                <a:cxn ang="0">
                  <a:pos x="57" y="120"/>
                </a:cxn>
                <a:cxn ang="0">
                  <a:pos x="63" y="114"/>
                </a:cxn>
                <a:cxn ang="0">
                  <a:pos x="69" y="114"/>
                </a:cxn>
              </a:cxnLst>
              <a:rect l="0" t="0" r="0" b="0"/>
              <a:pathLst>
                <a:path w="120" h="120">
                  <a:moveTo>
                    <a:pt x="69" y="114"/>
                  </a:moveTo>
                  <a:lnTo>
                    <a:pt x="101" y="88"/>
                  </a:lnTo>
                  <a:lnTo>
                    <a:pt x="120" y="70"/>
                  </a:lnTo>
                  <a:lnTo>
                    <a:pt x="120" y="44"/>
                  </a:lnTo>
                  <a:lnTo>
                    <a:pt x="120" y="32"/>
                  </a:lnTo>
                  <a:lnTo>
                    <a:pt x="113" y="13"/>
                  </a:lnTo>
                  <a:lnTo>
                    <a:pt x="94" y="6"/>
                  </a:lnTo>
                  <a:lnTo>
                    <a:pt x="69" y="0"/>
                  </a:lnTo>
                  <a:lnTo>
                    <a:pt x="44" y="6"/>
                  </a:lnTo>
                  <a:lnTo>
                    <a:pt x="19" y="25"/>
                  </a:lnTo>
                  <a:lnTo>
                    <a:pt x="6" y="44"/>
                  </a:lnTo>
                  <a:lnTo>
                    <a:pt x="0" y="63"/>
                  </a:lnTo>
                  <a:lnTo>
                    <a:pt x="12" y="95"/>
                  </a:lnTo>
                  <a:lnTo>
                    <a:pt x="19" y="107"/>
                  </a:lnTo>
                  <a:lnTo>
                    <a:pt x="31" y="114"/>
                  </a:lnTo>
                  <a:lnTo>
                    <a:pt x="57" y="120"/>
                  </a:lnTo>
                  <a:lnTo>
                    <a:pt x="63" y="114"/>
                  </a:lnTo>
                  <a:lnTo>
                    <a:pt x="69" y="114"/>
                  </a:lnTo>
                  <a:close/>
                </a:path>
              </a:pathLst>
            </a:custGeom>
            <a:solidFill>
              <a:schemeClr val="accent2">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8" name="フリーフォーム 357"/>
            <p:cNvSpPr>
              <a:spLocks/>
            </p:cNvSpPr>
            <p:nvPr/>
          </p:nvSpPr>
          <p:spPr bwMode="auto">
            <a:xfrm>
              <a:off x="2637" y="2048"/>
              <a:ext cx="915" cy="360"/>
            </a:xfrm>
            <a:custGeom>
              <a:avLst/>
              <a:gdLst/>
              <a:ahLst/>
              <a:cxnLst>
                <a:cxn ang="0">
                  <a:pos x="101" y="303"/>
                </a:cxn>
                <a:cxn ang="0">
                  <a:pos x="70" y="328"/>
                </a:cxn>
                <a:cxn ang="0">
                  <a:pos x="19" y="322"/>
                </a:cxn>
                <a:cxn ang="0">
                  <a:pos x="0" y="303"/>
                </a:cxn>
                <a:cxn ang="0">
                  <a:pos x="0" y="265"/>
                </a:cxn>
                <a:cxn ang="0">
                  <a:pos x="32" y="227"/>
                </a:cxn>
                <a:cxn ang="0">
                  <a:pos x="57" y="215"/>
                </a:cxn>
                <a:cxn ang="0">
                  <a:pos x="82" y="227"/>
                </a:cxn>
                <a:cxn ang="0">
                  <a:pos x="107" y="227"/>
                </a:cxn>
                <a:cxn ang="0">
                  <a:pos x="126" y="240"/>
                </a:cxn>
                <a:cxn ang="0">
                  <a:pos x="152" y="215"/>
                </a:cxn>
                <a:cxn ang="0">
                  <a:pos x="196" y="202"/>
                </a:cxn>
                <a:cxn ang="0">
                  <a:pos x="234" y="208"/>
                </a:cxn>
                <a:cxn ang="0">
                  <a:pos x="290" y="152"/>
                </a:cxn>
                <a:cxn ang="0">
                  <a:pos x="328" y="145"/>
                </a:cxn>
                <a:cxn ang="0">
                  <a:pos x="366" y="145"/>
                </a:cxn>
                <a:cxn ang="0">
                  <a:pos x="492" y="101"/>
                </a:cxn>
                <a:cxn ang="0">
                  <a:pos x="625" y="63"/>
                </a:cxn>
                <a:cxn ang="0">
                  <a:pos x="669" y="51"/>
                </a:cxn>
                <a:cxn ang="0">
                  <a:pos x="783" y="13"/>
                </a:cxn>
                <a:cxn ang="0">
                  <a:pos x="795" y="19"/>
                </a:cxn>
                <a:cxn ang="0">
                  <a:pos x="827" y="25"/>
                </a:cxn>
                <a:cxn ang="0">
                  <a:pos x="877" y="6"/>
                </a:cxn>
                <a:cxn ang="0">
                  <a:pos x="915" y="13"/>
                </a:cxn>
                <a:cxn ang="0">
                  <a:pos x="915" y="25"/>
                </a:cxn>
                <a:cxn ang="0">
                  <a:pos x="884" y="44"/>
                </a:cxn>
                <a:cxn ang="0">
                  <a:pos x="852" y="38"/>
                </a:cxn>
                <a:cxn ang="0">
                  <a:pos x="839" y="57"/>
                </a:cxn>
                <a:cxn ang="0">
                  <a:pos x="833" y="63"/>
                </a:cxn>
                <a:cxn ang="0">
                  <a:pos x="814" y="44"/>
                </a:cxn>
                <a:cxn ang="0">
                  <a:pos x="789" y="57"/>
                </a:cxn>
                <a:cxn ang="0">
                  <a:pos x="776" y="70"/>
                </a:cxn>
                <a:cxn ang="0">
                  <a:pos x="720" y="70"/>
                </a:cxn>
                <a:cxn ang="0">
                  <a:pos x="600" y="114"/>
                </a:cxn>
                <a:cxn ang="0">
                  <a:pos x="562" y="126"/>
                </a:cxn>
                <a:cxn ang="0">
                  <a:pos x="568" y="133"/>
                </a:cxn>
                <a:cxn ang="0">
                  <a:pos x="600" y="164"/>
                </a:cxn>
                <a:cxn ang="0">
                  <a:pos x="593" y="202"/>
                </a:cxn>
                <a:cxn ang="0">
                  <a:pos x="555" y="227"/>
                </a:cxn>
                <a:cxn ang="0">
                  <a:pos x="524" y="227"/>
                </a:cxn>
                <a:cxn ang="0">
                  <a:pos x="499" y="196"/>
                </a:cxn>
                <a:cxn ang="0">
                  <a:pos x="505" y="152"/>
                </a:cxn>
                <a:cxn ang="0">
                  <a:pos x="518" y="133"/>
                </a:cxn>
                <a:cxn ang="0">
                  <a:pos x="448" y="158"/>
                </a:cxn>
                <a:cxn ang="0">
                  <a:pos x="379" y="202"/>
                </a:cxn>
                <a:cxn ang="0">
                  <a:pos x="297" y="271"/>
                </a:cxn>
                <a:cxn ang="0">
                  <a:pos x="259" y="278"/>
                </a:cxn>
                <a:cxn ang="0">
                  <a:pos x="253" y="316"/>
                </a:cxn>
                <a:cxn ang="0">
                  <a:pos x="221" y="347"/>
                </a:cxn>
                <a:cxn ang="0">
                  <a:pos x="189" y="360"/>
                </a:cxn>
                <a:cxn ang="0">
                  <a:pos x="152" y="347"/>
                </a:cxn>
                <a:cxn ang="0">
                  <a:pos x="126" y="316"/>
                </a:cxn>
                <a:cxn ang="0">
                  <a:pos x="114" y="284"/>
                </a:cxn>
              </a:cxnLst>
              <a:rect l="0" t="0" r="0" b="0"/>
              <a:pathLst>
                <a:path w="915" h="360">
                  <a:moveTo>
                    <a:pt x="114" y="284"/>
                  </a:moveTo>
                  <a:lnTo>
                    <a:pt x="101" y="303"/>
                  </a:lnTo>
                  <a:lnTo>
                    <a:pt x="82" y="322"/>
                  </a:lnTo>
                  <a:lnTo>
                    <a:pt x="70" y="328"/>
                  </a:lnTo>
                  <a:lnTo>
                    <a:pt x="32" y="328"/>
                  </a:lnTo>
                  <a:lnTo>
                    <a:pt x="19" y="322"/>
                  </a:lnTo>
                  <a:lnTo>
                    <a:pt x="6" y="316"/>
                  </a:lnTo>
                  <a:lnTo>
                    <a:pt x="0" y="303"/>
                  </a:lnTo>
                  <a:lnTo>
                    <a:pt x="0" y="284"/>
                  </a:lnTo>
                  <a:lnTo>
                    <a:pt x="0" y="265"/>
                  </a:lnTo>
                  <a:lnTo>
                    <a:pt x="13" y="253"/>
                  </a:lnTo>
                  <a:lnTo>
                    <a:pt x="32" y="227"/>
                  </a:lnTo>
                  <a:lnTo>
                    <a:pt x="44" y="215"/>
                  </a:lnTo>
                  <a:lnTo>
                    <a:pt x="57" y="215"/>
                  </a:lnTo>
                  <a:lnTo>
                    <a:pt x="70" y="221"/>
                  </a:lnTo>
                  <a:lnTo>
                    <a:pt x="82" y="227"/>
                  </a:lnTo>
                  <a:lnTo>
                    <a:pt x="101" y="227"/>
                  </a:lnTo>
                  <a:lnTo>
                    <a:pt x="107" y="227"/>
                  </a:lnTo>
                  <a:lnTo>
                    <a:pt x="114" y="234"/>
                  </a:lnTo>
                  <a:lnTo>
                    <a:pt x="126" y="240"/>
                  </a:lnTo>
                  <a:lnTo>
                    <a:pt x="133" y="240"/>
                  </a:lnTo>
                  <a:lnTo>
                    <a:pt x="152" y="215"/>
                  </a:lnTo>
                  <a:lnTo>
                    <a:pt x="171" y="202"/>
                  </a:lnTo>
                  <a:lnTo>
                    <a:pt x="196" y="202"/>
                  </a:lnTo>
                  <a:lnTo>
                    <a:pt x="221" y="202"/>
                  </a:lnTo>
                  <a:lnTo>
                    <a:pt x="234" y="208"/>
                  </a:lnTo>
                  <a:lnTo>
                    <a:pt x="265" y="183"/>
                  </a:lnTo>
                  <a:lnTo>
                    <a:pt x="290" y="152"/>
                  </a:lnTo>
                  <a:lnTo>
                    <a:pt x="309" y="145"/>
                  </a:lnTo>
                  <a:lnTo>
                    <a:pt x="328" y="145"/>
                  </a:lnTo>
                  <a:lnTo>
                    <a:pt x="347" y="152"/>
                  </a:lnTo>
                  <a:lnTo>
                    <a:pt x="366" y="145"/>
                  </a:lnTo>
                  <a:lnTo>
                    <a:pt x="423" y="133"/>
                  </a:lnTo>
                  <a:lnTo>
                    <a:pt x="492" y="101"/>
                  </a:lnTo>
                  <a:lnTo>
                    <a:pt x="568" y="82"/>
                  </a:lnTo>
                  <a:lnTo>
                    <a:pt x="625" y="63"/>
                  </a:lnTo>
                  <a:lnTo>
                    <a:pt x="650" y="51"/>
                  </a:lnTo>
                  <a:lnTo>
                    <a:pt x="669" y="51"/>
                  </a:lnTo>
                  <a:lnTo>
                    <a:pt x="732" y="51"/>
                  </a:lnTo>
                  <a:lnTo>
                    <a:pt x="783" y="13"/>
                  </a:lnTo>
                  <a:lnTo>
                    <a:pt x="789" y="13"/>
                  </a:lnTo>
                  <a:lnTo>
                    <a:pt x="795" y="19"/>
                  </a:lnTo>
                  <a:lnTo>
                    <a:pt x="802" y="32"/>
                  </a:lnTo>
                  <a:lnTo>
                    <a:pt x="827" y="25"/>
                  </a:lnTo>
                  <a:lnTo>
                    <a:pt x="865" y="19"/>
                  </a:lnTo>
                  <a:lnTo>
                    <a:pt x="877" y="6"/>
                  </a:lnTo>
                  <a:lnTo>
                    <a:pt x="896" y="0"/>
                  </a:lnTo>
                  <a:lnTo>
                    <a:pt x="915" y="13"/>
                  </a:lnTo>
                  <a:lnTo>
                    <a:pt x="915" y="19"/>
                  </a:lnTo>
                  <a:lnTo>
                    <a:pt x="915" y="25"/>
                  </a:lnTo>
                  <a:lnTo>
                    <a:pt x="890" y="38"/>
                  </a:lnTo>
                  <a:lnTo>
                    <a:pt x="884" y="44"/>
                  </a:lnTo>
                  <a:lnTo>
                    <a:pt x="871" y="44"/>
                  </a:lnTo>
                  <a:lnTo>
                    <a:pt x="852" y="38"/>
                  </a:lnTo>
                  <a:lnTo>
                    <a:pt x="846" y="44"/>
                  </a:lnTo>
                  <a:lnTo>
                    <a:pt x="839" y="57"/>
                  </a:lnTo>
                  <a:lnTo>
                    <a:pt x="839" y="63"/>
                  </a:lnTo>
                  <a:lnTo>
                    <a:pt x="833" y="63"/>
                  </a:lnTo>
                  <a:lnTo>
                    <a:pt x="827" y="51"/>
                  </a:lnTo>
                  <a:lnTo>
                    <a:pt x="814" y="44"/>
                  </a:lnTo>
                  <a:lnTo>
                    <a:pt x="802" y="51"/>
                  </a:lnTo>
                  <a:lnTo>
                    <a:pt x="789" y="57"/>
                  </a:lnTo>
                  <a:lnTo>
                    <a:pt x="789" y="63"/>
                  </a:lnTo>
                  <a:lnTo>
                    <a:pt x="776" y="70"/>
                  </a:lnTo>
                  <a:lnTo>
                    <a:pt x="751" y="70"/>
                  </a:lnTo>
                  <a:lnTo>
                    <a:pt x="720" y="70"/>
                  </a:lnTo>
                  <a:lnTo>
                    <a:pt x="650" y="101"/>
                  </a:lnTo>
                  <a:lnTo>
                    <a:pt x="600" y="114"/>
                  </a:lnTo>
                  <a:lnTo>
                    <a:pt x="574" y="120"/>
                  </a:lnTo>
                  <a:lnTo>
                    <a:pt x="562" y="126"/>
                  </a:lnTo>
                  <a:lnTo>
                    <a:pt x="562" y="133"/>
                  </a:lnTo>
                  <a:lnTo>
                    <a:pt x="568" y="133"/>
                  </a:lnTo>
                  <a:lnTo>
                    <a:pt x="587" y="145"/>
                  </a:lnTo>
                  <a:lnTo>
                    <a:pt x="600" y="164"/>
                  </a:lnTo>
                  <a:lnTo>
                    <a:pt x="600" y="189"/>
                  </a:lnTo>
                  <a:lnTo>
                    <a:pt x="593" y="202"/>
                  </a:lnTo>
                  <a:lnTo>
                    <a:pt x="581" y="215"/>
                  </a:lnTo>
                  <a:lnTo>
                    <a:pt x="555" y="227"/>
                  </a:lnTo>
                  <a:lnTo>
                    <a:pt x="537" y="227"/>
                  </a:lnTo>
                  <a:lnTo>
                    <a:pt x="524" y="227"/>
                  </a:lnTo>
                  <a:lnTo>
                    <a:pt x="505" y="208"/>
                  </a:lnTo>
                  <a:lnTo>
                    <a:pt x="499" y="196"/>
                  </a:lnTo>
                  <a:lnTo>
                    <a:pt x="492" y="177"/>
                  </a:lnTo>
                  <a:lnTo>
                    <a:pt x="505" y="152"/>
                  </a:lnTo>
                  <a:lnTo>
                    <a:pt x="518" y="139"/>
                  </a:lnTo>
                  <a:lnTo>
                    <a:pt x="518" y="133"/>
                  </a:lnTo>
                  <a:lnTo>
                    <a:pt x="511" y="133"/>
                  </a:lnTo>
                  <a:lnTo>
                    <a:pt x="448" y="158"/>
                  </a:lnTo>
                  <a:lnTo>
                    <a:pt x="404" y="183"/>
                  </a:lnTo>
                  <a:lnTo>
                    <a:pt x="379" y="202"/>
                  </a:lnTo>
                  <a:lnTo>
                    <a:pt x="341" y="240"/>
                  </a:lnTo>
                  <a:lnTo>
                    <a:pt x="297" y="271"/>
                  </a:lnTo>
                  <a:lnTo>
                    <a:pt x="278" y="278"/>
                  </a:lnTo>
                  <a:lnTo>
                    <a:pt x="259" y="278"/>
                  </a:lnTo>
                  <a:lnTo>
                    <a:pt x="259" y="303"/>
                  </a:lnTo>
                  <a:lnTo>
                    <a:pt x="253" y="316"/>
                  </a:lnTo>
                  <a:lnTo>
                    <a:pt x="240" y="335"/>
                  </a:lnTo>
                  <a:lnTo>
                    <a:pt x="221" y="347"/>
                  </a:lnTo>
                  <a:lnTo>
                    <a:pt x="208" y="360"/>
                  </a:lnTo>
                  <a:lnTo>
                    <a:pt x="189" y="360"/>
                  </a:lnTo>
                  <a:lnTo>
                    <a:pt x="171" y="360"/>
                  </a:lnTo>
                  <a:lnTo>
                    <a:pt x="152" y="347"/>
                  </a:lnTo>
                  <a:lnTo>
                    <a:pt x="139" y="341"/>
                  </a:lnTo>
                  <a:lnTo>
                    <a:pt x="126" y="316"/>
                  </a:lnTo>
                  <a:lnTo>
                    <a:pt x="120" y="284"/>
                  </a:lnTo>
                  <a:lnTo>
                    <a:pt x="114" y="284"/>
                  </a:lnTo>
                  <a:close/>
                </a:path>
              </a:pathLst>
            </a:custGeom>
            <a:gradFill flip="none" rotWithShape="1">
              <a:gsLst>
                <a:gs pos="0">
                  <a:schemeClr val="bg2">
                    <a:lumMod val="20000"/>
                    <a:lumOff val="80000"/>
                  </a:schemeClr>
                </a:gs>
                <a:gs pos="15000">
                  <a:schemeClr val="bg2">
                    <a:lumMod val="20000"/>
                    <a:lumOff val="80000"/>
                  </a:schemeClr>
                </a:gs>
                <a:gs pos="30000">
                  <a:schemeClr val="accent1">
                    <a:lumMod val="20000"/>
                    <a:lumOff val="80000"/>
                  </a:schemeClr>
                </a:gs>
                <a:gs pos="45000">
                  <a:schemeClr val="accent1">
                    <a:lumMod val="20000"/>
                    <a:lumOff val="80000"/>
                  </a:schemeClr>
                </a:gs>
                <a:gs pos="60000">
                  <a:schemeClr val="accent2">
                    <a:lumMod val="20000"/>
                    <a:lumOff val="80000"/>
                  </a:schemeClr>
                </a:gs>
                <a:gs pos="80000">
                  <a:schemeClr val="accent6">
                    <a:lumMod val="20000"/>
                    <a:lumOff val="80000"/>
                  </a:schemeClr>
                </a:gs>
                <a:gs pos="100000">
                  <a:schemeClr val="accent5">
                    <a:lumMod val="20000"/>
                    <a:lumOff val="80000"/>
                  </a:schemeClr>
                </a:gs>
              </a:gsLst>
              <a:lin ang="18900000" scaled="1"/>
              <a:tileRect/>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59" name="フリーフォーム 358"/>
            <p:cNvSpPr>
              <a:spLocks/>
            </p:cNvSpPr>
            <p:nvPr/>
          </p:nvSpPr>
          <p:spPr bwMode="auto">
            <a:xfrm>
              <a:off x="2637" y="2118"/>
              <a:ext cx="57" cy="63"/>
            </a:xfrm>
            <a:custGeom>
              <a:avLst/>
              <a:gdLst/>
              <a:ahLst/>
              <a:cxnLst>
                <a:cxn ang="0">
                  <a:pos x="25" y="63"/>
                </a:cxn>
                <a:cxn ang="0">
                  <a:pos x="44" y="63"/>
                </a:cxn>
                <a:cxn ang="0">
                  <a:pos x="57" y="37"/>
                </a:cxn>
                <a:cxn ang="0">
                  <a:pos x="51" y="12"/>
                </a:cxn>
                <a:cxn ang="0">
                  <a:pos x="38" y="0"/>
                </a:cxn>
                <a:cxn ang="0">
                  <a:pos x="25" y="0"/>
                </a:cxn>
                <a:cxn ang="0">
                  <a:pos x="13" y="12"/>
                </a:cxn>
                <a:cxn ang="0">
                  <a:pos x="0" y="25"/>
                </a:cxn>
                <a:cxn ang="0">
                  <a:pos x="0" y="50"/>
                </a:cxn>
                <a:cxn ang="0">
                  <a:pos x="0" y="63"/>
                </a:cxn>
                <a:cxn ang="0">
                  <a:pos x="6" y="63"/>
                </a:cxn>
                <a:cxn ang="0">
                  <a:pos x="19" y="63"/>
                </a:cxn>
                <a:cxn ang="0">
                  <a:pos x="25" y="63"/>
                </a:cxn>
              </a:cxnLst>
              <a:rect l="0" t="0" r="0" b="0"/>
              <a:pathLst>
                <a:path w="57" h="63">
                  <a:moveTo>
                    <a:pt x="25" y="63"/>
                  </a:moveTo>
                  <a:lnTo>
                    <a:pt x="44" y="63"/>
                  </a:lnTo>
                  <a:lnTo>
                    <a:pt x="57" y="37"/>
                  </a:lnTo>
                  <a:lnTo>
                    <a:pt x="51" y="12"/>
                  </a:lnTo>
                  <a:lnTo>
                    <a:pt x="38" y="0"/>
                  </a:lnTo>
                  <a:lnTo>
                    <a:pt x="25" y="0"/>
                  </a:lnTo>
                  <a:lnTo>
                    <a:pt x="13" y="12"/>
                  </a:lnTo>
                  <a:lnTo>
                    <a:pt x="0" y="25"/>
                  </a:lnTo>
                  <a:lnTo>
                    <a:pt x="0" y="50"/>
                  </a:lnTo>
                  <a:lnTo>
                    <a:pt x="0" y="63"/>
                  </a:lnTo>
                  <a:lnTo>
                    <a:pt x="6" y="63"/>
                  </a:lnTo>
                  <a:lnTo>
                    <a:pt x="19" y="63"/>
                  </a:lnTo>
                  <a:lnTo>
                    <a:pt x="25" y="63"/>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0" name="フリーフォーム 359"/>
            <p:cNvSpPr>
              <a:spLocks/>
            </p:cNvSpPr>
            <p:nvPr/>
          </p:nvSpPr>
          <p:spPr bwMode="auto">
            <a:xfrm>
              <a:off x="2808" y="2559"/>
              <a:ext cx="94" cy="82"/>
            </a:xfrm>
            <a:custGeom>
              <a:avLst/>
              <a:gdLst/>
              <a:ahLst/>
              <a:cxnLst>
                <a:cxn ang="0">
                  <a:pos x="50" y="82"/>
                </a:cxn>
                <a:cxn ang="0">
                  <a:pos x="82" y="63"/>
                </a:cxn>
                <a:cxn ang="0">
                  <a:pos x="94" y="44"/>
                </a:cxn>
                <a:cxn ang="0">
                  <a:pos x="94" y="19"/>
                </a:cxn>
                <a:cxn ang="0">
                  <a:pos x="82" y="6"/>
                </a:cxn>
                <a:cxn ang="0">
                  <a:pos x="50" y="0"/>
                </a:cxn>
                <a:cxn ang="0">
                  <a:pos x="37" y="6"/>
                </a:cxn>
                <a:cxn ang="0">
                  <a:pos x="18" y="13"/>
                </a:cxn>
                <a:cxn ang="0">
                  <a:pos x="6" y="32"/>
                </a:cxn>
                <a:cxn ang="0">
                  <a:pos x="0" y="51"/>
                </a:cxn>
                <a:cxn ang="0">
                  <a:pos x="0" y="63"/>
                </a:cxn>
                <a:cxn ang="0">
                  <a:pos x="12" y="76"/>
                </a:cxn>
                <a:cxn ang="0">
                  <a:pos x="31" y="82"/>
                </a:cxn>
                <a:cxn ang="0">
                  <a:pos x="44" y="82"/>
                </a:cxn>
                <a:cxn ang="0">
                  <a:pos x="50" y="82"/>
                </a:cxn>
              </a:cxnLst>
              <a:rect l="0" t="0" r="0" b="0"/>
              <a:pathLst>
                <a:path w="94" h="82">
                  <a:moveTo>
                    <a:pt x="50" y="82"/>
                  </a:moveTo>
                  <a:lnTo>
                    <a:pt x="82" y="63"/>
                  </a:lnTo>
                  <a:lnTo>
                    <a:pt x="94" y="44"/>
                  </a:lnTo>
                  <a:lnTo>
                    <a:pt x="94" y="19"/>
                  </a:lnTo>
                  <a:lnTo>
                    <a:pt x="82" y="6"/>
                  </a:lnTo>
                  <a:lnTo>
                    <a:pt x="50" y="0"/>
                  </a:lnTo>
                  <a:lnTo>
                    <a:pt x="37" y="6"/>
                  </a:lnTo>
                  <a:lnTo>
                    <a:pt x="18" y="13"/>
                  </a:lnTo>
                  <a:lnTo>
                    <a:pt x="6" y="32"/>
                  </a:lnTo>
                  <a:lnTo>
                    <a:pt x="0" y="51"/>
                  </a:lnTo>
                  <a:lnTo>
                    <a:pt x="0" y="63"/>
                  </a:lnTo>
                  <a:lnTo>
                    <a:pt x="12" y="76"/>
                  </a:lnTo>
                  <a:lnTo>
                    <a:pt x="31" y="82"/>
                  </a:lnTo>
                  <a:lnTo>
                    <a:pt x="44" y="82"/>
                  </a:lnTo>
                  <a:lnTo>
                    <a:pt x="50" y="82"/>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1" name="フリーフォーム 360"/>
            <p:cNvSpPr>
              <a:spLocks/>
            </p:cNvSpPr>
            <p:nvPr/>
          </p:nvSpPr>
          <p:spPr bwMode="auto">
            <a:xfrm>
              <a:off x="2934" y="2446"/>
              <a:ext cx="82" cy="101"/>
            </a:xfrm>
            <a:custGeom>
              <a:avLst/>
              <a:gdLst/>
              <a:ahLst/>
              <a:cxnLst>
                <a:cxn ang="0">
                  <a:pos x="69" y="94"/>
                </a:cxn>
                <a:cxn ang="0">
                  <a:pos x="75" y="82"/>
                </a:cxn>
                <a:cxn ang="0">
                  <a:pos x="82" y="69"/>
                </a:cxn>
                <a:cxn ang="0">
                  <a:pos x="82" y="50"/>
                </a:cxn>
                <a:cxn ang="0">
                  <a:pos x="82" y="31"/>
                </a:cxn>
                <a:cxn ang="0">
                  <a:pos x="69" y="19"/>
                </a:cxn>
                <a:cxn ang="0">
                  <a:pos x="63" y="6"/>
                </a:cxn>
                <a:cxn ang="0">
                  <a:pos x="50" y="0"/>
                </a:cxn>
                <a:cxn ang="0">
                  <a:pos x="31" y="0"/>
                </a:cxn>
                <a:cxn ang="0">
                  <a:pos x="19" y="12"/>
                </a:cxn>
                <a:cxn ang="0">
                  <a:pos x="6" y="25"/>
                </a:cxn>
                <a:cxn ang="0">
                  <a:pos x="0" y="44"/>
                </a:cxn>
                <a:cxn ang="0">
                  <a:pos x="0" y="63"/>
                </a:cxn>
                <a:cxn ang="0">
                  <a:pos x="12" y="88"/>
                </a:cxn>
                <a:cxn ang="0">
                  <a:pos x="25" y="94"/>
                </a:cxn>
                <a:cxn ang="0">
                  <a:pos x="44" y="101"/>
                </a:cxn>
                <a:cxn ang="0">
                  <a:pos x="57" y="101"/>
                </a:cxn>
                <a:cxn ang="0">
                  <a:pos x="63" y="94"/>
                </a:cxn>
                <a:cxn ang="0">
                  <a:pos x="69" y="94"/>
                </a:cxn>
              </a:cxnLst>
              <a:rect l="0" t="0" r="0" b="0"/>
              <a:pathLst>
                <a:path w="82" h="101">
                  <a:moveTo>
                    <a:pt x="69" y="94"/>
                  </a:moveTo>
                  <a:lnTo>
                    <a:pt x="75" y="82"/>
                  </a:lnTo>
                  <a:lnTo>
                    <a:pt x="82" y="69"/>
                  </a:lnTo>
                  <a:lnTo>
                    <a:pt x="82" y="50"/>
                  </a:lnTo>
                  <a:lnTo>
                    <a:pt x="82" y="31"/>
                  </a:lnTo>
                  <a:lnTo>
                    <a:pt x="69" y="19"/>
                  </a:lnTo>
                  <a:lnTo>
                    <a:pt x="63" y="6"/>
                  </a:lnTo>
                  <a:lnTo>
                    <a:pt x="50" y="0"/>
                  </a:lnTo>
                  <a:lnTo>
                    <a:pt x="31" y="0"/>
                  </a:lnTo>
                  <a:lnTo>
                    <a:pt x="19" y="12"/>
                  </a:lnTo>
                  <a:lnTo>
                    <a:pt x="6" y="25"/>
                  </a:lnTo>
                  <a:lnTo>
                    <a:pt x="0" y="44"/>
                  </a:lnTo>
                  <a:lnTo>
                    <a:pt x="0" y="63"/>
                  </a:lnTo>
                  <a:lnTo>
                    <a:pt x="12" y="88"/>
                  </a:lnTo>
                  <a:lnTo>
                    <a:pt x="25" y="94"/>
                  </a:lnTo>
                  <a:lnTo>
                    <a:pt x="44" y="101"/>
                  </a:lnTo>
                  <a:lnTo>
                    <a:pt x="57" y="101"/>
                  </a:lnTo>
                  <a:lnTo>
                    <a:pt x="63" y="94"/>
                  </a:lnTo>
                  <a:lnTo>
                    <a:pt x="69" y="9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2" name="フリーフォーム 361"/>
            <p:cNvSpPr>
              <a:spLocks/>
            </p:cNvSpPr>
            <p:nvPr/>
          </p:nvSpPr>
          <p:spPr bwMode="auto">
            <a:xfrm>
              <a:off x="2965" y="2547"/>
              <a:ext cx="158" cy="145"/>
            </a:xfrm>
            <a:custGeom>
              <a:avLst/>
              <a:gdLst/>
              <a:ahLst/>
              <a:cxnLst>
                <a:cxn ang="0">
                  <a:pos x="51" y="145"/>
                </a:cxn>
                <a:cxn ang="0">
                  <a:pos x="82" y="132"/>
                </a:cxn>
                <a:cxn ang="0">
                  <a:pos x="101" y="113"/>
                </a:cxn>
                <a:cxn ang="0">
                  <a:pos x="120" y="94"/>
                </a:cxn>
                <a:cxn ang="0">
                  <a:pos x="152" y="44"/>
                </a:cxn>
                <a:cxn ang="0">
                  <a:pos x="158" y="25"/>
                </a:cxn>
                <a:cxn ang="0">
                  <a:pos x="145" y="6"/>
                </a:cxn>
                <a:cxn ang="0">
                  <a:pos x="133" y="0"/>
                </a:cxn>
                <a:cxn ang="0">
                  <a:pos x="114" y="0"/>
                </a:cxn>
                <a:cxn ang="0">
                  <a:pos x="89" y="12"/>
                </a:cxn>
                <a:cxn ang="0">
                  <a:pos x="63" y="25"/>
                </a:cxn>
                <a:cxn ang="0">
                  <a:pos x="38" y="37"/>
                </a:cxn>
                <a:cxn ang="0">
                  <a:pos x="32" y="44"/>
                </a:cxn>
                <a:cxn ang="0">
                  <a:pos x="19" y="56"/>
                </a:cxn>
                <a:cxn ang="0">
                  <a:pos x="0" y="94"/>
                </a:cxn>
                <a:cxn ang="0">
                  <a:pos x="0" y="113"/>
                </a:cxn>
                <a:cxn ang="0">
                  <a:pos x="13" y="132"/>
                </a:cxn>
                <a:cxn ang="0">
                  <a:pos x="38" y="145"/>
                </a:cxn>
                <a:cxn ang="0">
                  <a:pos x="44" y="145"/>
                </a:cxn>
                <a:cxn ang="0">
                  <a:pos x="51" y="145"/>
                </a:cxn>
              </a:cxnLst>
              <a:rect l="0" t="0" r="0" b="0"/>
              <a:pathLst>
                <a:path w="158" h="145">
                  <a:moveTo>
                    <a:pt x="51" y="145"/>
                  </a:moveTo>
                  <a:lnTo>
                    <a:pt x="82" y="132"/>
                  </a:lnTo>
                  <a:lnTo>
                    <a:pt x="101" y="113"/>
                  </a:lnTo>
                  <a:lnTo>
                    <a:pt x="120" y="94"/>
                  </a:lnTo>
                  <a:lnTo>
                    <a:pt x="152" y="44"/>
                  </a:lnTo>
                  <a:lnTo>
                    <a:pt x="158" y="25"/>
                  </a:lnTo>
                  <a:lnTo>
                    <a:pt x="145" y="6"/>
                  </a:lnTo>
                  <a:lnTo>
                    <a:pt x="133" y="0"/>
                  </a:lnTo>
                  <a:lnTo>
                    <a:pt x="114" y="0"/>
                  </a:lnTo>
                  <a:lnTo>
                    <a:pt x="89" y="12"/>
                  </a:lnTo>
                  <a:lnTo>
                    <a:pt x="63" y="25"/>
                  </a:lnTo>
                  <a:lnTo>
                    <a:pt x="38" y="37"/>
                  </a:lnTo>
                  <a:lnTo>
                    <a:pt x="32" y="44"/>
                  </a:lnTo>
                  <a:lnTo>
                    <a:pt x="19" y="56"/>
                  </a:lnTo>
                  <a:lnTo>
                    <a:pt x="0" y="94"/>
                  </a:lnTo>
                  <a:lnTo>
                    <a:pt x="0" y="113"/>
                  </a:lnTo>
                  <a:lnTo>
                    <a:pt x="13" y="132"/>
                  </a:lnTo>
                  <a:lnTo>
                    <a:pt x="38" y="145"/>
                  </a:lnTo>
                  <a:lnTo>
                    <a:pt x="44" y="145"/>
                  </a:lnTo>
                  <a:lnTo>
                    <a:pt x="51" y="145"/>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3" name="フリーフォーム 362"/>
            <p:cNvSpPr>
              <a:spLocks/>
            </p:cNvSpPr>
            <p:nvPr/>
          </p:nvSpPr>
          <p:spPr bwMode="auto">
            <a:xfrm>
              <a:off x="3394" y="2509"/>
              <a:ext cx="165" cy="139"/>
            </a:xfrm>
            <a:custGeom>
              <a:avLst/>
              <a:gdLst/>
              <a:ahLst/>
              <a:cxnLst>
                <a:cxn ang="0">
                  <a:pos x="51" y="75"/>
                </a:cxn>
                <a:cxn ang="0">
                  <a:pos x="57" y="56"/>
                </a:cxn>
                <a:cxn ang="0">
                  <a:pos x="64" y="44"/>
                </a:cxn>
                <a:cxn ang="0">
                  <a:pos x="57" y="25"/>
                </a:cxn>
                <a:cxn ang="0">
                  <a:pos x="51" y="12"/>
                </a:cxn>
                <a:cxn ang="0">
                  <a:pos x="38" y="12"/>
                </a:cxn>
                <a:cxn ang="0">
                  <a:pos x="13" y="19"/>
                </a:cxn>
                <a:cxn ang="0">
                  <a:pos x="7" y="38"/>
                </a:cxn>
                <a:cxn ang="0">
                  <a:pos x="0" y="50"/>
                </a:cxn>
                <a:cxn ang="0">
                  <a:pos x="0" y="63"/>
                </a:cxn>
                <a:cxn ang="0">
                  <a:pos x="13" y="75"/>
                </a:cxn>
                <a:cxn ang="0">
                  <a:pos x="19" y="82"/>
                </a:cxn>
                <a:cxn ang="0">
                  <a:pos x="26" y="82"/>
                </a:cxn>
                <a:cxn ang="0">
                  <a:pos x="26" y="88"/>
                </a:cxn>
                <a:cxn ang="0">
                  <a:pos x="7" y="101"/>
                </a:cxn>
                <a:cxn ang="0">
                  <a:pos x="7" y="113"/>
                </a:cxn>
                <a:cxn ang="0">
                  <a:pos x="0" y="120"/>
                </a:cxn>
                <a:cxn ang="0">
                  <a:pos x="13" y="139"/>
                </a:cxn>
                <a:cxn ang="0">
                  <a:pos x="26" y="139"/>
                </a:cxn>
                <a:cxn ang="0">
                  <a:pos x="38" y="139"/>
                </a:cxn>
                <a:cxn ang="0">
                  <a:pos x="64" y="120"/>
                </a:cxn>
                <a:cxn ang="0">
                  <a:pos x="76" y="113"/>
                </a:cxn>
                <a:cxn ang="0">
                  <a:pos x="89" y="120"/>
                </a:cxn>
                <a:cxn ang="0">
                  <a:pos x="95" y="126"/>
                </a:cxn>
                <a:cxn ang="0">
                  <a:pos x="101" y="126"/>
                </a:cxn>
                <a:cxn ang="0">
                  <a:pos x="120" y="120"/>
                </a:cxn>
                <a:cxn ang="0">
                  <a:pos x="139" y="107"/>
                </a:cxn>
                <a:cxn ang="0">
                  <a:pos x="146" y="94"/>
                </a:cxn>
                <a:cxn ang="0">
                  <a:pos x="146" y="88"/>
                </a:cxn>
                <a:cxn ang="0">
                  <a:pos x="146" y="82"/>
                </a:cxn>
                <a:cxn ang="0">
                  <a:pos x="139" y="75"/>
                </a:cxn>
                <a:cxn ang="0">
                  <a:pos x="146" y="69"/>
                </a:cxn>
                <a:cxn ang="0">
                  <a:pos x="158" y="63"/>
                </a:cxn>
                <a:cxn ang="0">
                  <a:pos x="165" y="44"/>
                </a:cxn>
                <a:cxn ang="0">
                  <a:pos x="158" y="38"/>
                </a:cxn>
                <a:cxn ang="0">
                  <a:pos x="152" y="31"/>
                </a:cxn>
                <a:cxn ang="0">
                  <a:pos x="139" y="25"/>
                </a:cxn>
                <a:cxn ang="0">
                  <a:pos x="139" y="19"/>
                </a:cxn>
                <a:cxn ang="0">
                  <a:pos x="139" y="6"/>
                </a:cxn>
                <a:cxn ang="0">
                  <a:pos x="133" y="0"/>
                </a:cxn>
                <a:cxn ang="0">
                  <a:pos x="127" y="0"/>
                </a:cxn>
                <a:cxn ang="0">
                  <a:pos x="114" y="6"/>
                </a:cxn>
                <a:cxn ang="0">
                  <a:pos x="108" y="19"/>
                </a:cxn>
                <a:cxn ang="0">
                  <a:pos x="114" y="31"/>
                </a:cxn>
                <a:cxn ang="0">
                  <a:pos x="127" y="31"/>
                </a:cxn>
                <a:cxn ang="0">
                  <a:pos x="127" y="50"/>
                </a:cxn>
                <a:cxn ang="0">
                  <a:pos x="127" y="69"/>
                </a:cxn>
                <a:cxn ang="0">
                  <a:pos x="114" y="75"/>
                </a:cxn>
                <a:cxn ang="0">
                  <a:pos x="95" y="69"/>
                </a:cxn>
                <a:cxn ang="0">
                  <a:pos x="57" y="75"/>
                </a:cxn>
                <a:cxn ang="0">
                  <a:pos x="57" y="75"/>
                </a:cxn>
                <a:cxn ang="0">
                  <a:pos x="51" y="75"/>
                </a:cxn>
              </a:cxnLst>
              <a:rect l="0" t="0" r="0" b="0"/>
              <a:pathLst>
                <a:path w="165" h="139">
                  <a:moveTo>
                    <a:pt x="51" y="75"/>
                  </a:moveTo>
                  <a:lnTo>
                    <a:pt x="57" y="56"/>
                  </a:lnTo>
                  <a:lnTo>
                    <a:pt x="64" y="44"/>
                  </a:lnTo>
                  <a:lnTo>
                    <a:pt x="57" y="25"/>
                  </a:lnTo>
                  <a:lnTo>
                    <a:pt x="51" y="12"/>
                  </a:lnTo>
                  <a:lnTo>
                    <a:pt x="38" y="12"/>
                  </a:lnTo>
                  <a:lnTo>
                    <a:pt x="13" y="19"/>
                  </a:lnTo>
                  <a:lnTo>
                    <a:pt x="7" y="38"/>
                  </a:lnTo>
                  <a:lnTo>
                    <a:pt x="0" y="50"/>
                  </a:lnTo>
                  <a:lnTo>
                    <a:pt x="0" y="63"/>
                  </a:lnTo>
                  <a:lnTo>
                    <a:pt x="13" y="75"/>
                  </a:lnTo>
                  <a:lnTo>
                    <a:pt x="19" y="82"/>
                  </a:lnTo>
                  <a:lnTo>
                    <a:pt x="26" y="82"/>
                  </a:lnTo>
                  <a:lnTo>
                    <a:pt x="26" y="88"/>
                  </a:lnTo>
                  <a:lnTo>
                    <a:pt x="7" y="101"/>
                  </a:lnTo>
                  <a:lnTo>
                    <a:pt x="7" y="113"/>
                  </a:lnTo>
                  <a:lnTo>
                    <a:pt x="0" y="120"/>
                  </a:lnTo>
                  <a:lnTo>
                    <a:pt x="13" y="139"/>
                  </a:lnTo>
                  <a:lnTo>
                    <a:pt x="26" y="139"/>
                  </a:lnTo>
                  <a:lnTo>
                    <a:pt x="38" y="139"/>
                  </a:lnTo>
                  <a:lnTo>
                    <a:pt x="64" y="120"/>
                  </a:lnTo>
                  <a:lnTo>
                    <a:pt x="76" y="113"/>
                  </a:lnTo>
                  <a:lnTo>
                    <a:pt x="89" y="120"/>
                  </a:lnTo>
                  <a:lnTo>
                    <a:pt x="95" y="126"/>
                  </a:lnTo>
                  <a:lnTo>
                    <a:pt x="101" y="126"/>
                  </a:lnTo>
                  <a:lnTo>
                    <a:pt x="120" y="120"/>
                  </a:lnTo>
                  <a:lnTo>
                    <a:pt x="139" y="107"/>
                  </a:lnTo>
                  <a:lnTo>
                    <a:pt x="146" y="94"/>
                  </a:lnTo>
                  <a:lnTo>
                    <a:pt x="146" y="88"/>
                  </a:lnTo>
                  <a:lnTo>
                    <a:pt x="146" y="82"/>
                  </a:lnTo>
                  <a:lnTo>
                    <a:pt x="139" y="75"/>
                  </a:lnTo>
                  <a:lnTo>
                    <a:pt x="146" y="69"/>
                  </a:lnTo>
                  <a:lnTo>
                    <a:pt x="158" y="63"/>
                  </a:lnTo>
                  <a:lnTo>
                    <a:pt x="165" y="44"/>
                  </a:lnTo>
                  <a:lnTo>
                    <a:pt x="158" y="38"/>
                  </a:lnTo>
                  <a:lnTo>
                    <a:pt x="152" y="31"/>
                  </a:lnTo>
                  <a:lnTo>
                    <a:pt x="139" y="25"/>
                  </a:lnTo>
                  <a:lnTo>
                    <a:pt x="139" y="19"/>
                  </a:lnTo>
                  <a:lnTo>
                    <a:pt x="139" y="6"/>
                  </a:lnTo>
                  <a:lnTo>
                    <a:pt x="133" y="0"/>
                  </a:lnTo>
                  <a:lnTo>
                    <a:pt x="127" y="0"/>
                  </a:lnTo>
                  <a:lnTo>
                    <a:pt x="114" y="6"/>
                  </a:lnTo>
                  <a:lnTo>
                    <a:pt x="108" y="19"/>
                  </a:lnTo>
                  <a:lnTo>
                    <a:pt x="114" y="31"/>
                  </a:lnTo>
                  <a:lnTo>
                    <a:pt x="127" y="31"/>
                  </a:lnTo>
                  <a:lnTo>
                    <a:pt x="127" y="50"/>
                  </a:lnTo>
                  <a:lnTo>
                    <a:pt x="127" y="69"/>
                  </a:lnTo>
                  <a:lnTo>
                    <a:pt x="114" y="75"/>
                  </a:lnTo>
                  <a:lnTo>
                    <a:pt x="95" y="69"/>
                  </a:lnTo>
                  <a:lnTo>
                    <a:pt x="57" y="75"/>
                  </a:lnTo>
                  <a:lnTo>
                    <a:pt x="57" y="75"/>
                  </a:lnTo>
                  <a:lnTo>
                    <a:pt x="51" y="75"/>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4" name="フリーフォーム 363"/>
            <p:cNvSpPr>
              <a:spLocks/>
            </p:cNvSpPr>
            <p:nvPr/>
          </p:nvSpPr>
          <p:spPr bwMode="auto">
            <a:xfrm>
              <a:off x="3861" y="2521"/>
              <a:ext cx="83" cy="95"/>
            </a:xfrm>
            <a:custGeom>
              <a:avLst/>
              <a:gdLst/>
              <a:ahLst/>
              <a:cxnLst>
                <a:cxn ang="0">
                  <a:pos x="57" y="95"/>
                </a:cxn>
                <a:cxn ang="0">
                  <a:pos x="70" y="82"/>
                </a:cxn>
                <a:cxn ang="0">
                  <a:pos x="83" y="63"/>
                </a:cxn>
                <a:cxn ang="0">
                  <a:pos x="83" y="38"/>
                </a:cxn>
                <a:cxn ang="0">
                  <a:pos x="70" y="13"/>
                </a:cxn>
                <a:cxn ang="0">
                  <a:pos x="51" y="0"/>
                </a:cxn>
                <a:cxn ang="0">
                  <a:pos x="32" y="0"/>
                </a:cxn>
                <a:cxn ang="0">
                  <a:pos x="13" y="7"/>
                </a:cxn>
                <a:cxn ang="0">
                  <a:pos x="0" y="26"/>
                </a:cxn>
                <a:cxn ang="0">
                  <a:pos x="0" y="57"/>
                </a:cxn>
                <a:cxn ang="0">
                  <a:pos x="7" y="70"/>
                </a:cxn>
                <a:cxn ang="0">
                  <a:pos x="13" y="82"/>
                </a:cxn>
                <a:cxn ang="0">
                  <a:pos x="38" y="95"/>
                </a:cxn>
                <a:cxn ang="0">
                  <a:pos x="51" y="95"/>
                </a:cxn>
                <a:cxn ang="0">
                  <a:pos x="57" y="95"/>
                </a:cxn>
              </a:cxnLst>
              <a:rect l="0" t="0" r="0" b="0"/>
              <a:pathLst>
                <a:path w="83" h="95">
                  <a:moveTo>
                    <a:pt x="57" y="95"/>
                  </a:moveTo>
                  <a:lnTo>
                    <a:pt x="70" y="82"/>
                  </a:lnTo>
                  <a:lnTo>
                    <a:pt x="83" y="63"/>
                  </a:lnTo>
                  <a:lnTo>
                    <a:pt x="83" y="38"/>
                  </a:lnTo>
                  <a:lnTo>
                    <a:pt x="70" y="13"/>
                  </a:lnTo>
                  <a:lnTo>
                    <a:pt x="51" y="0"/>
                  </a:lnTo>
                  <a:lnTo>
                    <a:pt x="32" y="0"/>
                  </a:lnTo>
                  <a:lnTo>
                    <a:pt x="13" y="7"/>
                  </a:lnTo>
                  <a:lnTo>
                    <a:pt x="0" y="26"/>
                  </a:lnTo>
                  <a:lnTo>
                    <a:pt x="0" y="57"/>
                  </a:lnTo>
                  <a:lnTo>
                    <a:pt x="7" y="70"/>
                  </a:lnTo>
                  <a:lnTo>
                    <a:pt x="13" y="82"/>
                  </a:lnTo>
                  <a:lnTo>
                    <a:pt x="38" y="95"/>
                  </a:lnTo>
                  <a:lnTo>
                    <a:pt x="51" y="95"/>
                  </a:lnTo>
                  <a:lnTo>
                    <a:pt x="57" y="95"/>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5" name="フリーフォーム 364"/>
            <p:cNvSpPr>
              <a:spLocks/>
            </p:cNvSpPr>
            <p:nvPr/>
          </p:nvSpPr>
          <p:spPr bwMode="auto">
            <a:xfrm>
              <a:off x="3691" y="2155"/>
              <a:ext cx="82" cy="82"/>
            </a:xfrm>
            <a:custGeom>
              <a:avLst/>
              <a:gdLst/>
              <a:ahLst/>
              <a:cxnLst>
                <a:cxn ang="0">
                  <a:pos x="32" y="82"/>
                </a:cxn>
                <a:cxn ang="0">
                  <a:pos x="57" y="76"/>
                </a:cxn>
                <a:cxn ang="0">
                  <a:pos x="70" y="64"/>
                </a:cxn>
                <a:cxn ang="0">
                  <a:pos x="76" y="51"/>
                </a:cxn>
                <a:cxn ang="0">
                  <a:pos x="82" y="26"/>
                </a:cxn>
                <a:cxn ang="0">
                  <a:pos x="76" y="26"/>
                </a:cxn>
                <a:cxn ang="0">
                  <a:pos x="76" y="26"/>
                </a:cxn>
                <a:cxn ang="0">
                  <a:pos x="57" y="26"/>
                </a:cxn>
                <a:cxn ang="0">
                  <a:pos x="44" y="26"/>
                </a:cxn>
                <a:cxn ang="0">
                  <a:pos x="38" y="19"/>
                </a:cxn>
                <a:cxn ang="0">
                  <a:pos x="32" y="7"/>
                </a:cxn>
                <a:cxn ang="0">
                  <a:pos x="19" y="0"/>
                </a:cxn>
                <a:cxn ang="0">
                  <a:pos x="6" y="7"/>
                </a:cxn>
                <a:cxn ang="0">
                  <a:pos x="0" y="13"/>
                </a:cxn>
                <a:cxn ang="0">
                  <a:pos x="0" y="19"/>
                </a:cxn>
                <a:cxn ang="0">
                  <a:pos x="13" y="26"/>
                </a:cxn>
                <a:cxn ang="0">
                  <a:pos x="13" y="26"/>
                </a:cxn>
                <a:cxn ang="0">
                  <a:pos x="13" y="32"/>
                </a:cxn>
                <a:cxn ang="0">
                  <a:pos x="6" y="45"/>
                </a:cxn>
                <a:cxn ang="0">
                  <a:pos x="6" y="64"/>
                </a:cxn>
                <a:cxn ang="0">
                  <a:pos x="13" y="76"/>
                </a:cxn>
                <a:cxn ang="0">
                  <a:pos x="25" y="82"/>
                </a:cxn>
                <a:cxn ang="0">
                  <a:pos x="32" y="82"/>
                </a:cxn>
              </a:cxnLst>
              <a:rect l="0" t="0" r="0" b="0"/>
              <a:pathLst>
                <a:path w="82" h="82">
                  <a:moveTo>
                    <a:pt x="32" y="82"/>
                  </a:moveTo>
                  <a:lnTo>
                    <a:pt x="57" y="76"/>
                  </a:lnTo>
                  <a:lnTo>
                    <a:pt x="70" y="64"/>
                  </a:lnTo>
                  <a:lnTo>
                    <a:pt x="76" y="51"/>
                  </a:lnTo>
                  <a:lnTo>
                    <a:pt x="82" y="26"/>
                  </a:lnTo>
                  <a:lnTo>
                    <a:pt x="76" y="26"/>
                  </a:lnTo>
                  <a:lnTo>
                    <a:pt x="76" y="26"/>
                  </a:lnTo>
                  <a:lnTo>
                    <a:pt x="57" y="26"/>
                  </a:lnTo>
                  <a:lnTo>
                    <a:pt x="44" y="26"/>
                  </a:lnTo>
                  <a:lnTo>
                    <a:pt x="38" y="19"/>
                  </a:lnTo>
                  <a:lnTo>
                    <a:pt x="32" y="7"/>
                  </a:lnTo>
                  <a:lnTo>
                    <a:pt x="19" y="0"/>
                  </a:lnTo>
                  <a:lnTo>
                    <a:pt x="6" y="7"/>
                  </a:lnTo>
                  <a:lnTo>
                    <a:pt x="0" y="13"/>
                  </a:lnTo>
                  <a:lnTo>
                    <a:pt x="0" y="19"/>
                  </a:lnTo>
                  <a:lnTo>
                    <a:pt x="13" y="26"/>
                  </a:lnTo>
                  <a:lnTo>
                    <a:pt x="13" y="26"/>
                  </a:lnTo>
                  <a:lnTo>
                    <a:pt x="13" y="32"/>
                  </a:lnTo>
                  <a:lnTo>
                    <a:pt x="6" y="45"/>
                  </a:lnTo>
                  <a:lnTo>
                    <a:pt x="6" y="64"/>
                  </a:lnTo>
                  <a:lnTo>
                    <a:pt x="13" y="76"/>
                  </a:lnTo>
                  <a:lnTo>
                    <a:pt x="25" y="82"/>
                  </a:lnTo>
                  <a:lnTo>
                    <a:pt x="32" y="82"/>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6" name="フリーフォーム 365"/>
            <p:cNvSpPr>
              <a:spLocks/>
            </p:cNvSpPr>
            <p:nvPr/>
          </p:nvSpPr>
          <p:spPr bwMode="auto">
            <a:xfrm>
              <a:off x="3975" y="2250"/>
              <a:ext cx="511" cy="278"/>
            </a:xfrm>
            <a:custGeom>
              <a:avLst/>
              <a:gdLst/>
              <a:ahLst/>
              <a:cxnLst>
                <a:cxn ang="0">
                  <a:pos x="51" y="271"/>
                </a:cxn>
                <a:cxn ang="0">
                  <a:pos x="76" y="252"/>
                </a:cxn>
                <a:cxn ang="0">
                  <a:pos x="95" y="240"/>
                </a:cxn>
                <a:cxn ang="0">
                  <a:pos x="278" y="145"/>
                </a:cxn>
                <a:cxn ang="0">
                  <a:pos x="316" y="133"/>
                </a:cxn>
                <a:cxn ang="0">
                  <a:pos x="341" y="114"/>
                </a:cxn>
                <a:cxn ang="0">
                  <a:pos x="372" y="95"/>
                </a:cxn>
                <a:cxn ang="0">
                  <a:pos x="404" y="82"/>
                </a:cxn>
                <a:cxn ang="0">
                  <a:pos x="442" y="57"/>
                </a:cxn>
                <a:cxn ang="0">
                  <a:pos x="448" y="69"/>
                </a:cxn>
                <a:cxn ang="0">
                  <a:pos x="467" y="76"/>
                </a:cxn>
                <a:cxn ang="0">
                  <a:pos x="486" y="76"/>
                </a:cxn>
                <a:cxn ang="0">
                  <a:pos x="499" y="63"/>
                </a:cxn>
                <a:cxn ang="0">
                  <a:pos x="511" y="51"/>
                </a:cxn>
                <a:cxn ang="0">
                  <a:pos x="511" y="25"/>
                </a:cxn>
                <a:cxn ang="0">
                  <a:pos x="499" y="6"/>
                </a:cxn>
                <a:cxn ang="0">
                  <a:pos x="486" y="0"/>
                </a:cxn>
                <a:cxn ang="0">
                  <a:pos x="480" y="0"/>
                </a:cxn>
                <a:cxn ang="0">
                  <a:pos x="467" y="6"/>
                </a:cxn>
                <a:cxn ang="0">
                  <a:pos x="448" y="25"/>
                </a:cxn>
                <a:cxn ang="0">
                  <a:pos x="442" y="44"/>
                </a:cxn>
                <a:cxn ang="0">
                  <a:pos x="423" y="57"/>
                </a:cxn>
                <a:cxn ang="0">
                  <a:pos x="391" y="69"/>
                </a:cxn>
                <a:cxn ang="0">
                  <a:pos x="341" y="88"/>
                </a:cxn>
                <a:cxn ang="0">
                  <a:pos x="265" y="133"/>
                </a:cxn>
                <a:cxn ang="0">
                  <a:pos x="215" y="151"/>
                </a:cxn>
                <a:cxn ang="0">
                  <a:pos x="164" y="177"/>
                </a:cxn>
                <a:cxn ang="0">
                  <a:pos x="82" y="221"/>
                </a:cxn>
                <a:cxn ang="0">
                  <a:pos x="57" y="221"/>
                </a:cxn>
                <a:cxn ang="0">
                  <a:pos x="25" y="233"/>
                </a:cxn>
                <a:cxn ang="0">
                  <a:pos x="6" y="252"/>
                </a:cxn>
                <a:cxn ang="0">
                  <a:pos x="0" y="265"/>
                </a:cxn>
                <a:cxn ang="0">
                  <a:pos x="6" y="271"/>
                </a:cxn>
                <a:cxn ang="0">
                  <a:pos x="19" y="278"/>
                </a:cxn>
                <a:cxn ang="0">
                  <a:pos x="32" y="278"/>
                </a:cxn>
                <a:cxn ang="0">
                  <a:pos x="44" y="271"/>
                </a:cxn>
                <a:cxn ang="0">
                  <a:pos x="51" y="271"/>
                </a:cxn>
              </a:cxnLst>
              <a:rect l="0" t="0" r="0" b="0"/>
              <a:pathLst>
                <a:path w="511" h="278">
                  <a:moveTo>
                    <a:pt x="51" y="271"/>
                  </a:moveTo>
                  <a:lnTo>
                    <a:pt x="76" y="252"/>
                  </a:lnTo>
                  <a:lnTo>
                    <a:pt x="95" y="240"/>
                  </a:lnTo>
                  <a:lnTo>
                    <a:pt x="278" y="145"/>
                  </a:lnTo>
                  <a:lnTo>
                    <a:pt x="316" y="133"/>
                  </a:lnTo>
                  <a:lnTo>
                    <a:pt x="341" y="114"/>
                  </a:lnTo>
                  <a:lnTo>
                    <a:pt x="372" y="95"/>
                  </a:lnTo>
                  <a:lnTo>
                    <a:pt x="404" y="82"/>
                  </a:lnTo>
                  <a:lnTo>
                    <a:pt x="442" y="57"/>
                  </a:lnTo>
                  <a:lnTo>
                    <a:pt x="448" y="69"/>
                  </a:lnTo>
                  <a:lnTo>
                    <a:pt x="467" y="76"/>
                  </a:lnTo>
                  <a:lnTo>
                    <a:pt x="486" y="76"/>
                  </a:lnTo>
                  <a:lnTo>
                    <a:pt x="499" y="63"/>
                  </a:lnTo>
                  <a:lnTo>
                    <a:pt x="511" y="51"/>
                  </a:lnTo>
                  <a:lnTo>
                    <a:pt x="511" y="25"/>
                  </a:lnTo>
                  <a:lnTo>
                    <a:pt x="499" y="6"/>
                  </a:lnTo>
                  <a:lnTo>
                    <a:pt x="486" y="0"/>
                  </a:lnTo>
                  <a:lnTo>
                    <a:pt x="480" y="0"/>
                  </a:lnTo>
                  <a:lnTo>
                    <a:pt x="467" y="6"/>
                  </a:lnTo>
                  <a:lnTo>
                    <a:pt x="448" y="25"/>
                  </a:lnTo>
                  <a:lnTo>
                    <a:pt x="442" y="44"/>
                  </a:lnTo>
                  <a:lnTo>
                    <a:pt x="423" y="57"/>
                  </a:lnTo>
                  <a:lnTo>
                    <a:pt x="391" y="69"/>
                  </a:lnTo>
                  <a:lnTo>
                    <a:pt x="341" y="88"/>
                  </a:lnTo>
                  <a:lnTo>
                    <a:pt x="265" y="133"/>
                  </a:lnTo>
                  <a:lnTo>
                    <a:pt x="215" y="151"/>
                  </a:lnTo>
                  <a:lnTo>
                    <a:pt x="164" y="177"/>
                  </a:lnTo>
                  <a:lnTo>
                    <a:pt x="82" y="221"/>
                  </a:lnTo>
                  <a:lnTo>
                    <a:pt x="57" y="221"/>
                  </a:lnTo>
                  <a:lnTo>
                    <a:pt x="25" y="233"/>
                  </a:lnTo>
                  <a:lnTo>
                    <a:pt x="6" y="252"/>
                  </a:lnTo>
                  <a:lnTo>
                    <a:pt x="0" y="265"/>
                  </a:lnTo>
                  <a:lnTo>
                    <a:pt x="6" y="271"/>
                  </a:lnTo>
                  <a:lnTo>
                    <a:pt x="19" y="278"/>
                  </a:lnTo>
                  <a:lnTo>
                    <a:pt x="32" y="278"/>
                  </a:lnTo>
                  <a:lnTo>
                    <a:pt x="44" y="271"/>
                  </a:lnTo>
                  <a:lnTo>
                    <a:pt x="51" y="271"/>
                  </a:lnTo>
                  <a:close/>
                </a:path>
              </a:pathLst>
            </a:cu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7" name="フリーフォーム 366"/>
            <p:cNvSpPr>
              <a:spLocks/>
            </p:cNvSpPr>
            <p:nvPr/>
          </p:nvSpPr>
          <p:spPr bwMode="auto">
            <a:xfrm>
              <a:off x="3382" y="1935"/>
              <a:ext cx="31" cy="37"/>
            </a:xfrm>
            <a:custGeom>
              <a:avLst/>
              <a:gdLst/>
              <a:ahLst/>
              <a:cxnLst>
                <a:cxn ang="0">
                  <a:pos x="19" y="31"/>
                </a:cxn>
                <a:cxn ang="0">
                  <a:pos x="31" y="12"/>
                </a:cxn>
                <a:cxn ang="0">
                  <a:pos x="25" y="6"/>
                </a:cxn>
                <a:cxn ang="0">
                  <a:pos x="19" y="0"/>
                </a:cxn>
                <a:cxn ang="0">
                  <a:pos x="12" y="0"/>
                </a:cxn>
                <a:cxn ang="0">
                  <a:pos x="6" y="0"/>
                </a:cxn>
                <a:cxn ang="0">
                  <a:pos x="0" y="12"/>
                </a:cxn>
                <a:cxn ang="0">
                  <a:pos x="6" y="31"/>
                </a:cxn>
                <a:cxn ang="0">
                  <a:pos x="12" y="37"/>
                </a:cxn>
                <a:cxn ang="0">
                  <a:pos x="12" y="31"/>
                </a:cxn>
                <a:cxn ang="0">
                  <a:pos x="19" y="31"/>
                </a:cxn>
              </a:cxnLst>
              <a:rect l="0" t="0" r="0" b="0"/>
              <a:pathLst>
                <a:path w="31" h="37">
                  <a:moveTo>
                    <a:pt x="19" y="31"/>
                  </a:moveTo>
                  <a:lnTo>
                    <a:pt x="31" y="12"/>
                  </a:lnTo>
                  <a:lnTo>
                    <a:pt x="25" y="6"/>
                  </a:lnTo>
                  <a:lnTo>
                    <a:pt x="19" y="0"/>
                  </a:lnTo>
                  <a:lnTo>
                    <a:pt x="12" y="0"/>
                  </a:lnTo>
                  <a:lnTo>
                    <a:pt x="6" y="0"/>
                  </a:lnTo>
                  <a:lnTo>
                    <a:pt x="0" y="12"/>
                  </a:lnTo>
                  <a:lnTo>
                    <a:pt x="6" y="31"/>
                  </a:lnTo>
                  <a:lnTo>
                    <a:pt x="12" y="37"/>
                  </a:lnTo>
                  <a:lnTo>
                    <a:pt x="12"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8" name="フリーフォーム 367"/>
            <p:cNvSpPr>
              <a:spLocks/>
            </p:cNvSpPr>
            <p:nvPr/>
          </p:nvSpPr>
          <p:spPr bwMode="auto">
            <a:xfrm>
              <a:off x="3792" y="1998"/>
              <a:ext cx="126" cy="75"/>
            </a:xfrm>
            <a:custGeom>
              <a:avLst/>
              <a:gdLst/>
              <a:ahLst/>
              <a:cxnLst>
                <a:cxn ang="0">
                  <a:pos x="82" y="69"/>
                </a:cxn>
                <a:cxn ang="0">
                  <a:pos x="101" y="69"/>
                </a:cxn>
                <a:cxn ang="0">
                  <a:pos x="114" y="63"/>
                </a:cxn>
                <a:cxn ang="0">
                  <a:pos x="120" y="50"/>
                </a:cxn>
                <a:cxn ang="0">
                  <a:pos x="126" y="31"/>
                </a:cxn>
                <a:cxn ang="0">
                  <a:pos x="126" y="19"/>
                </a:cxn>
                <a:cxn ang="0">
                  <a:pos x="126" y="12"/>
                </a:cxn>
                <a:cxn ang="0">
                  <a:pos x="114" y="0"/>
                </a:cxn>
                <a:cxn ang="0">
                  <a:pos x="101" y="6"/>
                </a:cxn>
                <a:cxn ang="0">
                  <a:pos x="88" y="6"/>
                </a:cxn>
                <a:cxn ang="0">
                  <a:pos x="69" y="6"/>
                </a:cxn>
                <a:cxn ang="0">
                  <a:pos x="57" y="6"/>
                </a:cxn>
                <a:cxn ang="0">
                  <a:pos x="44" y="6"/>
                </a:cxn>
                <a:cxn ang="0">
                  <a:pos x="32" y="19"/>
                </a:cxn>
                <a:cxn ang="0">
                  <a:pos x="19" y="31"/>
                </a:cxn>
                <a:cxn ang="0">
                  <a:pos x="6" y="31"/>
                </a:cxn>
                <a:cxn ang="0">
                  <a:pos x="0" y="31"/>
                </a:cxn>
                <a:cxn ang="0">
                  <a:pos x="0" y="38"/>
                </a:cxn>
                <a:cxn ang="0">
                  <a:pos x="13" y="44"/>
                </a:cxn>
                <a:cxn ang="0">
                  <a:pos x="19" y="56"/>
                </a:cxn>
                <a:cxn ang="0">
                  <a:pos x="19" y="69"/>
                </a:cxn>
                <a:cxn ang="0">
                  <a:pos x="32" y="75"/>
                </a:cxn>
                <a:cxn ang="0">
                  <a:pos x="51" y="75"/>
                </a:cxn>
                <a:cxn ang="0">
                  <a:pos x="63" y="75"/>
                </a:cxn>
                <a:cxn ang="0">
                  <a:pos x="76" y="69"/>
                </a:cxn>
                <a:cxn ang="0">
                  <a:pos x="82" y="69"/>
                </a:cxn>
              </a:cxnLst>
              <a:rect l="0" t="0" r="0" b="0"/>
              <a:pathLst>
                <a:path w="126" h="75">
                  <a:moveTo>
                    <a:pt x="82" y="69"/>
                  </a:moveTo>
                  <a:lnTo>
                    <a:pt x="101" y="69"/>
                  </a:lnTo>
                  <a:lnTo>
                    <a:pt x="114" y="63"/>
                  </a:lnTo>
                  <a:lnTo>
                    <a:pt x="120" y="50"/>
                  </a:lnTo>
                  <a:lnTo>
                    <a:pt x="126" y="31"/>
                  </a:lnTo>
                  <a:lnTo>
                    <a:pt x="126" y="19"/>
                  </a:lnTo>
                  <a:lnTo>
                    <a:pt x="126" y="12"/>
                  </a:lnTo>
                  <a:lnTo>
                    <a:pt x="114" y="0"/>
                  </a:lnTo>
                  <a:lnTo>
                    <a:pt x="101" y="6"/>
                  </a:lnTo>
                  <a:lnTo>
                    <a:pt x="88" y="6"/>
                  </a:lnTo>
                  <a:lnTo>
                    <a:pt x="69" y="6"/>
                  </a:lnTo>
                  <a:lnTo>
                    <a:pt x="57" y="6"/>
                  </a:lnTo>
                  <a:lnTo>
                    <a:pt x="44" y="6"/>
                  </a:lnTo>
                  <a:lnTo>
                    <a:pt x="32" y="19"/>
                  </a:lnTo>
                  <a:lnTo>
                    <a:pt x="19" y="31"/>
                  </a:lnTo>
                  <a:lnTo>
                    <a:pt x="6" y="31"/>
                  </a:lnTo>
                  <a:lnTo>
                    <a:pt x="0" y="31"/>
                  </a:lnTo>
                  <a:lnTo>
                    <a:pt x="0" y="38"/>
                  </a:lnTo>
                  <a:lnTo>
                    <a:pt x="13" y="44"/>
                  </a:lnTo>
                  <a:lnTo>
                    <a:pt x="19" y="56"/>
                  </a:lnTo>
                  <a:lnTo>
                    <a:pt x="19" y="69"/>
                  </a:lnTo>
                  <a:lnTo>
                    <a:pt x="32" y="75"/>
                  </a:lnTo>
                  <a:lnTo>
                    <a:pt x="51" y="75"/>
                  </a:lnTo>
                  <a:lnTo>
                    <a:pt x="63" y="75"/>
                  </a:lnTo>
                  <a:lnTo>
                    <a:pt x="76" y="69"/>
                  </a:lnTo>
                  <a:lnTo>
                    <a:pt x="82" y="6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69" name="フリーフォーム 368"/>
            <p:cNvSpPr>
              <a:spLocks/>
            </p:cNvSpPr>
            <p:nvPr/>
          </p:nvSpPr>
          <p:spPr bwMode="auto">
            <a:xfrm>
              <a:off x="2650" y="1506"/>
              <a:ext cx="120" cy="69"/>
            </a:xfrm>
            <a:custGeom>
              <a:avLst/>
              <a:gdLst/>
              <a:ahLst/>
              <a:cxnLst>
                <a:cxn ang="0">
                  <a:pos x="120" y="25"/>
                </a:cxn>
                <a:cxn ang="0">
                  <a:pos x="120" y="12"/>
                </a:cxn>
                <a:cxn ang="0">
                  <a:pos x="107" y="12"/>
                </a:cxn>
                <a:cxn ang="0">
                  <a:pos x="94" y="12"/>
                </a:cxn>
                <a:cxn ang="0">
                  <a:pos x="82" y="6"/>
                </a:cxn>
                <a:cxn ang="0">
                  <a:pos x="69" y="0"/>
                </a:cxn>
                <a:cxn ang="0">
                  <a:pos x="50" y="0"/>
                </a:cxn>
                <a:cxn ang="0">
                  <a:pos x="31" y="0"/>
                </a:cxn>
                <a:cxn ang="0">
                  <a:pos x="12" y="12"/>
                </a:cxn>
                <a:cxn ang="0">
                  <a:pos x="6" y="25"/>
                </a:cxn>
                <a:cxn ang="0">
                  <a:pos x="0" y="44"/>
                </a:cxn>
                <a:cxn ang="0">
                  <a:pos x="6" y="56"/>
                </a:cxn>
                <a:cxn ang="0">
                  <a:pos x="25" y="69"/>
                </a:cxn>
                <a:cxn ang="0">
                  <a:pos x="50" y="69"/>
                </a:cxn>
                <a:cxn ang="0">
                  <a:pos x="63" y="69"/>
                </a:cxn>
                <a:cxn ang="0">
                  <a:pos x="94" y="56"/>
                </a:cxn>
                <a:cxn ang="0">
                  <a:pos x="113" y="44"/>
                </a:cxn>
                <a:cxn ang="0">
                  <a:pos x="120" y="37"/>
                </a:cxn>
                <a:cxn ang="0">
                  <a:pos x="120" y="31"/>
                </a:cxn>
                <a:cxn ang="0">
                  <a:pos x="120" y="25"/>
                </a:cxn>
              </a:cxnLst>
              <a:rect l="0" t="0" r="0" b="0"/>
              <a:pathLst>
                <a:path w="120" h="69">
                  <a:moveTo>
                    <a:pt x="120" y="25"/>
                  </a:moveTo>
                  <a:lnTo>
                    <a:pt x="120" y="12"/>
                  </a:lnTo>
                  <a:lnTo>
                    <a:pt x="107" y="12"/>
                  </a:lnTo>
                  <a:lnTo>
                    <a:pt x="94" y="12"/>
                  </a:lnTo>
                  <a:lnTo>
                    <a:pt x="82" y="6"/>
                  </a:lnTo>
                  <a:lnTo>
                    <a:pt x="69" y="0"/>
                  </a:lnTo>
                  <a:lnTo>
                    <a:pt x="50" y="0"/>
                  </a:lnTo>
                  <a:lnTo>
                    <a:pt x="31" y="0"/>
                  </a:lnTo>
                  <a:lnTo>
                    <a:pt x="12" y="12"/>
                  </a:lnTo>
                  <a:lnTo>
                    <a:pt x="6" y="25"/>
                  </a:lnTo>
                  <a:lnTo>
                    <a:pt x="0" y="44"/>
                  </a:lnTo>
                  <a:lnTo>
                    <a:pt x="6" y="56"/>
                  </a:lnTo>
                  <a:lnTo>
                    <a:pt x="25" y="69"/>
                  </a:lnTo>
                  <a:lnTo>
                    <a:pt x="50" y="69"/>
                  </a:lnTo>
                  <a:lnTo>
                    <a:pt x="63" y="69"/>
                  </a:lnTo>
                  <a:lnTo>
                    <a:pt x="94" y="56"/>
                  </a:lnTo>
                  <a:lnTo>
                    <a:pt x="113" y="44"/>
                  </a:lnTo>
                  <a:lnTo>
                    <a:pt x="120" y="37"/>
                  </a:lnTo>
                  <a:lnTo>
                    <a:pt x="120" y="31"/>
                  </a:lnTo>
                  <a:lnTo>
                    <a:pt x="120" y="2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0" name="フリーフォーム 369"/>
            <p:cNvSpPr>
              <a:spLocks/>
            </p:cNvSpPr>
            <p:nvPr/>
          </p:nvSpPr>
          <p:spPr bwMode="auto">
            <a:xfrm>
              <a:off x="2107" y="1525"/>
              <a:ext cx="50" cy="50"/>
            </a:xfrm>
            <a:custGeom>
              <a:avLst/>
              <a:gdLst/>
              <a:ahLst/>
              <a:cxnLst>
                <a:cxn ang="0">
                  <a:pos x="44" y="44"/>
                </a:cxn>
                <a:cxn ang="0">
                  <a:pos x="50" y="31"/>
                </a:cxn>
                <a:cxn ang="0">
                  <a:pos x="44" y="12"/>
                </a:cxn>
                <a:cxn ang="0">
                  <a:pos x="38" y="6"/>
                </a:cxn>
                <a:cxn ang="0">
                  <a:pos x="25" y="0"/>
                </a:cxn>
                <a:cxn ang="0">
                  <a:pos x="6" y="12"/>
                </a:cxn>
                <a:cxn ang="0">
                  <a:pos x="0" y="31"/>
                </a:cxn>
                <a:cxn ang="0">
                  <a:pos x="0" y="37"/>
                </a:cxn>
                <a:cxn ang="0">
                  <a:pos x="6" y="44"/>
                </a:cxn>
                <a:cxn ang="0">
                  <a:pos x="32" y="50"/>
                </a:cxn>
                <a:cxn ang="0">
                  <a:pos x="38" y="44"/>
                </a:cxn>
                <a:cxn ang="0">
                  <a:pos x="44" y="44"/>
                </a:cxn>
              </a:cxnLst>
              <a:rect l="0" t="0" r="0" b="0"/>
              <a:pathLst>
                <a:path w="50" h="50">
                  <a:moveTo>
                    <a:pt x="44" y="44"/>
                  </a:moveTo>
                  <a:lnTo>
                    <a:pt x="50" y="31"/>
                  </a:lnTo>
                  <a:lnTo>
                    <a:pt x="44" y="12"/>
                  </a:lnTo>
                  <a:lnTo>
                    <a:pt x="38" y="6"/>
                  </a:lnTo>
                  <a:lnTo>
                    <a:pt x="25" y="0"/>
                  </a:lnTo>
                  <a:lnTo>
                    <a:pt x="6" y="12"/>
                  </a:lnTo>
                  <a:lnTo>
                    <a:pt x="0" y="31"/>
                  </a:lnTo>
                  <a:lnTo>
                    <a:pt x="0" y="37"/>
                  </a:lnTo>
                  <a:lnTo>
                    <a:pt x="6" y="44"/>
                  </a:lnTo>
                  <a:lnTo>
                    <a:pt x="32" y="50"/>
                  </a:lnTo>
                  <a:lnTo>
                    <a:pt x="38" y="44"/>
                  </a:lnTo>
                  <a:lnTo>
                    <a:pt x="44"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1" name="フリーフォーム 370"/>
            <p:cNvSpPr>
              <a:spLocks/>
            </p:cNvSpPr>
            <p:nvPr/>
          </p:nvSpPr>
          <p:spPr bwMode="auto">
            <a:xfrm>
              <a:off x="3672" y="2023"/>
              <a:ext cx="70" cy="63"/>
            </a:xfrm>
            <a:custGeom>
              <a:avLst/>
              <a:gdLst/>
              <a:ahLst/>
              <a:cxnLst>
                <a:cxn ang="0">
                  <a:pos x="57" y="57"/>
                </a:cxn>
                <a:cxn ang="0">
                  <a:pos x="63" y="44"/>
                </a:cxn>
                <a:cxn ang="0">
                  <a:pos x="70" y="31"/>
                </a:cxn>
                <a:cxn ang="0">
                  <a:pos x="63" y="13"/>
                </a:cxn>
                <a:cxn ang="0">
                  <a:pos x="57" y="0"/>
                </a:cxn>
                <a:cxn ang="0">
                  <a:pos x="44" y="0"/>
                </a:cxn>
                <a:cxn ang="0">
                  <a:pos x="32" y="6"/>
                </a:cxn>
                <a:cxn ang="0">
                  <a:pos x="19" y="13"/>
                </a:cxn>
                <a:cxn ang="0">
                  <a:pos x="0" y="38"/>
                </a:cxn>
                <a:cxn ang="0">
                  <a:pos x="0" y="44"/>
                </a:cxn>
                <a:cxn ang="0">
                  <a:pos x="13" y="50"/>
                </a:cxn>
                <a:cxn ang="0">
                  <a:pos x="32" y="63"/>
                </a:cxn>
                <a:cxn ang="0">
                  <a:pos x="44" y="63"/>
                </a:cxn>
                <a:cxn ang="0">
                  <a:pos x="51" y="57"/>
                </a:cxn>
                <a:cxn ang="0">
                  <a:pos x="57" y="57"/>
                </a:cxn>
              </a:cxnLst>
              <a:rect l="0" t="0" r="0" b="0"/>
              <a:pathLst>
                <a:path w="70" h="63">
                  <a:moveTo>
                    <a:pt x="57" y="57"/>
                  </a:moveTo>
                  <a:lnTo>
                    <a:pt x="63" y="44"/>
                  </a:lnTo>
                  <a:lnTo>
                    <a:pt x="70" y="31"/>
                  </a:lnTo>
                  <a:lnTo>
                    <a:pt x="63" y="13"/>
                  </a:lnTo>
                  <a:lnTo>
                    <a:pt x="57" y="0"/>
                  </a:lnTo>
                  <a:lnTo>
                    <a:pt x="44" y="0"/>
                  </a:lnTo>
                  <a:lnTo>
                    <a:pt x="32" y="6"/>
                  </a:lnTo>
                  <a:lnTo>
                    <a:pt x="19" y="13"/>
                  </a:lnTo>
                  <a:lnTo>
                    <a:pt x="0" y="38"/>
                  </a:lnTo>
                  <a:lnTo>
                    <a:pt x="0" y="44"/>
                  </a:lnTo>
                  <a:lnTo>
                    <a:pt x="13" y="50"/>
                  </a:lnTo>
                  <a:lnTo>
                    <a:pt x="32" y="63"/>
                  </a:lnTo>
                  <a:lnTo>
                    <a:pt x="44" y="63"/>
                  </a:lnTo>
                  <a:lnTo>
                    <a:pt x="51" y="57"/>
                  </a:lnTo>
                  <a:lnTo>
                    <a:pt x="57"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2" name="フリーフォーム 371"/>
            <p:cNvSpPr>
              <a:spLocks/>
            </p:cNvSpPr>
            <p:nvPr/>
          </p:nvSpPr>
          <p:spPr bwMode="auto">
            <a:xfrm>
              <a:off x="3792" y="2092"/>
              <a:ext cx="44" cy="51"/>
            </a:xfrm>
            <a:custGeom>
              <a:avLst/>
              <a:gdLst/>
              <a:ahLst/>
              <a:cxnLst>
                <a:cxn ang="0">
                  <a:pos x="25" y="44"/>
                </a:cxn>
                <a:cxn ang="0">
                  <a:pos x="38" y="32"/>
                </a:cxn>
                <a:cxn ang="0">
                  <a:pos x="44" y="19"/>
                </a:cxn>
                <a:cxn ang="0">
                  <a:pos x="44" y="13"/>
                </a:cxn>
                <a:cxn ang="0">
                  <a:pos x="38" y="0"/>
                </a:cxn>
                <a:cxn ang="0">
                  <a:pos x="32" y="0"/>
                </a:cxn>
                <a:cxn ang="0">
                  <a:pos x="19" y="0"/>
                </a:cxn>
                <a:cxn ang="0">
                  <a:pos x="6" y="13"/>
                </a:cxn>
                <a:cxn ang="0">
                  <a:pos x="0" y="19"/>
                </a:cxn>
                <a:cxn ang="0">
                  <a:pos x="6" y="26"/>
                </a:cxn>
                <a:cxn ang="0">
                  <a:pos x="13" y="44"/>
                </a:cxn>
                <a:cxn ang="0">
                  <a:pos x="19" y="51"/>
                </a:cxn>
                <a:cxn ang="0">
                  <a:pos x="19" y="44"/>
                </a:cxn>
                <a:cxn ang="0">
                  <a:pos x="25" y="44"/>
                </a:cxn>
              </a:cxnLst>
              <a:rect l="0" t="0" r="0" b="0"/>
              <a:pathLst>
                <a:path w="44" h="51">
                  <a:moveTo>
                    <a:pt x="25" y="44"/>
                  </a:moveTo>
                  <a:lnTo>
                    <a:pt x="38" y="32"/>
                  </a:lnTo>
                  <a:lnTo>
                    <a:pt x="44" y="19"/>
                  </a:lnTo>
                  <a:lnTo>
                    <a:pt x="44" y="13"/>
                  </a:lnTo>
                  <a:lnTo>
                    <a:pt x="38" y="0"/>
                  </a:lnTo>
                  <a:lnTo>
                    <a:pt x="32" y="0"/>
                  </a:lnTo>
                  <a:lnTo>
                    <a:pt x="19" y="0"/>
                  </a:lnTo>
                  <a:lnTo>
                    <a:pt x="6" y="13"/>
                  </a:lnTo>
                  <a:lnTo>
                    <a:pt x="0" y="19"/>
                  </a:lnTo>
                  <a:lnTo>
                    <a:pt x="6" y="26"/>
                  </a:lnTo>
                  <a:lnTo>
                    <a:pt x="13" y="44"/>
                  </a:lnTo>
                  <a:lnTo>
                    <a:pt x="19" y="51"/>
                  </a:lnTo>
                  <a:lnTo>
                    <a:pt x="19" y="44"/>
                  </a:lnTo>
                  <a:lnTo>
                    <a:pt x="25"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3" name="フリーフォーム 372"/>
            <p:cNvSpPr>
              <a:spLocks/>
            </p:cNvSpPr>
            <p:nvPr/>
          </p:nvSpPr>
          <p:spPr bwMode="auto">
            <a:xfrm>
              <a:off x="3577" y="2200"/>
              <a:ext cx="32" cy="31"/>
            </a:xfrm>
            <a:custGeom>
              <a:avLst/>
              <a:gdLst/>
              <a:ahLst/>
              <a:cxnLst>
                <a:cxn ang="0">
                  <a:pos x="19" y="25"/>
                </a:cxn>
                <a:cxn ang="0">
                  <a:pos x="32" y="12"/>
                </a:cxn>
                <a:cxn ang="0">
                  <a:pos x="32" y="6"/>
                </a:cxn>
                <a:cxn ang="0">
                  <a:pos x="19" y="0"/>
                </a:cxn>
                <a:cxn ang="0">
                  <a:pos x="13" y="0"/>
                </a:cxn>
                <a:cxn ang="0">
                  <a:pos x="7" y="6"/>
                </a:cxn>
                <a:cxn ang="0">
                  <a:pos x="0" y="12"/>
                </a:cxn>
                <a:cxn ang="0">
                  <a:pos x="0" y="19"/>
                </a:cxn>
                <a:cxn ang="0">
                  <a:pos x="13" y="31"/>
                </a:cxn>
                <a:cxn ang="0">
                  <a:pos x="13" y="25"/>
                </a:cxn>
                <a:cxn ang="0">
                  <a:pos x="19" y="25"/>
                </a:cxn>
              </a:cxnLst>
              <a:rect l="0" t="0" r="0" b="0"/>
              <a:pathLst>
                <a:path w="32" h="31">
                  <a:moveTo>
                    <a:pt x="19" y="25"/>
                  </a:moveTo>
                  <a:lnTo>
                    <a:pt x="32" y="12"/>
                  </a:lnTo>
                  <a:lnTo>
                    <a:pt x="32" y="6"/>
                  </a:lnTo>
                  <a:lnTo>
                    <a:pt x="19" y="0"/>
                  </a:lnTo>
                  <a:lnTo>
                    <a:pt x="13" y="0"/>
                  </a:lnTo>
                  <a:lnTo>
                    <a:pt x="7" y="6"/>
                  </a:lnTo>
                  <a:lnTo>
                    <a:pt x="0" y="12"/>
                  </a:lnTo>
                  <a:lnTo>
                    <a:pt x="0" y="19"/>
                  </a:lnTo>
                  <a:lnTo>
                    <a:pt x="13" y="31"/>
                  </a:lnTo>
                  <a:lnTo>
                    <a:pt x="13" y="25"/>
                  </a:lnTo>
                  <a:lnTo>
                    <a:pt x="19" y="25"/>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4" name="フリーフォーム 373"/>
            <p:cNvSpPr>
              <a:spLocks/>
            </p:cNvSpPr>
            <p:nvPr/>
          </p:nvSpPr>
          <p:spPr bwMode="auto">
            <a:xfrm>
              <a:off x="4152" y="2212"/>
              <a:ext cx="19" cy="32"/>
            </a:xfrm>
            <a:custGeom>
              <a:avLst/>
              <a:gdLst/>
              <a:ahLst/>
              <a:cxnLst>
                <a:cxn ang="0">
                  <a:pos x="12" y="32"/>
                </a:cxn>
                <a:cxn ang="0">
                  <a:pos x="19" y="25"/>
                </a:cxn>
                <a:cxn ang="0">
                  <a:pos x="19" y="13"/>
                </a:cxn>
                <a:cxn ang="0">
                  <a:pos x="12" y="7"/>
                </a:cxn>
                <a:cxn ang="0">
                  <a:pos x="6" y="0"/>
                </a:cxn>
                <a:cxn ang="0">
                  <a:pos x="0" y="7"/>
                </a:cxn>
                <a:cxn ang="0">
                  <a:pos x="0" y="19"/>
                </a:cxn>
                <a:cxn ang="0">
                  <a:pos x="0" y="32"/>
                </a:cxn>
                <a:cxn ang="0">
                  <a:pos x="6" y="32"/>
                </a:cxn>
                <a:cxn ang="0">
                  <a:pos x="12" y="32"/>
                </a:cxn>
              </a:cxnLst>
              <a:rect l="0" t="0" r="0" b="0"/>
              <a:pathLst>
                <a:path w="19" h="32">
                  <a:moveTo>
                    <a:pt x="12" y="32"/>
                  </a:moveTo>
                  <a:lnTo>
                    <a:pt x="19" y="25"/>
                  </a:lnTo>
                  <a:lnTo>
                    <a:pt x="19" y="13"/>
                  </a:lnTo>
                  <a:lnTo>
                    <a:pt x="12" y="7"/>
                  </a:lnTo>
                  <a:lnTo>
                    <a:pt x="6" y="0"/>
                  </a:lnTo>
                  <a:lnTo>
                    <a:pt x="0" y="7"/>
                  </a:lnTo>
                  <a:lnTo>
                    <a:pt x="0" y="19"/>
                  </a:lnTo>
                  <a:lnTo>
                    <a:pt x="0" y="32"/>
                  </a:lnTo>
                  <a:lnTo>
                    <a:pt x="6" y="32"/>
                  </a:lnTo>
                  <a:lnTo>
                    <a:pt x="12"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5" name="フリーフォーム 374"/>
            <p:cNvSpPr>
              <a:spLocks/>
            </p:cNvSpPr>
            <p:nvPr/>
          </p:nvSpPr>
          <p:spPr bwMode="auto">
            <a:xfrm>
              <a:off x="3830" y="2181"/>
              <a:ext cx="19" cy="25"/>
            </a:xfrm>
            <a:custGeom>
              <a:avLst/>
              <a:gdLst/>
              <a:ahLst/>
              <a:cxnLst>
                <a:cxn ang="0">
                  <a:pos x="19" y="19"/>
                </a:cxn>
                <a:cxn ang="0">
                  <a:pos x="19" y="6"/>
                </a:cxn>
                <a:cxn ang="0">
                  <a:pos x="13" y="0"/>
                </a:cxn>
                <a:cxn ang="0">
                  <a:pos x="6" y="0"/>
                </a:cxn>
                <a:cxn ang="0">
                  <a:pos x="0" y="0"/>
                </a:cxn>
                <a:cxn ang="0">
                  <a:pos x="6" y="19"/>
                </a:cxn>
                <a:cxn ang="0">
                  <a:pos x="13" y="25"/>
                </a:cxn>
                <a:cxn ang="0">
                  <a:pos x="13" y="19"/>
                </a:cxn>
                <a:cxn ang="0">
                  <a:pos x="19" y="19"/>
                </a:cxn>
              </a:cxnLst>
              <a:rect l="0" t="0" r="0" b="0"/>
              <a:pathLst>
                <a:path w="19" h="25">
                  <a:moveTo>
                    <a:pt x="19" y="19"/>
                  </a:moveTo>
                  <a:lnTo>
                    <a:pt x="19" y="6"/>
                  </a:lnTo>
                  <a:lnTo>
                    <a:pt x="13" y="0"/>
                  </a:lnTo>
                  <a:lnTo>
                    <a:pt x="6" y="0"/>
                  </a:lnTo>
                  <a:lnTo>
                    <a:pt x="0" y="0"/>
                  </a:lnTo>
                  <a:lnTo>
                    <a:pt x="6" y="19"/>
                  </a:lnTo>
                  <a:lnTo>
                    <a:pt x="13" y="25"/>
                  </a:lnTo>
                  <a:lnTo>
                    <a:pt x="13" y="19"/>
                  </a:lnTo>
                  <a:lnTo>
                    <a:pt x="19"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6" name="フリーフォーム 375"/>
            <p:cNvSpPr>
              <a:spLocks/>
            </p:cNvSpPr>
            <p:nvPr/>
          </p:nvSpPr>
          <p:spPr bwMode="auto">
            <a:xfrm>
              <a:off x="4215" y="2654"/>
              <a:ext cx="25" cy="31"/>
            </a:xfrm>
            <a:custGeom>
              <a:avLst/>
              <a:gdLst/>
              <a:ahLst/>
              <a:cxnLst>
                <a:cxn ang="0">
                  <a:pos x="19" y="31"/>
                </a:cxn>
                <a:cxn ang="0">
                  <a:pos x="25" y="25"/>
                </a:cxn>
                <a:cxn ang="0">
                  <a:pos x="25" y="12"/>
                </a:cxn>
                <a:cxn ang="0">
                  <a:pos x="19" y="6"/>
                </a:cxn>
                <a:cxn ang="0">
                  <a:pos x="13" y="0"/>
                </a:cxn>
                <a:cxn ang="0">
                  <a:pos x="6" y="6"/>
                </a:cxn>
                <a:cxn ang="0">
                  <a:pos x="0" y="19"/>
                </a:cxn>
                <a:cxn ang="0">
                  <a:pos x="6" y="25"/>
                </a:cxn>
                <a:cxn ang="0">
                  <a:pos x="13" y="31"/>
                </a:cxn>
                <a:cxn ang="0">
                  <a:pos x="19" y="31"/>
                </a:cxn>
              </a:cxnLst>
              <a:rect l="0" t="0" r="0" b="0"/>
              <a:pathLst>
                <a:path w="25" h="31">
                  <a:moveTo>
                    <a:pt x="19" y="31"/>
                  </a:moveTo>
                  <a:lnTo>
                    <a:pt x="25" y="25"/>
                  </a:lnTo>
                  <a:lnTo>
                    <a:pt x="25" y="12"/>
                  </a:lnTo>
                  <a:lnTo>
                    <a:pt x="19" y="6"/>
                  </a:lnTo>
                  <a:lnTo>
                    <a:pt x="13" y="0"/>
                  </a:lnTo>
                  <a:lnTo>
                    <a:pt x="6" y="6"/>
                  </a:lnTo>
                  <a:lnTo>
                    <a:pt x="0" y="19"/>
                  </a:lnTo>
                  <a:lnTo>
                    <a:pt x="6" y="25"/>
                  </a:lnTo>
                  <a:lnTo>
                    <a:pt x="13"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7" name="フリーフォーム 376"/>
            <p:cNvSpPr>
              <a:spLocks/>
            </p:cNvSpPr>
            <p:nvPr/>
          </p:nvSpPr>
          <p:spPr bwMode="auto">
            <a:xfrm>
              <a:off x="2997" y="938"/>
              <a:ext cx="113" cy="139"/>
            </a:xfrm>
            <a:custGeom>
              <a:avLst/>
              <a:gdLst/>
              <a:ahLst/>
              <a:cxnLst>
                <a:cxn ang="0">
                  <a:pos x="107" y="57"/>
                </a:cxn>
                <a:cxn ang="0">
                  <a:pos x="101" y="38"/>
                </a:cxn>
                <a:cxn ang="0">
                  <a:pos x="82" y="19"/>
                </a:cxn>
                <a:cxn ang="0">
                  <a:pos x="63" y="6"/>
                </a:cxn>
                <a:cxn ang="0">
                  <a:pos x="44" y="0"/>
                </a:cxn>
                <a:cxn ang="0">
                  <a:pos x="25" y="6"/>
                </a:cxn>
                <a:cxn ang="0">
                  <a:pos x="6" y="19"/>
                </a:cxn>
                <a:cxn ang="0">
                  <a:pos x="0" y="38"/>
                </a:cxn>
                <a:cxn ang="0">
                  <a:pos x="0" y="63"/>
                </a:cxn>
                <a:cxn ang="0">
                  <a:pos x="6" y="88"/>
                </a:cxn>
                <a:cxn ang="0">
                  <a:pos x="6" y="107"/>
                </a:cxn>
                <a:cxn ang="0">
                  <a:pos x="19" y="113"/>
                </a:cxn>
                <a:cxn ang="0">
                  <a:pos x="31" y="120"/>
                </a:cxn>
                <a:cxn ang="0">
                  <a:pos x="57" y="120"/>
                </a:cxn>
                <a:cxn ang="0">
                  <a:pos x="69" y="120"/>
                </a:cxn>
                <a:cxn ang="0">
                  <a:pos x="82" y="126"/>
                </a:cxn>
                <a:cxn ang="0">
                  <a:pos x="101" y="139"/>
                </a:cxn>
                <a:cxn ang="0">
                  <a:pos x="107" y="139"/>
                </a:cxn>
                <a:cxn ang="0">
                  <a:pos x="113" y="132"/>
                </a:cxn>
                <a:cxn ang="0">
                  <a:pos x="113" y="120"/>
                </a:cxn>
                <a:cxn ang="0">
                  <a:pos x="107" y="101"/>
                </a:cxn>
                <a:cxn ang="0">
                  <a:pos x="107" y="94"/>
                </a:cxn>
                <a:cxn ang="0">
                  <a:pos x="107" y="88"/>
                </a:cxn>
                <a:cxn ang="0">
                  <a:pos x="107" y="76"/>
                </a:cxn>
                <a:cxn ang="0">
                  <a:pos x="107" y="63"/>
                </a:cxn>
                <a:cxn ang="0">
                  <a:pos x="107" y="57"/>
                </a:cxn>
              </a:cxnLst>
              <a:rect l="0" t="0" r="0" b="0"/>
              <a:pathLst>
                <a:path w="113" h="139">
                  <a:moveTo>
                    <a:pt x="107" y="57"/>
                  </a:moveTo>
                  <a:lnTo>
                    <a:pt x="101" y="38"/>
                  </a:lnTo>
                  <a:lnTo>
                    <a:pt x="82" y="19"/>
                  </a:lnTo>
                  <a:lnTo>
                    <a:pt x="63" y="6"/>
                  </a:lnTo>
                  <a:lnTo>
                    <a:pt x="44" y="0"/>
                  </a:lnTo>
                  <a:lnTo>
                    <a:pt x="25" y="6"/>
                  </a:lnTo>
                  <a:lnTo>
                    <a:pt x="6" y="19"/>
                  </a:lnTo>
                  <a:lnTo>
                    <a:pt x="0" y="38"/>
                  </a:lnTo>
                  <a:lnTo>
                    <a:pt x="0" y="63"/>
                  </a:lnTo>
                  <a:lnTo>
                    <a:pt x="6" y="88"/>
                  </a:lnTo>
                  <a:lnTo>
                    <a:pt x="6" y="107"/>
                  </a:lnTo>
                  <a:lnTo>
                    <a:pt x="19" y="113"/>
                  </a:lnTo>
                  <a:lnTo>
                    <a:pt x="31" y="120"/>
                  </a:lnTo>
                  <a:lnTo>
                    <a:pt x="57" y="120"/>
                  </a:lnTo>
                  <a:lnTo>
                    <a:pt x="69" y="120"/>
                  </a:lnTo>
                  <a:lnTo>
                    <a:pt x="82" y="126"/>
                  </a:lnTo>
                  <a:lnTo>
                    <a:pt x="101" y="139"/>
                  </a:lnTo>
                  <a:lnTo>
                    <a:pt x="107" y="139"/>
                  </a:lnTo>
                  <a:lnTo>
                    <a:pt x="113" y="132"/>
                  </a:lnTo>
                  <a:lnTo>
                    <a:pt x="113" y="120"/>
                  </a:lnTo>
                  <a:lnTo>
                    <a:pt x="107" y="101"/>
                  </a:lnTo>
                  <a:lnTo>
                    <a:pt x="107" y="94"/>
                  </a:lnTo>
                  <a:lnTo>
                    <a:pt x="107" y="88"/>
                  </a:lnTo>
                  <a:lnTo>
                    <a:pt x="107" y="76"/>
                  </a:lnTo>
                  <a:lnTo>
                    <a:pt x="107" y="63"/>
                  </a:lnTo>
                  <a:lnTo>
                    <a:pt x="107"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8" name="フリーフォーム 377"/>
            <p:cNvSpPr>
              <a:spLocks/>
            </p:cNvSpPr>
            <p:nvPr/>
          </p:nvSpPr>
          <p:spPr bwMode="auto">
            <a:xfrm>
              <a:off x="2561" y="559"/>
              <a:ext cx="51" cy="63"/>
            </a:xfrm>
            <a:custGeom>
              <a:avLst/>
              <a:gdLst/>
              <a:ahLst/>
              <a:cxnLst>
                <a:cxn ang="0">
                  <a:pos x="45" y="57"/>
                </a:cxn>
                <a:cxn ang="0">
                  <a:pos x="51" y="44"/>
                </a:cxn>
                <a:cxn ang="0">
                  <a:pos x="51" y="32"/>
                </a:cxn>
                <a:cxn ang="0">
                  <a:pos x="51" y="19"/>
                </a:cxn>
                <a:cxn ang="0">
                  <a:pos x="38" y="7"/>
                </a:cxn>
                <a:cxn ang="0">
                  <a:pos x="26" y="0"/>
                </a:cxn>
                <a:cxn ang="0">
                  <a:pos x="13" y="0"/>
                </a:cxn>
                <a:cxn ang="0">
                  <a:pos x="0" y="13"/>
                </a:cxn>
                <a:cxn ang="0">
                  <a:pos x="0" y="38"/>
                </a:cxn>
                <a:cxn ang="0">
                  <a:pos x="13" y="51"/>
                </a:cxn>
                <a:cxn ang="0">
                  <a:pos x="32" y="63"/>
                </a:cxn>
                <a:cxn ang="0">
                  <a:pos x="38" y="63"/>
                </a:cxn>
                <a:cxn ang="0">
                  <a:pos x="38" y="57"/>
                </a:cxn>
                <a:cxn ang="0">
                  <a:pos x="45" y="57"/>
                </a:cxn>
              </a:cxnLst>
              <a:rect l="0" t="0" r="0" b="0"/>
              <a:pathLst>
                <a:path w="51" h="63">
                  <a:moveTo>
                    <a:pt x="45" y="57"/>
                  </a:moveTo>
                  <a:lnTo>
                    <a:pt x="51" y="44"/>
                  </a:lnTo>
                  <a:lnTo>
                    <a:pt x="51" y="32"/>
                  </a:lnTo>
                  <a:lnTo>
                    <a:pt x="51" y="19"/>
                  </a:lnTo>
                  <a:lnTo>
                    <a:pt x="38" y="7"/>
                  </a:lnTo>
                  <a:lnTo>
                    <a:pt x="26" y="0"/>
                  </a:lnTo>
                  <a:lnTo>
                    <a:pt x="13" y="0"/>
                  </a:lnTo>
                  <a:lnTo>
                    <a:pt x="0" y="13"/>
                  </a:lnTo>
                  <a:lnTo>
                    <a:pt x="0" y="38"/>
                  </a:lnTo>
                  <a:lnTo>
                    <a:pt x="13" y="51"/>
                  </a:lnTo>
                  <a:lnTo>
                    <a:pt x="32" y="63"/>
                  </a:lnTo>
                  <a:lnTo>
                    <a:pt x="38" y="63"/>
                  </a:lnTo>
                  <a:lnTo>
                    <a:pt x="38" y="57"/>
                  </a:lnTo>
                  <a:lnTo>
                    <a:pt x="45"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79" name="フリーフォーム 378"/>
            <p:cNvSpPr>
              <a:spLocks/>
            </p:cNvSpPr>
            <p:nvPr/>
          </p:nvSpPr>
          <p:spPr bwMode="auto">
            <a:xfrm>
              <a:off x="2908" y="761"/>
              <a:ext cx="64" cy="76"/>
            </a:xfrm>
            <a:custGeom>
              <a:avLst/>
              <a:gdLst/>
              <a:ahLst/>
              <a:cxnLst>
                <a:cxn ang="0">
                  <a:pos x="64" y="57"/>
                </a:cxn>
                <a:cxn ang="0">
                  <a:pos x="57" y="19"/>
                </a:cxn>
                <a:cxn ang="0">
                  <a:pos x="51" y="6"/>
                </a:cxn>
                <a:cxn ang="0">
                  <a:pos x="38" y="0"/>
                </a:cxn>
                <a:cxn ang="0">
                  <a:pos x="26" y="0"/>
                </a:cxn>
                <a:cxn ang="0">
                  <a:pos x="13" y="6"/>
                </a:cxn>
                <a:cxn ang="0">
                  <a:pos x="0" y="19"/>
                </a:cxn>
                <a:cxn ang="0">
                  <a:pos x="0" y="32"/>
                </a:cxn>
                <a:cxn ang="0">
                  <a:pos x="13" y="63"/>
                </a:cxn>
                <a:cxn ang="0">
                  <a:pos x="32" y="76"/>
                </a:cxn>
                <a:cxn ang="0">
                  <a:pos x="51" y="70"/>
                </a:cxn>
                <a:cxn ang="0">
                  <a:pos x="64" y="63"/>
                </a:cxn>
                <a:cxn ang="0">
                  <a:pos x="64" y="63"/>
                </a:cxn>
                <a:cxn ang="0">
                  <a:pos x="64" y="57"/>
                </a:cxn>
              </a:cxnLst>
              <a:rect l="0" t="0" r="0" b="0"/>
              <a:pathLst>
                <a:path w="64" h="76">
                  <a:moveTo>
                    <a:pt x="64" y="57"/>
                  </a:moveTo>
                  <a:lnTo>
                    <a:pt x="57" y="19"/>
                  </a:lnTo>
                  <a:lnTo>
                    <a:pt x="51" y="6"/>
                  </a:lnTo>
                  <a:lnTo>
                    <a:pt x="38" y="0"/>
                  </a:lnTo>
                  <a:lnTo>
                    <a:pt x="26" y="0"/>
                  </a:lnTo>
                  <a:lnTo>
                    <a:pt x="13" y="6"/>
                  </a:lnTo>
                  <a:lnTo>
                    <a:pt x="0" y="19"/>
                  </a:lnTo>
                  <a:lnTo>
                    <a:pt x="0" y="32"/>
                  </a:lnTo>
                  <a:lnTo>
                    <a:pt x="13" y="63"/>
                  </a:lnTo>
                  <a:lnTo>
                    <a:pt x="32" y="76"/>
                  </a:lnTo>
                  <a:lnTo>
                    <a:pt x="51" y="70"/>
                  </a:lnTo>
                  <a:lnTo>
                    <a:pt x="64" y="63"/>
                  </a:lnTo>
                  <a:lnTo>
                    <a:pt x="64" y="63"/>
                  </a:lnTo>
                  <a:lnTo>
                    <a:pt x="64"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0" name="フリーフォーム 379"/>
            <p:cNvSpPr>
              <a:spLocks/>
            </p:cNvSpPr>
            <p:nvPr/>
          </p:nvSpPr>
          <p:spPr bwMode="auto">
            <a:xfrm>
              <a:off x="2984" y="597"/>
              <a:ext cx="89" cy="152"/>
            </a:xfrm>
            <a:custGeom>
              <a:avLst/>
              <a:gdLst/>
              <a:ahLst/>
              <a:cxnLst>
                <a:cxn ang="0">
                  <a:pos x="51" y="139"/>
                </a:cxn>
                <a:cxn ang="0">
                  <a:pos x="51" y="126"/>
                </a:cxn>
                <a:cxn ang="0">
                  <a:pos x="51" y="114"/>
                </a:cxn>
                <a:cxn ang="0">
                  <a:pos x="44" y="101"/>
                </a:cxn>
                <a:cxn ang="0">
                  <a:pos x="51" y="88"/>
                </a:cxn>
                <a:cxn ang="0">
                  <a:pos x="57" y="82"/>
                </a:cxn>
                <a:cxn ang="0">
                  <a:pos x="70" y="82"/>
                </a:cxn>
                <a:cxn ang="0">
                  <a:pos x="82" y="70"/>
                </a:cxn>
                <a:cxn ang="0">
                  <a:pos x="89" y="57"/>
                </a:cxn>
                <a:cxn ang="0">
                  <a:pos x="89" y="32"/>
                </a:cxn>
                <a:cxn ang="0">
                  <a:pos x="76" y="13"/>
                </a:cxn>
                <a:cxn ang="0">
                  <a:pos x="63" y="0"/>
                </a:cxn>
                <a:cxn ang="0">
                  <a:pos x="44" y="0"/>
                </a:cxn>
                <a:cxn ang="0">
                  <a:pos x="25" y="13"/>
                </a:cxn>
                <a:cxn ang="0">
                  <a:pos x="19" y="25"/>
                </a:cxn>
                <a:cxn ang="0">
                  <a:pos x="19" y="38"/>
                </a:cxn>
                <a:cxn ang="0">
                  <a:pos x="25" y="63"/>
                </a:cxn>
                <a:cxn ang="0">
                  <a:pos x="25" y="76"/>
                </a:cxn>
                <a:cxn ang="0">
                  <a:pos x="13" y="88"/>
                </a:cxn>
                <a:cxn ang="0">
                  <a:pos x="7" y="101"/>
                </a:cxn>
                <a:cxn ang="0">
                  <a:pos x="0" y="107"/>
                </a:cxn>
                <a:cxn ang="0">
                  <a:pos x="7" y="133"/>
                </a:cxn>
                <a:cxn ang="0">
                  <a:pos x="13" y="145"/>
                </a:cxn>
                <a:cxn ang="0">
                  <a:pos x="19" y="152"/>
                </a:cxn>
                <a:cxn ang="0">
                  <a:pos x="38" y="152"/>
                </a:cxn>
                <a:cxn ang="0">
                  <a:pos x="44" y="139"/>
                </a:cxn>
                <a:cxn ang="0">
                  <a:pos x="51" y="139"/>
                </a:cxn>
              </a:cxnLst>
              <a:rect l="0" t="0" r="0" b="0"/>
              <a:pathLst>
                <a:path w="89" h="152">
                  <a:moveTo>
                    <a:pt x="51" y="139"/>
                  </a:moveTo>
                  <a:lnTo>
                    <a:pt x="51" y="126"/>
                  </a:lnTo>
                  <a:lnTo>
                    <a:pt x="51" y="114"/>
                  </a:lnTo>
                  <a:lnTo>
                    <a:pt x="44" y="101"/>
                  </a:lnTo>
                  <a:lnTo>
                    <a:pt x="51" y="88"/>
                  </a:lnTo>
                  <a:lnTo>
                    <a:pt x="57" y="82"/>
                  </a:lnTo>
                  <a:lnTo>
                    <a:pt x="70" y="82"/>
                  </a:lnTo>
                  <a:lnTo>
                    <a:pt x="82" y="70"/>
                  </a:lnTo>
                  <a:lnTo>
                    <a:pt x="89" y="57"/>
                  </a:lnTo>
                  <a:lnTo>
                    <a:pt x="89" y="32"/>
                  </a:lnTo>
                  <a:lnTo>
                    <a:pt x="76" y="13"/>
                  </a:lnTo>
                  <a:lnTo>
                    <a:pt x="63" y="0"/>
                  </a:lnTo>
                  <a:lnTo>
                    <a:pt x="44" y="0"/>
                  </a:lnTo>
                  <a:lnTo>
                    <a:pt x="25" y="13"/>
                  </a:lnTo>
                  <a:lnTo>
                    <a:pt x="19" y="25"/>
                  </a:lnTo>
                  <a:lnTo>
                    <a:pt x="19" y="38"/>
                  </a:lnTo>
                  <a:lnTo>
                    <a:pt x="25" y="63"/>
                  </a:lnTo>
                  <a:lnTo>
                    <a:pt x="25" y="76"/>
                  </a:lnTo>
                  <a:lnTo>
                    <a:pt x="13" y="88"/>
                  </a:lnTo>
                  <a:lnTo>
                    <a:pt x="7" y="101"/>
                  </a:lnTo>
                  <a:lnTo>
                    <a:pt x="0" y="107"/>
                  </a:lnTo>
                  <a:lnTo>
                    <a:pt x="7" y="133"/>
                  </a:lnTo>
                  <a:lnTo>
                    <a:pt x="13" y="145"/>
                  </a:lnTo>
                  <a:lnTo>
                    <a:pt x="19" y="152"/>
                  </a:lnTo>
                  <a:lnTo>
                    <a:pt x="38" y="152"/>
                  </a:lnTo>
                  <a:lnTo>
                    <a:pt x="44" y="139"/>
                  </a:lnTo>
                  <a:lnTo>
                    <a:pt x="51" y="13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1" name="フリーフォーム 380"/>
            <p:cNvSpPr>
              <a:spLocks/>
            </p:cNvSpPr>
            <p:nvPr/>
          </p:nvSpPr>
          <p:spPr bwMode="auto">
            <a:xfrm>
              <a:off x="3104" y="547"/>
              <a:ext cx="44" cy="50"/>
            </a:xfrm>
            <a:custGeom>
              <a:avLst/>
              <a:gdLst/>
              <a:ahLst/>
              <a:cxnLst>
                <a:cxn ang="0">
                  <a:pos x="44" y="38"/>
                </a:cxn>
                <a:cxn ang="0">
                  <a:pos x="44" y="25"/>
                </a:cxn>
                <a:cxn ang="0">
                  <a:pos x="38" y="12"/>
                </a:cxn>
                <a:cxn ang="0">
                  <a:pos x="25" y="6"/>
                </a:cxn>
                <a:cxn ang="0">
                  <a:pos x="13" y="0"/>
                </a:cxn>
                <a:cxn ang="0">
                  <a:pos x="6" y="6"/>
                </a:cxn>
                <a:cxn ang="0">
                  <a:pos x="0" y="12"/>
                </a:cxn>
                <a:cxn ang="0">
                  <a:pos x="0" y="31"/>
                </a:cxn>
                <a:cxn ang="0">
                  <a:pos x="13" y="44"/>
                </a:cxn>
                <a:cxn ang="0">
                  <a:pos x="25" y="50"/>
                </a:cxn>
                <a:cxn ang="0">
                  <a:pos x="38" y="50"/>
                </a:cxn>
                <a:cxn ang="0">
                  <a:pos x="38" y="38"/>
                </a:cxn>
                <a:cxn ang="0">
                  <a:pos x="44" y="38"/>
                </a:cxn>
              </a:cxnLst>
              <a:rect l="0" t="0" r="0" b="0"/>
              <a:pathLst>
                <a:path w="44" h="50">
                  <a:moveTo>
                    <a:pt x="44" y="38"/>
                  </a:moveTo>
                  <a:lnTo>
                    <a:pt x="44" y="25"/>
                  </a:lnTo>
                  <a:lnTo>
                    <a:pt x="38" y="12"/>
                  </a:lnTo>
                  <a:lnTo>
                    <a:pt x="25" y="6"/>
                  </a:lnTo>
                  <a:lnTo>
                    <a:pt x="13" y="0"/>
                  </a:lnTo>
                  <a:lnTo>
                    <a:pt x="6" y="6"/>
                  </a:lnTo>
                  <a:lnTo>
                    <a:pt x="0" y="12"/>
                  </a:lnTo>
                  <a:lnTo>
                    <a:pt x="0" y="31"/>
                  </a:lnTo>
                  <a:lnTo>
                    <a:pt x="13" y="44"/>
                  </a:lnTo>
                  <a:lnTo>
                    <a:pt x="25" y="50"/>
                  </a:lnTo>
                  <a:lnTo>
                    <a:pt x="38" y="50"/>
                  </a:lnTo>
                  <a:lnTo>
                    <a:pt x="38" y="38"/>
                  </a:lnTo>
                  <a:lnTo>
                    <a:pt x="44" y="3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2" name="フリーフォーム 381"/>
            <p:cNvSpPr>
              <a:spLocks/>
            </p:cNvSpPr>
            <p:nvPr/>
          </p:nvSpPr>
          <p:spPr bwMode="auto">
            <a:xfrm>
              <a:off x="3047" y="439"/>
              <a:ext cx="32" cy="32"/>
            </a:xfrm>
            <a:custGeom>
              <a:avLst/>
              <a:gdLst/>
              <a:ahLst/>
              <a:cxnLst>
                <a:cxn ang="0">
                  <a:pos x="26" y="32"/>
                </a:cxn>
                <a:cxn ang="0">
                  <a:pos x="32" y="19"/>
                </a:cxn>
                <a:cxn ang="0">
                  <a:pos x="32" y="13"/>
                </a:cxn>
                <a:cxn ang="0">
                  <a:pos x="19" y="0"/>
                </a:cxn>
                <a:cxn ang="0">
                  <a:pos x="7" y="0"/>
                </a:cxn>
                <a:cxn ang="0">
                  <a:pos x="0" y="7"/>
                </a:cxn>
                <a:cxn ang="0">
                  <a:pos x="0" y="19"/>
                </a:cxn>
                <a:cxn ang="0">
                  <a:pos x="7" y="32"/>
                </a:cxn>
                <a:cxn ang="0">
                  <a:pos x="19" y="32"/>
                </a:cxn>
                <a:cxn ang="0">
                  <a:pos x="26" y="32"/>
                </a:cxn>
              </a:cxnLst>
              <a:rect l="0" t="0" r="0" b="0"/>
              <a:pathLst>
                <a:path w="32" h="32">
                  <a:moveTo>
                    <a:pt x="26" y="32"/>
                  </a:moveTo>
                  <a:lnTo>
                    <a:pt x="32" y="19"/>
                  </a:lnTo>
                  <a:lnTo>
                    <a:pt x="32" y="13"/>
                  </a:lnTo>
                  <a:lnTo>
                    <a:pt x="19" y="0"/>
                  </a:lnTo>
                  <a:lnTo>
                    <a:pt x="7" y="0"/>
                  </a:lnTo>
                  <a:lnTo>
                    <a:pt x="0" y="7"/>
                  </a:lnTo>
                  <a:lnTo>
                    <a:pt x="0" y="19"/>
                  </a:lnTo>
                  <a:lnTo>
                    <a:pt x="7" y="32"/>
                  </a:lnTo>
                  <a:lnTo>
                    <a:pt x="19" y="32"/>
                  </a:lnTo>
                  <a:lnTo>
                    <a:pt x="26"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3" name="フリーフォーム 382"/>
            <p:cNvSpPr>
              <a:spLocks/>
            </p:cNvSpPr>
            <p:nvPr/>
          </p:nvSpPr>
          <p:spPr bwMode="auto">
            <a:xfrm>
              <a:off x="3098" y="294"/>
              <a:ext cx="44" cy="26"/>
            </a:xfrm>
            <a:custGeom>
              <a:avLst/>
              <a:gdLst/>
              <a:ahLst/>
              <a:cxnLst>
                <a:cxn ang="0">
                  <a:pos x="6" y="26"/>
                </a:cxn>
                <a:cxn ang="0">
                  <a:pos x="38" y="13"/>
                </a:cxn>
                <a:cxn ang="0">
                  <a:pos x="44" y="0"/>
                </a:cxn>
                <a:cxn ang="0">
                  <a:pos x="19" y="7"/>
                </a:cxn>
                <a:cxn ang="0">
                  <a:pos x="0" y="19"/>
                </a:cxn>
                <a:cxn ang="0">
                  <a:pos x="0" y="26"/>
                </a:cxn>
                <a:cxn ang="0">
                  <a:pos x="0" y="26"/>
                </a:cxn>
                <a:cxn ang="0">
                  <a:pos x="6" y="26"/>
                </a:cxn>
              </a:cxnLst>
              <a:rect l="0" t="0" r="0" b="0"/>
              <a:pathLst>
                <a:path w="44" h="26">
                  <a:moveTo>
                    <a:pt x="6" y="26"/>
                  </a:moveTo>
                  <a:lnTo>
                    <a:pt x="38" y="13"/>
                  </a:lnTo>
                  <a:lnTo>
                    <a:pt x="44" y="0"/>
                  </a:lnTo>
                  <a:lnTo>
                    <a:pt x="19" y="7"/>
                  </a:lnTo>
                  <a:lnTo>
                    <a:pt x="0" y="19"/>
                  </a:lnTo>
                  <a:lnTo>
                    <a:pt x="0" y="26"/>
                  </a:lnTo>
                  <a:lnTo>
                    <a:pt x="0" y="26"/>
                  </a:lnTo>
                  <a:lnTo>
                    <a:pt x="6" y="2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4" name="フリーフォーム 383"/>
            <p:cNvSpPr>
              <a:spLocks/>
            </p:cNvSpPr>
            <p:nvPr/>
          </p:nvSpPr>
          <p:spPr bwMode="auto">
            <a:xfrm>
              <a:off x="2732" y="313"/>
              <a:ext cx="19" cy="38"/>
            </a:xfrm>
            <a:custGeom>
              <a:avLst/>
              <a:gdLst/>
              <a:ahLst/>
              <a:cxnLst>
                <a:cxn ang="0">
                  <a:pos x="19" y="32"/>
                </a:cxn>
                <a:cxn ang="0">
                  <a:pos x="19" y="19"/>
                </a:cxn>
                <a:cxn ang="0">
                  <a:pos x="12" y="7"/>
                </a:cxn>
                <a:cxn ang="0">
                  <a:pos x="0" y="0"/>
                </a:cxn>
                <a:cxn ang="0">
                  <a:pos x="6" y="32"/>
                </a:cxn>
                <a:cxn ang="0">
                  <a:pos x="12" y="38"/>
                </a:cxn>
                <a:cxn ang="0">
                  <a:pos x="12" y="32"/>
                </a:cxn>
                <a:cxn ang="0">
                  <a:pos x="19" y="32"/>
                </a:cxn>
              </a:cxnLst>
              <a:rect l="0" t="0" r="0" b="0"/>
              <a:pathLst>
                <a:path w="19" h="38">
                  <a:moveTo>
                    <a:pt x="19" y="32"/>
                  </a:moveTo>
                  <a:lnTo>
                    <a:pt x="19" y="19"/>
                  </a:lnTo>
                  <a:lnTo>
                    <a:pt x="12" y="7"/>
                  </a:lnTo>
                  <a:lnTo>
                    <a:pt x="0" y="0"/>
                  </a:lnTo>
                  <a:lnTo>
                    <a:pt x="6" y="32"/>
                  </a:lnTo>
                  <a:lnTo>
                    <a:pt x="12" y="38"/>
                  </a:lnTo>
                  <a:lnTo>
                    <a:pt x="12" y="32"/>
                  </a:lnTo>
                  <a:lnTo>
                    <a:pt x="19"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5" name="フリーフォーム 384"/>
            <p:cNvSpPr>
              <a:spLocks/>
            </p:cNvSpPr>
            <p:nvPr/>
          </p:nvSpPr>
          <p:spPr bwMode="auto">
            <a:xfrm>
              <a:off x="523" y="3392"/>
              <a:ext cx="120" cy="95"/>
            </a:xfrm>
            <a:custGeom>
              <a:avLst/>
              <a:gdLst/>
              <a:ahLst/>
              <a:cxnLst>
                <a:cxn ang="0">
                  <a:pos x="95" y="76"/>
                </a:cxn>
                <a:cxn ang="0">
                  <a:pos x="107" y="57"/>
                </a:cxn>
                <a:cxn ang="0">
                  <a:pos x="120" y="44"/>
                </a:cxn>
                <a:cxn ang="0">
                  <a:pos x="113" y="31"/>
                </a:cxn>
                <a:cxn ang="0">
                  <a:pos x="107" y="19"/>
                </a:cxn>
                <a:cxn ang="0">
                  <a:pos x="95" y="6"/>
                </a:cxn>
                <a:cxn ang="0">
                  <a:pos x="82" y="0"/>
                </a:cxn>
                <a:cxn ang="0">
                  <a:pos x="44" y="0"/>
                </a:cxn>
                <a:cxn ang="0">
                  <a:pos x="31" y="6"/>
                </a:cxn>
                <a:cxn ang="0">
                  <a:pos x="19" y="25"/>
                </a:cxn>
                <a:cxn ang="0">
                  <a:pos x="6" y="44"/>
                </a:cxn>
                <a:cxn ang="0">
                  <a:pos x="0" y="50"/>
                </a:cxn>
                <a:cxn ang="0">
                  <a:pos x="12" y="76"/>
                </a:cxn>
                <a:cxn ang="0">
                  <a:pos x="25" y="88"/>
                </a:cxn>
                <a:cxn ang="0">
                  <a:pos x="44" y="95"/>
                </a:cxn>
                <a:cxn ang="0">
                  <a:pos x="76" y="88"/>
                </a:cxn>
                <a:cxn ang="0">
                  <a:pos x="88" y="76"/>
                </a:cxn>
                <a:cxn ang="0">
                  <a:pos x="95" y="76"/>
                </a:cxn>
              </a:cxnLst>
              <a:rect l="0" t="0" r="0" b="0"/>
              <a:pathLst>
                <a:path w="120" h="95">
                  <a:moveTo>
                    <a:pt x="95" y="76"/>
                  </a:moveTo>
                  <a:lnTo>
                    <a:pt x="107" y="57"/>
                  </a:lnTo>
                  <a:lnTo>
                    <a:pt x="120" y="44"/>
                  </a:lnTo>
                  <a:lnTo>
                    <a:pt x="113" y="31"/>
                  </a:lnTo>
                  <a:lnTo>
                    <a:pt x="107" y="19"/>
                  </a:lnTo>
                  <a:lnTo>
                    <a:pt x="95" y="6"/>
                  </a:lnTo>
                  <a:lnTo>
                    <a:pt x="82" y="0"/>
                  </a:lnTo>
                  <a:lnTo>
                    <a:pt x="44" y="0"/>
                  </a:lnTo>
                  <a:lnTo>
                    <a:pt x="31" y="6"/>
                  </a:lnTo>
                  <a:lnTo>
                    <a:pt x="19" y="25"/>
                  </a:lnTo>
                  <a:lnTo>
                    <a:pt x="6" y="44"/>
                  </a:lnTo>
                  <a:lnTo>
                    <a:pt x="0" y="50"/>
                  </a:lnTo>
                  <a:lnTo>
                    <a:pt x="12" y="76"/>
                  </a:lnTo>
                  <a:lnTo>
                    <a:pt x="25" y="88"/>
                  </a:lnTo>
                  <a:lnTo>
                    <a:pt x="44" y="95"/>
                  </a:lnTo>
                  <a:lnTo>
                    <a:pt x="76" y="88"/>
                  </a:lnTo>
                  <a:lnTo>
                    <a:pt x="88" y="76"/>
                  </a:lnTo>
                  <a:lnTo>
                    <a:pt x="95"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6" name="フリーフォーム 385"/>
            <p:cNvSpPr>
              <a:spLocks/>
            </p:cNvSpPr>
            <p:nvPr/>
          </p:nvSpPr>
          <p:spPr bwMode="auto">
            <a:xfrm>
              <a:off x="523" y="3543"/>
              <a:ext cx="95" cy="70"/>
            </a:xfrm>
            <a:custGeom>
              <a:avLst/>
              <a:gdLst/>
              <a:ahLst/>
              <a:cxnLst>
                <a:cxn ang="0">
                  <a:pos x="95" y="38"/>
                </a:cxn>
                <a:cxn ang="0">
                  <a:pos x="88" y="26"/>
                </a:cxn>
                <a:cxn ang="0">
                  <a:pos x="76" y="13"/>
                </a:cxn>
                <a:cxn ang="0">
                  <a:pos x="50" y="7"/>
                </a:cxn>
                <a:cxn ang="0">
                  <a:pos x="25" y="0"/>
                </a:cxn>
                <a:cxn ang="0">
                  <a:pos x="12" y="7"/>
                </a:cxn>
                <a:cxn ang="0">
                  <a:pos x="0" y="13"/>
                </a:cxn>
                <a:cxn ang="0">
                  <a:pos x="0" y="38"/>
                </a:cxn>
                <a:cxn ang="0">
                  <a:pos x="0" y="57"/>
                </a:cxn>
                <a:cxn ang="0">
                  <a:pos x="12" y="63"/>
                </a:cxn>
                <a:cxn ang="0">
                  <a:pos x="38" y="70"/>
                </a:cxn>
                <a:cxn ang="0">
                  <a:pos x="76" y="70"/>
                </a:cxn>
                <a:cxn ang="0">
                  <a:pos x="88" y="57"/>
                </a:cxn>
                <a:cxn ang="0">
                  <a:pos x="95" y="51"/>
                </a:cxn>
                <a:cxn ang="0">
                  <a:pos x="95" y="45"/>
                </a:cxn>
                <a:cxn ang="0">
                  <a:pos x="95" y="38"/>
                </a:cxn>
              </a:cxnLst>
              <a:rect l="0" t="0" r="0" b="0"/>
              <a:pathLst>
                <a:path w="95" h="70">
                  <a:moveTo>
                    <a:pt x="95" y="38"/>
                  </a:moveTo>
                  <a:lnTo>
                    <a:pt x="88" y="26"/>
                  </a:lnTo>
                  <a:lnTo>
                    <a:pt x="76" y="13"/>
                  </a:lnTo>
                  <a:lnTo>
                    <a:pt x="50" y="7"/>
                  </a:lnTo>
                  <a:lnTo>
                    <a:pt x="25" y="0"/>
                  </a:lnTo>
                  <a:lnTo>
                    <a:pt x="12" y="7"/>
                  </a:lnTo>
                  <a:lnTo>
                    <a:pt x="0" y="13"/>
                  </a:lnTo>
                  <a:lnTo>
                    <a:pt x="0" y="38"/>
                  </a:lnTo>
                  <a:lnTo>
                    <a:pt x="0" y="57"/>
                  </a:lnTo>
                  <a:lnTo>
                    <a:pt x="12" y="63"/>
                  </a:lnTo>
                  <a:lnTo>
                    <a:pt x="38" y="70"/>
                  </a:lnTo>
                  <a:lnTo>
                    <a:pt x="76" y="70"/>
                  </a:lnTo>
                  <a:lnTo>
                    <a:pt x="88" y="57"/>
                  </a:lnTo>
                  <a:lnTo>
                    <a:pt x="95" y="51"/>
                  </a:lnTo>
                  <a:lnTo>
                    <a:pt x="95" y="45"/>
                  </a:lnTo>
                  <a:lnTo>
                    <a:pt x="95" y="38"/>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7" name="フリーフォーム 386"/>
            <p:cNvSpPr>
              <a:spLocks/>
            </p:cNvSpPr>
            <p:nvPr/>
          </p:nvSpPr>
          <p:spPr bwMode="auto">
            <a:xfrm>
              <a:off x="807" y="3354"/>
              <a:ext cx="107" cy="69"/>
            </a:xfrm>
            <a:custGeom>
              <a:avLst/>
              <a:gdLst/>
              <a:ahLst/>
              <a:cxnLst>
                <a:cxn ang="0">
                  <a:pos x="50" y="69"/>
                </a:cxn>
                <a:cxn ang="0">
                  <a:pos x="69" y="69"/>
                </a:cxn>
                <a:cxn ang="0">
                  <a:pos x="88" y="63"/>
                </a:cxn>
                <a:cxn ang="0">
                  <a:pos x="101" y="51"/>
                </a:cxn>
                <a:cxn ang="0">
                  <a:pos x="107" y="32"/>
                </a:cxn>
                <a:cxn ang="0">
                  <a:pos x="101" y="13"/>
                </a:cxn>
                <a:cxn ang="0">
                  <a:pos x="95" y="0"/>
                </a:cxn>
                <a:cxn ang="0">
                  <a:pos x="76" y="0"/>
                </a:cxn>
                <a:cxn ang="0">
                  <a:pos x="63" y="0"/>
                </a:cxn>
                <a:cxn ang="0">
                  <a:pos x="25" y="19"/>
                </a:cxn>
                <a:cxn ang="0">
                  <a:pos x="6" y="32"/>
                </a:cxn>
                <a:cxn ang="0">
                  <a:pos x="0" y="44"/>
                </a:cxn>
                <a:cxn ang="0">
                  <a:pos x="0" y="51"/>
                </a:cxn>
                <a:cxn ang="0">
                  <a:pos x="6" y="57"/>
                </a:cxn>
                <a:cxn ang="0">
                  <a:pos x="19" y="63"/>
                </a:cxn>
                <a:cxn ang="0">
                  <a:pos x="44" y="69"/>
                </a:cxn>
                <a:cxn ang="0">
                  <a:pos x="50" y="69"/>
                </a:cxn>
              </a:cxnLst>
              <a:rect l="0" t="0" r="0" b="0"/>
              <a:pathLst>
                <a:path w="107" h="69">
                  <a:moveTo>
                    <a:pt x="50" y="69"/>
                  </a:moveTo>
                  <a:lnTo>
                    <a:pt x="69" y="69"/>
                  </a:lnTo>
                  <a:lnTo>
                    <a:pt x="88" y="63"/>
                  </a:lnTo>
                  <a:lnTo>
                    <a:pt x="101" y="51"/>
                  </a:lnTo>
                  <a:lnTo>
                    <a:pt x="107" y="32"/>
                  </a:lnTo>
                  <a:lnTo>
                    <a:pt x="101" y="13"/>
                  </a:lnTo>
                  <a:lnTo>
                    <a:pt x="95" y="0"/>
                  </a:lnTo>
                  <a:lnTo>
                    <a:pt x="76" y="0"/>
                  </a:lnTo>
                  <a:lnTo>
                    <a:pt x="63" y="0"/>
                  </a:lnTo>
                  <a:lnTo>
                    <a:pt x="25" y="19"/>
                  </a:lnTo>
                  <a:lnTo>
                    <a:pt x="6" y="32"/>
                  </a:lnTo>
                  <a:lnTo>
                    <a:pt x="0" y="44"/>
                  </a:lnTo>
                  <a:lnTo>
                    <a:pt x="0" y="51"/>
                  </a:lnTo>
                  <a:lnTo>
                    <a:pt x="6" y="57"/>
                  </a:lnTo>
                  <a:lnTo>
                    <a:pt x="19" y="63"/>
                  </a:lnTo>
                  <a:lnTo>
                    <a:pt x="44" y="69"/>
                  </a:lnTo>
                  <a:lnTo>
                    <a:pt x="50" y="69"/>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8" name="フリーフォーム 387"/>
            <p:cNvSpPr>
              <a:spLocks/>
            </p:cNvSpPr>
            <p:nvPr/>
          </p:nvSpPr>
          <p:spPr bwMode="auto">
            <a:xfrm>
              <a:off x="845" y="3436"/>
              <a:ext cx="120" cy="120"/>
            </a:xfrm>
            <a:custGeom>
              <a:avLst/>
              <a:gdLst/>
              <a:ahLst/>
              <a:cxnLst>
                <a:cxn ang="0">
                  <a:pos x="120" y="51"/>
                </a:cxn>
                <a:cxn ang="0">
                  <a:pos x="113" y="25"/>
                </a:cxn>
                <a:cxn ang="0">
                  <a:pos x="107" y="6"/>
                </a:cxn>
                <a:cxn ang="0">
                  <a:pos x="88" y="0"/>
                </a:cxn>
                <a:cxn ang="0">
                  <a:pos x="69" y="0"/>
                </a:cxn>
                <a:cxn ang="0">
                  <a:pos x="50" y="0"/>
                </a:cxn>
                <a:cxn ang="0">
                  <a:pos x="31" y="13"/>
                </a:cxn>
                <a:cxn ang="0">
                  <a:pos x="12" y="25"/>
                </a:cxn>
                <a:cxn ang="0">
                  <a:pos x="6" y="44"/>
                </a:cxn>
                <a:cxn ang="0">
                  <a:pos x="0" y="70"/>
                </a:cxn>
                <a:cxn ang="0">
                  <a:pos x="6" y="88"/>
                </a:cxn>
                <a:cxn ang="0">
                  <a:pos x="12" y="101"/>
                </a:cxn>
                <a:cxn ang="0">
                  <a:pos x="19" y="114"/>
                </a:cxn>
                <a:cxn ang="0">
                  <a:pos x="31" y="120"/>
                </a:cxn>
                <a:cxn ang="0">
                  <a:pos x="50" y="120"/>
                </a:cxn>
                <a:cxn ang="0">
                  <a:pos x="69" y="120"/>
                </a:cxn>
                <a:cxn ang="0">
                  <a:pos x="94" y="107"/>
                </a:cxn>
                <a:cxn ang="0">
                  <a:pos x="120" y="76"/>
                </a:cxn>
                <a:cxn ang="0">
                  <a:pos x="120" y="57"/>
                </a:cxn>
                <a:cxn ang="0">
                  <a:pos x="120" y="51"/>
                </a:cxn>
              </a:cxnLst>
              <a:rect l="0" t="0" r="0" b="0"/>
              <a:pathLst>
                <a:path w="120" h="120">
                  <a:moveTo>
                    <a:pt x="120" y="51"/>
                  </a:moveTo>
                  <a:lnTo>
                    <a:pt x="113" y="25"/>
                  </a:lnTo>
                  <a:lnTo>
                    <a:pt x="107" y="6"/>
                  </a:lnTo>
                  <a:lnTo>
                    <a:pt x="88" y="0"/>
                  </a:lnTo>
                  <a:lnTo>
                    <a:pt x="69" y="0"/>
                  </a:lnTo>
                  <a:lnTo>
                    <a:pt x="50" y="0"/>
                  </a:lnTo>
                  <a:lnTo>
                    <a:pt x="31" y="13"/>
                  </a:lnTo>
                  <a:lnTo>
                    <a:pt x="12" y="25"/>
                  </a:lnTo>
                  <a:lnTo>
                    <a:pt x="6" y="44"/>
                  </a:lnTo>
                  <a:lnTo>
                    <a:pt x="0" y="70"/>
                  </a:lnTo>
                  <a:lnTo>
                    <a:pt x="6" y="88"/>
                  </a:lnTo>
                  <a:lnTo>
                    <a:pt x="12" y="101"/>
                  </a:lnTo>
                  <a:lnTo>
                    <a:pt x="19" y="114"/>
                  </a:lnTo>
                  <a:lnTo>
                    <a:pt x="31" y="120"/>
                  </a:lnTo>
                  <a:lnTo>
                    <a:pt x="50" y="120"/>
                  </a:lnTo>
                  <a:lnTo>
                    <a:pt x="69" y="120"/>
                  </a:lnTo>
                  <a:lnTo>
                    <a:pt x="94" y="107"/>
                  </a:lnTo>
                  <a:lnTo>
                    <a:pt x="120" y="76"/>
                  </a:lnTo>
                  <a:lnTo>
                    <a:pt x="120" y="57"/>
                  </a:lnTo>
                  <a:lnTo>
                    <a:pt x="120" y="51"/>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89" name="フリーフォーム 388"/>
            <p:cNvSpPr>
              <a:spLocks/>
            </p:cNvSpPr>
            <p:nvPr/>
          </p:nvSpPr>
          <p:spPr bwMode="auto">
            <a:xfrm>
              <a:off x="788" y="3594"/>
              <a:ext cx="107" cy="82"/>
            </a:xfrm>
            <a:custGeom>
              <a:avLst/>
              <a:gdLst/>
              <a:ahLst/>
              <a:cxnLst>
                <a:cxn ang="0">
                  <a:pos x="107" y="44"/>
                </a:cxn>
                <a:cxn ang="0">
                  <a:pos x="107" y="31"/>
                </a:cxn>
                <a:cxn ang="0">
                  <a:pos x="101" y="19"/>
                </a:cxn>
                <a:cxn ang="0">
                  <a:pos x="95" y="12"/>
                </a:cxn>
                <a:cxn ang="0">
                  <a:pos x="82" y="6"/>
                </a:cxn>
                <a:cxn ang="0">
                  <a:pos x="50" y="0"/>
                </a:cxn>
                <a:cxn ang="0">
                  <a:pos x="31" y="6"/>
                </a:cxn>
                <a:cxn ang="0">
                  <a:pos x="13" y="19"/>
                </a:cxn>
                <a:cxn ang="0">
                  <a:pos x="0" y="38"/>
                </a:cxn>
                <a:cxn ang="0">
                  <a:pos x="0" y="50"/>
                </a:cxn>
                <a:cxn ang="0">
                  <a:pos x="6" y="63"/>
                </a:cxn>
                <a:cxn ang="0">
                  <a:pos x="19" y="76"/>
                </a:cxn>
                <a:cxn ang="0">
                  <a:pos x="31" y="82"/>
                </a:cxn>
                <a:cxn ang="0">
                  <a:pos x="44" y="82"/>
                </a:cxn>
                <a:cxn ang="0">
                  <a:pos x="63" y="82"/>
                </a:cxn>
                <a:cxn ang="0">
                  <a:pos x="76" y="76"/>
                </a:cxn>
                <a:cxn ang="0">
                  <a:pos x="101" y="57"/>
                </a:cxn>
                <a:cxn ang="0">
                  <a:pos x="101" y="44"/>
                </a:cxn>
                <a:cxn ang="0">
                  <a:pos x="107" y="44"/>
                </a:cxn>
              </a:cxnLst>
              <a:rect l="0" t="0" r="0" b="0"/>
              <a:pathLst>
                <a:path w="107" h="82">
                  <a:moveTo>
                    <a:pt x="107" y="44"/>
                  </a:moveTo>
                  <a:lnTo>
                    <a:pt x="107" y="31"/>
                  </a:lnTo>
                  <a:lnTo>
                    <a:pt x="101" y="19"/>
                  </a:lnTo>
                  <a:lnTo>
                    <a:pt x="95" y="12"/>
                  </a:lnTo>
                  <a:lnTo>
                    <a:pt x="82" y="6"/>
                  </a:lnTo>
                  <a:lnTo>
                    <a:pt x="50" y="0"/>
                  </a:lnTo>
                  <a:lnTo>
                    <a:pt x="31" y="6"/>
                  </a:lnTo>
                  <a:lnTo>
                    <a:pt x="13" y="19"/>
                  </a:lnTo>
                  <a:lnTo>
                    <a:pt x="0" y="38"/>
                  </a:lnTo>
                  <a:lnTo>
                    <a:pt x="0" y="50"/>
                  </a:lnTo>
                  <a:lnTo>
                    <a:pt x="6" y="63"/>
                  </a:lnTo>
                  <a:lnTo>
                    <a:pt x="19" y="76"/>
                  </a:lnTo>
                  <a:lnTo>
                    <a:pt x="31" y="82"/>
                  </a:lnTo>
                  <a:lnTo>
                    <a:pt x="44" y="82"/>
                  </a:lnTo>
                  <a:lnTo>
                    <a:pt x="63" y="82"/>
                  </a:lnTo>
                  <a:lnTo>
                    <a:pt x="76" y="76"/>
                  </a:lnTo>
                  <a:lnTo>
                    <a:pt x="101" y="57"/>
                  </a:lnTo>
                  <a:lnTo>
                    <a:pt x="101" y="44"/>
                  </a:lnTo>
                  <a:lnTo>
                    <a:pt x="107" y="44"/>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0" name="フリーフォーム 389"/>
            <p:cNvSpPr>
              <a:spLocks/>
            </p:cNvSpPr>
            <p:nvPr/>
          </p:nvSpPr>
          <p:spPr bwMode="auto">
            <a:xfrm>
              <a:off x="662" y="3676"/>
              <a:ext cx="44" cy="38"/>
            </a:xfrm>
            <a:custGeom>
              <a:avLst/>
              <a:gdLst/>
              <a:ahLst/>
              <a:cxnLst>
                <a:cxn ang="0">
                  <a:pos x="44" y="19"/>
                </a:cxn>
                <a:cxn ang="0">
                  <a:pos x="38" y="6"/>
                </a:cxn>
                <a:cxn ang="0">
                  <a:pos x="25" y="0"/>
                </a:cxn>
                <a:cxn ang="0">
                  <a:pos x="12" y="0"/>
                </a:cxn>
                <a:cxn ang="0">
                  <a:pos x="0" y="6"/>
                </a:cxn>
                <a:cxn ang="0">
                  <a:pos x="0" y="31"/>
                </a:cxn>
                <a:cxn ang="0">
                  <a:pos x="6" y="38"/>
                </a:cxn>
                <a:cxn ang="0">
                  <a:pos x="12" y="38"/>
                </a:cxn>
                <a:cxn ang="0">
                  <a:pos x="38" y="38"/>
                </a:cxn>
                <a:cxn ang="0">
                  <a:pos x="44" y="31"/>
                </a:cxn>
                <a:cxn ang="0">
                  <a:pos x="44" y="25"/>
                </a:cxn>
                <a:cxn ang="0">
                  <a:pos x="44" y="19"/>
                </a:cxn>
              </a:cxnLst>
              <a:rect l="0" t="0" r="0" b="0"/>
              <a:pathLst>
                <a:path w="44" h="38">
                  <a:moveTo>
                    <a:pt x="44" y="19"/>
                  </a:moveTo>
                  <a:lnTo>
                    <a:pt x="38" y="6"/>
                  </a:lnTo>
                  <a:lnTo>
                    <a:pt x="25" y="0"/>
                  </a:lnTo>
                  <a:lnTo>
                    <a:pt x="12" y="0"/>
                  </a:lnTo>
                  <a:lnTo>
                    <a:pt x="0" y="6"/>
                  </a:lnTo>
                  <a:lnTo>
                    <a:pt x="0" y="31"/>
                  </a:lnTo>
                  <a:lnTo>
                    <a:pt x="6" y="38"/>
                  </a:lnTo>
                  <a:lnTo>
                    <a:pt x="12" y="38"/>
                  </a:lnTo>
                  <a:lnTo>
                    <a:pt x="38" y="38"/>
                  </a:lnTo>
                  <a:lnTo>
                    <a:pt x="44" y="31"/>
                  </a:lnTo>
                  <a:lnTo>
                    <a:pt x="44" y="25"/>
                  </a:lnTo>
                  <a:lnTo>
                    <a:pt x="44" y="19"/>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1" name="フリーフォーム 390"/>
            <p:cNvSpPr>
              <a:spLocks/>
            </p:cNvSpPr>
            <p:nvPr/>
          </p:nvSpPr>
          <p:spPr bwMode="auto">
            <a:xfrm>
              <a:off x="1085" y="3215"/>
              <a:ext cx="164" cy="215"/>
            </a:xfrm>
            <a:custGeom>
              <a:avLst/>
              <a:gdLst/>
              <a:ahLst/>
              <a:cxnLst>
                <a:cxn ang="0">
                  <a:pos x="94" y="82"/>
                </a:cxn>
                <a:cxn ang="0">
                  <a:pos x="101" y="51"/>
                </a:cxn>
                <a:cxn ang="0">
                  <a:pos x="101" y="26"/>
                </a:cxn>
                <a:cxn ang="0">
                  <a:pos x="94" y="13"/>
                </a:cxn>
                <a:cxn ang="0">
                  <a:pos x="75" y="0"/>
                </a:cxn>
                <a:cxn ang="0">
                  <a:pos x="56" y="0"/>
                </a:cxn>
                <a:cxn ang="0">
                  <a:pos x="37" y="7"/>
                </a:cxn>
                <a:cxn ang="0">
                  <a:pos x="12" y="26"/>
                </a:cxn>
                <a:cxn ang="0">
                  <a:pos x="0" y="51"/>
                </a:cxn>
                <a:cxn ang="0">
                  <a:pos x="0" y="89"/>
                </a:cxn>
                <a:cxn ang="0">
                  <a:pos x="6" y="108"/>
                </a:cxn>
                <a:cxn ang="0">
                  <a:pos x="18" y="120"/>
                </a:cxn>
                <a:cxn ang="0">
                  <a:pos x="31" y="126"/>
                </a:cxn>
                <a:cxn ang="0">
                  <a:pos x="50" y="126"/>
                </a:cxn>
                <a:cxn ang="0">
                  <a:pos x="69" y="114"/>
                </a:cxn>
                <a:cxn ang="0">
                  <a:pos x="88" y="108"/>
                </a:cxn>
                <a:cxn ang="0">
                  <a:pos x="88" y="120"/>
                </a:cxn>
                <a:cxn ang="0">
                  <a:pos x="82" y="139"/>
                </a:cxn>
                <a:cxn ang="0">
                  <a:pos x="75" y="152"/>
                </a:cxn>
                <a:cxn ang="0">
                  <a:pos x="69" y="164"/>
                </a:cxn>
                <a:cxn ang="0">
                  <a:pos x="69" y="183"/>
                </a:cxn>
                <a:cxn ang="0">
                  <a:pos x="69" y="202"/>
                </a:cxn>
                <a:cxn ang="0">
                  <a:pos x="75" y="215"/>
                </a:cxn>
                <a:cxn ang="0">
                  <a:pos x="101" y="215"/>
                </a:cxn>
                <a:cxn ang="0">
                  <a:pos x="113" y="208"/>
                </a:cxn>
                <a:cxn ang="0">
                  <a:pos x="126" y="202"/>
                </a:cxn>
                <a:cxn ang="0">
                  <a:pos x="145" y="164"/>
                </a:cxn>
                <a:cxn ang="0">
                  <a:pos x="157" y="139"/>
                </a:cxn>
                <a:cxn ang="0">
                  <a:pos x="164" y="114"/>
                </a:cxn>
                <a:cxn ang="0">
                  <a:pos x="157" y="82"/>
                </a:cxn>
                <a:cxn ang="0">
                  <a:pos x="151" y="76"/>
                </a:cxn>
                <a:cxn ang="0">
                  <a:pos x="138" y="70"/>
                </a:cxn>
                <a:cxn ang="0">
                  <a:pos x="119" y="76"/>
                </a:cxn>
                <a:cxn ang="0">
                  <a:pos x="107" y="89"/>
                </a:cxn>
                <a:cxn ang="0">
                  <a:pos x="101" y="95"/>
                </a:cxn>
                <a:cxn ang="0">
                  <a:pos x="94" y="89"/>
                </a:cxn>
                <a:cxn ang="0">
                  <a:pos x="94" y="89"/>
                </a:cxn>
                <a:cxn ang="0">
                  <a:pos x="94" y="82"/>
                </a:cxn>
              </a:cxnLst>
              <a:rect l="0" t="0" r="0" b="0"/>
              <a:pathLst>
                <a:path w="164" h="215">
                  <a:moveTo>
                    <a:pt x="94" y="82"/>
                  </a:moveTo>
                  <a:lnTo>
                    <a:pt x="101" y="51"/>
                  </a:lnTo>
                  <a:lnTo>
                    <a:pt x="101" y="26"/>
                  </a:lnTo>
                  <a:lnTo>
                    <a:pt x="94" y="13"/>
                  </a:lnTo>
                  <a:lnTo>
                    <a:pt x="75" y="0"/>
                  </a:lnTo>
                  <a:lnTo>
                    <a:pt x="56" y="0"/>
                  </a:lnTo>
                  <a:lnTo>
                    <a:pt x="37" y="7"/>
                  </a:lnTo>
                  <a:lnTo>
                    <a:pt x="12" y="26"/>
                  </a:lnTo>
                  <a:lnTo>
                    <a:pt x="0" y="51"/>
                  </a:lnTo>
                  <a:lnTo>
                    <a:pt x="0" y="89"/>
                  </a:lnTo>
                  <a:lnTo>
                    <a:pt x="6" y="108"/>
                  </a:lnTo>
                  <a:lnTo>
                    <a:pt x="18" y="120"/>
                  </a:lnTo>
                  <a:lnTo>
                    <a:pt x="31" y="126"/>
                  </a:lnTo>
                  <a:lnTo>
                    <a:pt x="50" y="126"/>
                  </a:lnTo>
                  <a:lnTo>
                    <a:pt x="69" y="114"/>
                  </a:lnTo>
                  <a:lnTo>
                    <a:pt x="88" y="108"/>
                  </a:lnTo>
                  <a:lnTo>
                    <a:pt x="88" y="120"/>
                  </a:lnTo>
                  <a:lnTo>
                    <a:pt x="82" y="139"/>
                  </a:lnTo>
                  <a:lnTo>
                    <a:pt x="75" y="152"/>
                  </a:lnTo>
                  <a:lnTo>
                    <a:pt x="69" y="164"/>
                  </a:lnTo>
                  <a:lnTo>
                    <a:pt x="69" y="183"/>
                  </a:lnTo>
                  <a:lnTo>
                    <a:pt x="69" y="202"/>
                  </a:lnTo>
                  <a:lnTo>
                    <a:pt x="75" y="215"/>
                  </a:lnTo>
                  <a:lnTo>
                    <a:pt x="101" y="215"/>
                  </a:lnTo>
                  <a:lnTo>
                    <a:pt x="113" y="208"/>
                  </a:lnTo>
                  <a:lnTo>
                    <a:pt x="126" y="202"/>
                  </a:lnTo>
                  <a:lnTo>
                    <a:pt x="145" y="164"/>
                  </a:lnTo>
                  <a:lnTo>
                    <a:pt x="157" y="139"/>
                  </a:lnTo>
                  <a:lnTo>
                    <a:pt x="164" y="114"/>
                  </a:lnTo>
                  <a:lnTo>
                    <a:pt x="157" y="82"/>
                  </a:lnTo>
                  <a:lnTo>
                    <a:pt x="151" y="76"/>
                  </a:lnTo>
                  <a:lnTo>
                    <a:pt x="138" y="70"/>
                  </a:lnTo>
                  <a:lnTo>
                    <a:pt x="119" y="76"/>
                  </a:lnTo>
                  <a:lnTo>
                    <a:pt x="107" y="89"/>
                  </a:lnTo>
                  <a:lnTo>
                    <a:pt x="101" y="95"/>
                  </a:lnTo>
                  <a:lnTo>
                    <a:pt x="94" y="89"/>
                  </a:lnTo>
                  <a:lnTo>
                    <a:pt x="94" y="89"/>
                  </a:lnTo>
                  <a:lnTo>
                    <a:pt x="94" y="82"/>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2" name="フリーフォーム 391"/>
            <p:cNvSpPr>
              <a:spLocks/>
            </p:cNvSpPr>
            <p:nvPr/>
          </p:nvSpPr>
          <p:spPr bwMode="auto">
            <a:xfrm>
              <a:off x="1324" y="3329"/>
              <a:ext cx="114" cy="63"/>
            </a:xfrm>
            <a:custGeom>
              <a:avLst/>
              <a:gdLst/>
              <a:ahLst/>
              <a:cxnLst>
                <a:cxn ang="0">
                  <a:pos x="89" y="63"/>
                </a:cxn>
                <a:cxn ang="0">
                  <a:pos x="108" y="44"/>
                </a:cxn>
                <a:cxn ang="0">
                  <a:pos x="114" y="31"/>
                </a:cxn>
                <a:cxn ang="0">
                  <a:pos x="108" y="19"/>
                </a:cxn>
                <a:cxn ang="0">
                  <a:pos x="95" y="6"/>
                </a:cxn>
                <a:cxn ang="0">
                  <a:pos x="82" y="6"/>
                </a:cxn>
                <a:cxn ang="0">
                  <a:pos x="63" y="6"/>
                </a:cxn>
                <a:cxn ang="0">
                  <a:pos x="51" y="0"/>
                </a:cxn>
                <a:cxn ang="0">
                  <a:pos x="32" y="0"/>
                </a:cxn>
                <a:cxn ang="0">
                  <a:pos x="7" y="6"/>
                </a:cxn>
                <a:cxn ang="0">
                  <a:pos x="0" y="25"/>
                </a:cxn>
                <a:cxn ang="0">
                  <a:pos x="0" y="38"/>
                </a:cxn>
                <a:cxn ang="0">
                  <a:pos x="13" y="50"/>
                </a:cxn>
                <a:cxn ang="0">
                  <a:pos x="32" y="57"/>
                </a:cxn>
                <a:cxn ang="0">
                  <a:pos x="45" y="57"/>
                </a:cxn>
                <a:cxn ang="0">
                  <a:pos x="51" y="50"/>
                </a:cxn>
                <a:cxn ang="0">
                  <a:pos x="57" y="50"/>
                </a:cxn>
                <a:cxn ang="0">
                  <a:pos x="63" y="57"/>
                </a:cxn>
                <a:cxn ang="0">
                  <a:pos x="76" y="63"/>
                </a:cxn>
                <a:cxn ang="0">
                  <a:pos x="82" y="63"/>
                </a:cxn>
                <a:cxn ang="0">
                  <a:pos x="89" y="63"/>
                </a:cxn>
              </a:cxnLst>
              <a:rect l="0" t="0" r="0" b="0"/>
              <a:pathLst>
                <a:path w="114" h="63">
                  <a:moveTo>
                    <a:pt x="89" y="63"/>
                  </a:moveTo>
                  <a:lnTo>
                    <a:pt x="108" y="44"/>
                  </a:lnTo>
                  <a:lnTo>
                    <a:pt x="114" y="31"/>
                  </a:lnTo>
                  <a:lnTo>
                    <a:pt x="108" y="19"/>
                  </a:lnTo>
                  <a:lnTo>
                    <a:pt x="95" y="6"/>
                  </a:lnTo>
                  <a:lnTo>
                    <a:pt x="82" y="6"/>
                  </a:lnTo>
                  <a:lnTo>
                    <a:pt x="63" y="6"/>
                  </a:lnTo>
                  <a:lnTo>
                    <a:pt x="51" y="0"/>
                  </a:lnTo>
                  <a:lnTo>
                    <a:pt x="32" y="0"/>
                  </a:lnTo>
                  <a:lnTo>
                    <a:pt x="7" y="6"/>
                  </a:lnTo>
                  <a:lnTo>
                    <a:pt x="0" y="25"/>
                  </a:lnTo>
                  <a:lnTo>
                    <a:pt x="0" y="38"/>
                  </a:lnTo>
                  <a:lnTo>
                    <a:pt x="13" y="50"/>
                  </a:lnTo>
                  <a:lnTo>
                    <a:pt x="32" y="57"/>
                  </a:lnTo>
                  <a:lnTo>
                    <a:pt x="45" y="57"/>
                  </a:lnTo>
                  <a:lnTo>
                    <a:pt x="51" y="50"/>
                  </a:lnTo>
                  <a:lnTo>
                    <a:pt x="57" y="50"/>
                  </a:lnTo>
                  <a:lnTo>
                    <a:pt x="63" y="57"/>
                  </a:lnTo>
                  <a:lnTo>
                    <a:pt x="76" y="63"/>
                  </a:lnTo>
                  <a:lnTo>
                    <a:pt x="82" y="63"/>
                  </a:lnTo>
                  <a:lnTo>
                    <a:pt x="89" y="63"/>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3" name="フリーフォーム 392"/>
            <p:cNvSpPr>
              <a:spLocks/>
            </p:cNvSpPr>
            <p:nvPr/>
          </p:nvSpPr>
          <p:spPr bwMode="auto">
            <a:xfrm>
              <a:off x="1438" y="3367"/>
              <a:ext cx="63" cy="50"/>
            </a:xfrm>
            <a:custGeom>
              <a:avLst/>
              <a:gdLst/>
              <a:ahLst/>
              <a:cxnLst>
                <a:cxn ang="0">
                  <a:pos x="57" y="44"/>
                </a:cxn>
                <a:cxn ang="0">
                  <a:pos x="63" y="31"/>
                </a:cxn>
                <a:cxn ang="0">
                  <a:pos x="57" y="19"/>
                </a:cxn>
                <a:cxn ang="0">
                  <a:pos x="44" y="6"/>
                </a:cxn>
                <a:cxn ang="0">
                  <a:pos x="25" y="0"/>
                </a:cxn>
                <a:cxn ang="0">
                  <a:pos x="13" y="6"/>
                </a:cxn>
                <a:cxn ang="0">
                  <a:pos x="6" y="12"/>
                </a:cxn>
                <a:cxn ang="0">
                  <a:pos x="0" y="19"/>
                </a:cxn>
                <a:cxn ang="0">
                  <a:pos x="6" y="31"/>
                </a:cxn>
                <a:cxn ang="0">
                  <a:pos x="19" y="44"/>
                </a:cxn>
                <a:cxn ang="0">
                  <a:pos x="32" y="44"/>
                </a:cxn>
                <a:cxn ang="0">
                  <a:pos x="38" y="44"/>
                </a:cxn>
                <a:cxn ang="0">
                  <a:pos x="44" y="44"/>
                </a:cxn>
                <a:cxn ang="0">
                  <a:pos x="44" y="50"/>
                </a:cxn>
                <a:cxn ang="0">
                  <a:pos x="50" y="44"/>
                </a:cxn>
                <a:cxn ang="0">
                  <a:pos x="57" y="44"/>
                </a:cxn>
              </a:cxnLst>
              <a:rect l="0" t="0" r="0" b="0"/>
              <a:pathLst>
                <a:path w="63" h="50">
                  <a:moveTo>
                    <a:pt x="57" y="44"/>
                  </a:moveTo>
                  <a:lnTo>
                    <a:pt x="63" y="31"/>
                  </a:lnTo>
                  <a:lnTo>
                    <a:pt x="57" y="19"/>
                  </a:lnTo>
                  <a:lnTo>
                    <a:pt x="44" y="6"/>
                  </a:lnTo>
                  <a:lnTo>
                    <a:pt x="25" y="0"/>
                  </a:lnTo>
                  <a:lnTo>
                    <a:pt x="13" y="6"/>
                  </a:lnTo>
                  <a:lnTo>
                    <a:pt x="6" y="12"/>
                  </a:lnTo>
                  <a:lnTo>
                    <a:pt x="0" y="19"/>
                  </a:lnTo>
                  <a:lnTo>
                    <a:pt x="6" y="31"/>
                  </a:lnTo>
                  <a:lnTo>
                    <a:pt x="19" y="44"/>
                  </a:lnTo>
                  <a:lnTo>
                    <a:pt x="32" y="44"/>
                  </a:lnTo>
                  <a:lnTo>
                    <a:pt x="38" y="44"/>
                  </a:lnTo>
                  <a:lnTo>
                    <a:pt x="44" y="44"/>
                  </a:lnTo>
                  <a:lnTo>
                    <a:pt x="44" y="50"/>
                  </a:lnTo>
                  <a:lnTo>
                    <a:pt x="50" y="44"/>
                  </a:lnTo>
                  <a:lnTo>
                    <a:pt x="57" y="44"/>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4" name="フリーフォーム 393"/>
            <p:cNvSpPr>
              <a:spLocks/>
            </p:cNvSpPr>
            <p:nvPr/>
          </p:nvSpPr>
          <p:spPr bwMode="auto">
            <a:xfrm>
              <a:off x="1438" y="3625"/>
              <a:ext cx="32" cy="38"/>
            </a:xfrm>
            <a:custGeom>
              <a:avLst/>
              <a:gdLst/>
              <a:ahLst/>
              <a:cxnLst>
                <a:cxn ang="0">
                  <a:pos x="25" y="38"/>
                </a:cxn>
                <a:cxn ang="0">
                  <a:pos x="32" y="26"/>
                </a:cxn>
                <a:cxn ang="0">
                  <a:pos x="32" y="13"/>
                </a:cxn>
                <a:cxn ang="0">
                  <a:pos x="25" y="0"/>
                </a:cxn>
                <a:cxn ang="0">
                  <a:pos x="13" y="0"/>
                </a:cxn>
                <a:cxn ang="0">
                  <a:pos x="6" y="13"/>
                </a:cxn>
                <a:cxn ang="0">
                  <a:pos x="0" y="26"/>
                </a:cxn>
                <a:cxn ang="0">
                  <a:pos x="6" y="38"/>
                </a:cxn>
                <a:cxn ang="0">
                  <a:pos x="19" y="38"/>
                </a:cxn>
                <a:cxn ang="0">
                  <a:pos x="25" y="38"/>
                </a:cxn>
              </a:cxnLst>
              <a:rect l="0" t="0" r="0" b="0"/>
              <a:pathLst>
                <a:path w="32" h="38">
                  <a:moveTo>
                    <a:pt x="25" y="38"/>
                  </a:moveTo>
                  <a:lnTo>
                    <a:pt x="32" y="26"/>
                  </a:lnTo>
                  <a:lnTo>
                    <a:pt x="32" y="13"/>
                  </a:lnTo>
                  <a:lnTo>
                    <a:pt x="25" y="0"/>
                  </a:lnTo>
                  <a:lnTo>
                    <a:pt x="13" y="0"/>
                  </a:lnTo>
                  <a:lnTo>
                    <a:pt x="6" y="13"/>
                  </a:lnTo>
                  <a:lnTo>
                    <a:pt x="0" y="26"/>
                  </a:lnTo>
                  <a:lnTo>
                    <a:pt x="6" y="38"/>
                  </a:lnTo>
                  <a:lnTo>
                    <a:pt x="19" y="38"/>
                  </a:lnTo>
                  <a:lnTo>
                    <a:pt x="25" y="38"/>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5" name="フリーフォーム 394"/>
            <p:cNvSpPr>
              <a:spLocks/>
            </p:cNvSpPr>
            <p:nvPr/>
          </p:nvSpPr>
          <p:spPr bwMode="auto">
            <a:xfrm>
              <a:off x="1545" y="3657"/>
              <a:ext cx="89" cy="57"/>
            </a:xfrm>
            <a:custGeom>
              <a:avLst/>
              <a:gdLst/>
              <a:ahLst/>
              <a:cxnLst>
                <a:cxn ang="0">
                  <a:pos x="44" y="57"/>
                </a:cxn>
                <a:cxn ang="0">
                  <a:pos x="63" y="50"/>
                </a:cxn>
                <a:cxn ang="0">
                  <a:pos x="76" y="44"/>
                </a:cxn>
                <a:cxn ang="0">
                  <a:pos x="82" y="31"/>
                </a:cxn>
                <a:cxn ang="0">
                  <a:pos x="89" y="19"/>
                </a:cxn>
                <a:cxn ang="0">
                  <a:pos x="82" y="6"/>
                </a:cxn>
                <a:cxn ang="0">
                  <a:pos x="76" y="6"/>
                </a:cxn>
                <a:cxn ang="0">
                  <a:pos x="44" y="0"/>
                </a:cxn>
                <a:cxn ang="0">
                  <a:pos x="32" y="0"/>
                </a:cxn>
                <a:cxn ang="0">
                  <a:pos x="13" y="13"/>
                </a:cxn>
                <a:cxn ang="0">
                  <a:pos x="7" y="19"/>
                </a:cxn>
                <a:cxn ang="0">
                  <a:pos x="0" y="31"/>
                </a:cxn>
                <a:cxn ang="0">
                  <a:pos x="7" y="38"/>
                </a:cxn>
                <a:cxn ang="0">
                  <a:pos x="13" y="50"/>
                </a:cxn>
                <a:cxn ang="0">
                  <a:pos x="38" y="57"/>
                </a:cxn>
                <a:cxn ang="0">
                  <a:pos x="44" y="57"/>
                </a:cxn>
              </a:cxnLst>
              <a:rect l="0" t="0" r="0" b="0"/>
              <a:pathLst>
                <a:path w="89" h="57">
                  <a:moveTo>
                    <a:pt x="44" y="57"/>
                  </a:moveTo>
                  <a:lnTo>
                    <a:pt x="63" y="50"/>
                  </a:lnTo>
                  <a:lnTo>
                    <a:pt x="76" y="44"/>
                  </a:lnTo>
                  <a:lnTo>
                    <a:pt x="82" y="31"/>
                  </a:lnTo>
                  <a:lnTo>
                    <a:pt x="89" y="19"/>
                  </a:lnTo>
                  <a:lnTo>
                    <a:pt x="82" y="6"/>
                  </a:lnTo>
                  <a:lnTo>
                    <a:pt x="76" y="6"/>
                  </a:lnTo>
                  <a:lnTo>
                    <a:pt x="44" y="0"/>
                  </a:lnTo>
                  <a:lnTo>
                    <a:pt x="32" y="0"/>
                  </a:lnTo>
                  <a:lnTo>
                    <a:pt x="13" y="13"/>
                  </a:lnTo>
                  <a:lnTo>
                    <a:pt x="7" y="19"/>
                  </a:lnTo>
                  <a:lnTo>
                    <a:pt x="0" y="31"/>
                  </a:lnTo>
                  <a:lnTo>
                    <a:pt x="7" y="38"/>
                  </a:lnTo>
                  <a:lnTo>
                    <a:pt x="13" y="50"/>
                  </a:lnTo>
                  <a:lnTo>
                    <a:pt x="38" y="57"/>
                  </a:lnTo>
                  <a:lnTo>
                    <a:pt x="44"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6" name="フリーフォーム 395"/>
            <p:cNvSpPr>
              <a:spLocks/>
            </p:cNvSpPr>
            <p:nvPr/>
          </p:nvSpPr>
          <p:spPr bwMode="auto">
            <a:xfrm>
              <a:off x="1514" y="3594"/>
              <a:ext cx="44" cy="69"/>
            </a:xfrm>
            <a:custGeom>
              <a:avLst/>
              <a:gdLst/>
              <a:ahLst/>
              <a:cxnLst>
                <a:cxn ang="0">
                  <a:pos x="38" y="63"/>
                </a:cxn>
                <a:cxn ang="0">
                  <a:pos x="44" y="50"/>
                </a:cxn>
                <a:cxn ang="0">
                  <a:pos x="44" y="44"/>
                </a:cxn>
                <a:cxn ang="0">
                  <a:pos x="44" y="25"/>
                </a:cxn>
                <a:cxn ang="0">
                  <a:pos x="44" y="6"/>
                </a:cxn>
                <a:cxn ang="0">
                  <a:pos x="38" y="0"/>
                </a:cxn>
                <a:cxn ang="0">
                  <a:pos x="31" y="6"/>
                </a:cxn>
                <a:cxn ang="0">
                  <a:pos x="25" y="12"/>
                </a:cxn>
                <a:cxn ang="0">
                  <a:pos x="12" y="12"/>
                </a:cxn>
                <a:cxn ang="0">
                  <a:pos x="6" y="19"/>
                </a:cxn>
                <a:cxn ang="0">
                  <a:pos x="0" y="31"/>
                </a:cxn>
                <a:cxn ang="0">
                  <a:pos x="0" y="50"/>
                </a:cxn>
                <a:cxn ang="0">
                  <a:pos x="12" y="63"/>
                </a:cxn>
                <a:cxn ang="0">
                  <a:pos x="25" y="69"/>
                </a:cxn>
                <a:cxn ang="0">
                  <a:pos x="31" y="63"/>
                </a:cxn>
                <a:cxn ang="0">
                  <a:pos x="38" y="63"/>
                </a:cxn>
              </a:cxnLst>
              <a:rect l="0" t="0" r="0" b="0"/>
              <a:pathLst>
                <a:path w="44" h="69">
                  <a:moveTo>
                    <a:pt x="38" y="63"/>
                  </a:moveTo>
                  <a:lnTo>
                    <a:pt x="44" y="50"/>
                  </a:lnTo>
                  <a:lnTo>
                    <a:pt x="44" y="44"/>
                  </a:lnTo>
                  <a:lnTo>
                    <a:pt x="44" y="25"/>
                  </a:lnTo>
                  <a:lnTo>
                    <a:pt x="44" y="6"/>
                  </a:lnTo>
                  <a:lnTo>
                    <a:pt x="38" y="0"/>
                  </a:lnTo>
                  <a:lnTo>
                    <a:pt x="31" y="6"/>
                  </a:lnTo>
                  <a:lnTo>
                    <a:pt x="25" y="12"/>
                  </a:lnTo>
                  <a:lnTo>
                    <a:pt x="12" y="12"/>
                  </a:lnTo>
                  <a:lnTo>
                    <a:pt x="6" y="19"/>
                  </a:lnTo>
                  <a:lnTo>
                    <a:pt x="0" y="31"/>
                  </a:lnTo>
                  <a:lnTo>
                    <a:pt x="0" y="50"/>
                  </a:lnTo>
                  <a:lnTo>
                    <a:pt x="12" y="63"/>
                  </a:lnTo>
                  <a:lnTo>
                    <a:pt x="25" y="69"/>
                  </a:lnTo>
                  <a:lnTo>
                    <a:pt x="31" y="63"/>
                  </a:lnTo>
                  <a:lnTo>
                    <a:pt x="38" y="63"/>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7" name="フリーフォーム 396"/>
            <p:cNvSpPr>
              <a:spLocks/>
            </p:cNvSpPr>
            <p:nvPr/>
          </p:nvSpPr>
          <p:spPr bwMode="auto">
            <a:xfrm>
              <a:off x="1564" y="3461"/>
              <a:ext cx="70" cy="57"/>
            </a:xfrm>
            <a:custGeom>
              <a:avLst/>
              <a:gdLst/>
              <a:ahLst/>
              <a:cxnLst>
                <a:cxn ang="0">
                  <a:pos x="38" y="57"/>
                </a:cxn>
                <a:cxn ang="0">
                  <a:pos x="51" y="51"/>
                </a:cxn>
                <a:cxn ang="0">
                  <a:pos x="63" y="45"/>
                </a:cxn>
                <a:cxn ang="0">
                  <a:pos x="70" y="38"/>
                </a:cxn>
                <a:cxn ang="0">
                  <a:pos x="70" y="19"/>
                </a:cxn>
                <a:cxn ang="0">
                  <a:pos x="57" y="13"/>
                </a:cxn>
                <a:cxn ang="0">
                  <a:pos x="44" y="7"/>
                </a:cxn>
                <a:cxn ang="0">
                  <a:pos x="32" y="0"/>
                </a:cxn>
                <a:cxn ang="0">
                  <a:pos x="19" y="7"/>
                </a:cxn>
                <a:cxn ang="0">
                  <a:pos x="0" y="19"/>
                </a:cxn>
                <a:cxn ang="0">
                  <a:pos x="0" y="26"/>
                </a:cxn>
                <a:cxn ang="0">
                  <a:pos x="7" y="38"/>
                </a:cxn>
                <a:cxn ang="0">
                  <a:pos x="19" y="51"/>
                </a:cxn>
                <a:cxn ang="0">
                  <a:pos x="32" y="57"/>
                </a:cxn>
                <a:cxn ang="0">
                  <a:pos x="38" y="57"/>
                </a:cxn>
              </a:cxnLst>
              <a:rect l="0" t="0" r="0" b="0"/>
              <a:pathLst>
                <a:path w="70" h="57">
                  <a:moveTo>
                    <a:pt x="38" y="57"/>
                  </a:moveTo>
                  <a:lnTo>
                    <a:pt x="51" y="51"/>
                  </a:lnTo>
                  <a:lnTo>
                    <a:pt x="63" y="45"/>
                  </a:lnTo>
                  <a:lnTo>
                    <a:pt x="70" y="38"/>
                  </a:lnTo>
                  <a:lnTo>
                    <a:pt x="70" y="19"/>
                  </a:lnTo>
                  <a:lnTo>
                    <a:pt x="57" y="13"/>
                  </a:lnTo>
                  <a:lnTo>
                    <a:pt x="44" y="7"/>
                  </a:lnTo>
                  <a:lnTo>
                    <a:pt x="32" y="0"/>
                  </a:lnTo>
                  <a:lnTo>
                    <a:pt x="19" y="7"/>
                  </a:lnTo>
                  <a:lnTo>
                    <a:pt x="0" y="19"/>
                  </a:lnTo>
                  <a:lnTo>
                    <a:pt x="0" y="26"/>
                  </a:lnTo>
                  <a:lnTo>
                    <a:pt x="7" y="38"/>
                  </a:lnTo>
                  <a:lnTo>
                    <a:pt x="19" y="51"/>
                  </a:lnTo>
                  <a:lnTo>
                    <a:pt x="32" y="57"/>
                  </a:lnTo>
                  <a:lnTo>
                    <a:pt x="38"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398" name="フリーフォーム 397"/>
            <p:cNvSpPr>
              <a:spLocks/>
            </p:cNvSpPr>
            <p:nvPr/>
          </p:nvSpPr>
          <p:spPr bwMode="auto">
            <a:xfrm>
              <a:off x="573" y="2584"/>
              <a:ext cx="95" cy="89"/>
            </a:xfrm>
            <a:custGeom>
              <a:avLst/>
              <a:gdLst/>
              <a:ahLst/>
              <a:cxnLst>
                <a:cxn ang="0">
                  <a:pos x="70" y="89"/>
                </a:cxn>
                <a:cxn ang="0">
                  <a:pos x="82" y="82"/>
                </a:cxn>
                <a:cxn ang="0">
                  <a:pos x="95" y="64"/>
                </a:cxn>
                <a:cxn ang="0">
                  <a:pos x="95" y="45"/>
                </a:cxn>
                <a:cxn ang="0">
                  <a:pos x="89" y="26"/>
                </a:cxn>
                <a:cxn ang="0">
                  <a:pos x="76" y="7"/>
                </a:cxn>
                <a:cxn ang="0">
                  <a:pos x="63" y="0"/>
                </a:cxn>
                <a:cxn ang="0">
                  <a:pos x="51" y="0"/>
                </a:cxn>
                <a:cxn ang="0">
                  <a:pos x="38" y="7"/>
                </a:cxn>
                <a:cxn ang="0">
                  <a:pos x="13" y="26"/>
                </a:cxn>
                <a:cxn ang="0">
                  <a:pos x="7" y="38"/>
                </a:cxn>
                <a:cxn ang="0">
                  <a:pos x="0" y="51"/>
                </a:cxn>
                <a:cxn ang="0">
                  <a:pos x="7" y="64"/>
                </a:cxn>
                <a:cxn ang="0">
                  <a:pos x="13" y="76"/>
                </a:cxn>
                <a:cxn ang="0">
                  <a:pos x="32" y="89"/>
                </a:cxn>
                <a:cxn ang="0">
                  <a:pos x="63" y="89"/>
                </a:cxn>
                <a:cxn ang="0">
                  <a:pos x="70" y="89"/>
                </a:cxn>
              </a:cxnLst>
              <a:rect l="0" t="0" r="0" b="0"/>
              <a:pathLst>
                <a:path w="95" h="89">
                  <a:moveTo>
                    <a:pt x="70" y="89"/>
                  </a:moveTo>
                  <a:lnTo>
                    <a:pt x="82" y="82"/>
                  </a:lnTo>
                  <a:lnTo>
                    <a:pt x="95" y="64"/>
                  </a:lnTo>
                  <a:lnTo>
                    <a:pt x="95" y="45"/>
                  </a:lnTo>
                  <a:lnTo>
                    <a:pt x="89" y="26"/>
                  </a:lnTo>
                  <a:lnTo>
                    <a:pt x="76" y="7"/>
                  </a:lnTo>
                  <a:lnTo>
                    <a:pt x="63" y="0"/>
                  </a:lnTo>
                  <a:lnTo>
                    <a:pt x="51" y="0"/>
                  </a:lnTo>
                  <a:lnTo>
                    <a:pt x="38" y="7"/>
                  </a:lnTo>
                  <a:lnTo>
                    <a:pt x="13" y="26"/>
                  </a:lnTo>
                  <a:lnTo>
                    <a:pt x="7" y="38"/>
                  </a:lnTo>
                  <a:lnTo>
                    <a:pt x="0" y="51"/>
                  </a:lnTo>
                  <a:lnTo>
                    <a:pt x="7" y="64"/>
                  </a:lnTo>
                  <a:lnTo>
                    <a:pt x="13" y="76"/>
                  </a:lnTo>
                  <a:lnTo>
                    <a:pt x="32" y="89"/>
                  </a:lnTo>
                  <a:lnTo>
                    <a:pt x="63" y="89"/>
                  </a:lnTo>
                  <a:lnTo>
                    <a:pt x="70" y="89"/>
                  </a:lnTo>
                  <a:close/>
                </a:path>
              </a:pathLst>
            </a:custGeom>
            <a:solidFill>
              <a:schemeClr val="tx2">
                <a:lumMod val="90000"/>
                <a:alpha val="3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0" name="フリーフォーム 399"/>
            <p:cNvSpPr>
              <a:spLocks/>
            </p:cNvSpPr>
            <p:nvPr/>
          </p:nvSpPr>
          <p:spPr bwMode="auto">
            <a:xfrm>
              <a:off x="1709" y="3089"/>
              <a:ext cx="51" cy="57"/>
            </a:xfrm>
            <a:custGeom>
              <a:avLst/>
              <a:gdLst/>
              <a:ahLst/>
              <a:cxnLst>
                <a:cxn ang="0">
                  <a:pos x="32" y="57"/>
                </a:cxn>
                <a:cxn ang="0">
                  <a:pos x="45" y="51"/>
                </a:cxn>
                <a:cxn ang="0">
                  <a:pos x="51" y="32"/>
                </a:cxn>
                <a:cxn ang="0">
                  <a:pos x="51" y="19"/>
                </a:cxn>
                <a:cxn ang="0">
                  <a:pos x="32" y="6"/>
                </a:cxn>
                <a:cxn ang="0">
                  <a:pos x="13" y="0"/>
                </a:cxn>
                <a:cxn ang="0">
                  <a:pos x="7" y="13"/>
                </a:cxn>
                <a:cxn ang="0">
                  <a:pos x="0" y="25"/>
                </a:cxn>
                <a:cxn ang="0">
                  <a:pos x="7" y="44"/>
                </a:cxn>
                <a:cxn ang="0">
                  <a:pos x="7" y="51"/>
                </a:cxn>
                <a:cxn ang="0">
                  <a:pos x="13" y="57"/>
                </a:cxn>
                <a:cxn ang="0">
                  <a:pos x="26" y="57"/>
                </a:cxn>
                <a:cxn ang="0">
                  <a:pos x="32" y="57"/>
                </a:cxn>
              </a:cxnLst>
              <a:rect l="0" t="0" r="0" b="0"/>
              <a:pathLst>
                <a:path w="51" h="57">
                  <a:moveTo>
                    <a:pt x="32" y="57"/>
                  </a:moveTo>
                  <a:lnTo>
                    <a:pt x="45" y="51"/>
                  </a:lnTo>
                  <a:lnTo>
                    <a:pt x="51" y="32"/>
                  </a:lnTo>
                  <a:lnTo>
                    <a:pt x="51" y="19"/>
                  </a:lnTo>
                  <a:lnTo>
                    <a:pt x="32" y="6"/>
                  </a:lnTo>
                  <a:lnTo>
                    <a:pt x="13" y="0"/>
                  </a:lnTo>
                  <a:lnTo>
                    <a:pt x="7" y="13"/>
                  </a:lnTo>
                  <a:lnTo>
                    <a:pt x="0" y="25"/>
                  </a:lnTo>
                  <a:lnTo>
                    <a:pt x="7" y="44"/>
                  </a:lnTo>
                  <a:lnTo>
                    <a:pt x="7" y="51"/>
                  </a:lnTo>
                  <a:lnTo>
                    <a:pt x="13" y="57"/>
                  </a:lnTo>
                  <a:lnTo>
                    <a:pt x="26" y="57"/>
                  </a:lnTo>
                  <a:lnTo>
                    <a:pt x="32" y="57"/>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1" name="フリーフォーム 400"/>
            <p:cNvSpPr>
              <a:spLocks/>
            </p:cNvSpPr>
            <p:nvPr/>
          </p:nvSpPr>
          <p:spPr bwMode="auto">
            <a:xfrm>
              <a:off x="1829" y="3051"/>
              <a:ext cx="82" cy="63"/>
            </a:xfrm>
            <a:custGeom>
              <a:avLst/>
              <a:gdLst/>
              <a:ahLst/>
              <a:cxnLst>
                <a:cxn ang="0">
                  <a:pos x="51" y="63"/>
                </a:cxn>
                <a:cxn ang="0">
                  <a:pos x="70" y="57"/>
                </a:cxn>
                <a:cxn ang="0">
                  <a:pos x="82" y="44"/>
                </a:cxn>
                <a:cxn ang="0">
                  <a:pos x="82" y="32"/>
                </a:cxn>
                <a:cxn ang="0">
                  <a:pos x="82" y="19"/>
                </a:cxn>
                <a:cxn ang="0">
                  <a:pos x="76" y="7"/>
                </a:cxn>
                <a:cxn ang="0">
                  <a:pos x="63" y="0"/>
                </a:cxn>
                <a:cxn ang="0">
                  <a:pos x="44" y="7"/>
                </a:cxn>
                <a:cxn ang="0">
                  <a:pos x="19" y="13"/>
                </a:cxn>
                <a:cxn ang="0">
                  <a:pos x="7" y="13"/>
                </a:cxn>
                <a:cxn ang="0">
                  <a:pos x="0" y="26"/>
                </a:cxn>
                <a:cxn ang="0">
                  <a:pos x="7" y="51"/>
                </a:cxn>
                <a:cxn ang="0">
                  <a:pos x="19" y="63"/>
                </a:cxn>
                <a:cxn ang="0">
                  <a:pos x="44" y="63"/>
                </a:cxn>
                <a:cxn ang="0">
                  <a:pos x="51" y="63"/>
                </a:cxn>
              </a:cxnLst>
              <a:rect l="0" t="0" r="0" b="0"/>
              <a:pathLst>
                <a:path w="82" h="63">
                  <a:moveTo>
                    <a:pt x="51" y="63"/>
                  </a:moveTo>
                  <a:lnTo>
                    <a:pt x="70" y="57"/>
                  </a:lnTo>
                  <a:lnTo>
                    <a:pt x="82" y="44"/>
                  </a:lnTo>
                  <a:lnTo>
                    <a:pt x="82" y="32"/>
                  </a:lnTo>
                  <a:lnTo>
                    <a:pt x="82" y="19"/>
                  </a:lnTo>
                  <a:lnTo>
                    <a:pt x="76" y="7"/>
                  </a:lnTo>
                  <a:lnTo>
                    <a:pt x="63" y="0"/>
                  </a:lnTo>
                  <a:lnTo>
                    <a:pt x="44" y="7"/>
                  </a:lnTo>
                  <a:lnTo>
                    <a:pt x="19" y="13"/>
                  </a:lnTo>
                  <a:lnTo>
                    <a:pt x="7" y="13"/>
                  </a:lnTo>
                  <a:lnTo>
                    <a:pt x="0" y="26"/>
                  </a:lnTo>
                  <a:lnTo>
                    <a:pt x="7" y="51"/>
                  </a:lnTo>
                  <a:lnTo>
                    <a:pt x="19" y="63"/>
                  </a:lnTo>
                  <a:lnTo>
                    <a:pt x="44" y="63"/>
                  </a:lnTo>
                  <a:lnTo>
                    <a:pt x="51"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2" name="フリーフォーム 401"/>
            <p:cNvSpPr>
              <a:spLocks/>
            </p:cNvSpPr>
            <p:nvPr/>
          </p:nvSpPr>
          <p:spPr bwMode="auto">
            <a:xfrm>
              <a:off x="1772" y="3480"/>
              <a:ext cx="51" cy="38"/>
            </a:xfrm>
            <a:custGeom>
              <a:avLst/>
              <a:gdLst/>
              <a:ahLst/>
              <a:cxnLst>
                <a:cxn ang="0">
                  <a:pos x="32" y="32"/>
                </a:cxn>
                <a:cxn ang="0">
                  <a:pos x="45" y="26"/>
                </a:cxn>
                <a:cxn ang="0">
                  <a:pos x="51" y="19"/>
                </a:cxn>
                <a:cxn ang="0">
                  <a:pos x="51" y="13"/>
                </a:cxn>
                <a:cxn ang="0">
                  <a:pos x="45" y="0"/>
                </a:cxn>
                <a:cxn ang="0">
                  <a:pos x="19" y="0"/>
                </a:cxn>
                <a:cxn ang="0">
                  <a:pos x="0" y="7"/>
                </a:cxn>
                <a:cxn ang="0">
                  <a:pos x="0" y="19"/>
                </a:cxn>
                <a:cxn ang="0">
                  <a:pos x="0" y="32"/>
                </a:cxn>
                <a:cxn ang="0">
                  <a:pos x="13" y="38"/>
                </a:cxn>
                <a:cxn ang="0">
                  <a:pos x="26" y="32"/>
                </a:cxn>
                <a:cxn ang="0">
                  <a:pos x="32" y="32"/>
                </a:cxn>
              </a:cxnLst>
              <a:rect l="0" t="0" r="0" b="0"/>
              <a:pathLst>
                <a:path w="51" h="38">
                  <a:moveTo>
                    <a:pt x="32" y="32"/>
                  </a:moveTo>
                  <a:lnTo>
                    <a:pt x="45" y="26"/>
                  </a:lnTo>
                  <a:lnTo>
                    <a:pt x="51" y="19"/>
                  </a:lnTo>
                  <a:lnTo>
                    <a:pt x="51" y="13"/>
                  </a:lnTo>
                  <a:lnTo>
                    <a:pt x="45" y="0"/>
                  </a:lnTo>
                  <a:lnTo>
                    <a:pt x="19" y="0"/>
                  </a:lnTo>
                  <a:lnTo>
                    <a:pt x="0" y="7"/>
                  </a:lnTo>
                  <a:lnTo>
                    <a:pt x="0" y="19"/>
                  </a:lnTo>
                  <a:lnTo>
                    <a:pt x="0" y="32"/>
                  </a:lnTo>
                  <a:lnTo>
                    <a:pt x="13" y="38"/>
                  </a:lnTo>
                  <a:lnTo>
                    <a:pt x="26" y="32"/>
                  </a:lnTo>
                  <a:lnTo>
                    <a:pt x="32" y="3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3" name="フリーフォーム 402"/>
            <p:cNvSpPr>
              <a:spLocks/>
            </p:cNvSpPr>
            <p:nvPr/>
          </p:nvSpPr>
          <p:spPr bwMode="auto">
            <a:xfrm>
              <a:off x="1855" y="3575"/>
              <a:ext cx="63" cy="50"/>
            </a:xfrm>
            <a:custGeom>
              <a:avLst/>
              <a:gdLst/>
              <a:ahLst/>
              <a:cxnLst>
                <a:cxn ang="0">
                  <a:pos x="6" y="50"/>
                </a:cxn>
                <a:cxn ang="0">
                  <a:pos x="25" y="50"/>
                </a:cxn>
                <a:cxn ang="0">
                  <a:pos x="44" y="50"/>
                </a:cxn>
                <a:cxn ang="0">
                  <a:pos x="56" y="38"/>
                </a:cxn>
                <a:cxn ang="0">
                  <a:pos x="63" y="19"/>
                </a:cxn>
                <a:cxn ang="0">
                  <a:pos x="56" y="6"/>
                </a:cxn>
                <a:cxn ang="0">
                  <a:pos x="50" y="0"/>
                </a:cxn>
                <a:cxn ang="0">
                  <a:pos x="18" y="0"/>
                </a:cxn>
                <a:cxn ang="0">
                  <a:pos x="6" y="13"/>
                </a:cxn>
                <a:cxn ang="0">
                  <a:pos x="0" y="25"/>
                </a:cxn>
                <a:cxn ang="0">
                  <a:pos x="0" y="44"/>
                </a:cxn>
                <a:cxn ang="0">
                  <a:pos x="0" y="50"/>
                </a:cxn>
                <a:cxn ang="0">
                  <a:pos x="6" y="50"/>
                </a:cxn>
              </a:cxnLst>
              <a:rect l="0" t="0" r="0" b="0"/>
              <a:pathLst>
                <a:path w="63" h="50">
                  <a:moveTo>
                    <a:pt x="6" y="50"/>
                  </a:moveTo>
                  <a:lnTo>
                    <a:pt x="25" y="50"/>
                  </a:lnTo>
                  <a:lnTo>
                    <a:pt x="44" y="50"/>
                  </a:lnTo>
                  <a:lnTo>
                    <a:pt x="56" y="38"/>
                  </a:lnTo>
                  <a:lnTo>
                    <a:pt x="63" y="19"/>
                  </a:lnTo>
                  <a:lnTo>
                    <a:pt x="56" y="6"/>
                  </a:lnTo>
                  <a:lnTo>
                    <a:pt x="50" y="0"/>
                  </a:lnTo>
                  <a:lnTo>
                    <a:pt x="18" y="0"/>
                  </a:lnTo>
                  <a:lnTo>
                    <a:pt x="6" y="13"/>
                  </a:lnTo>
                  <a:lnTo>
                    <a:pt x="0" y="25"/>
                  </a:lnTo>
                  <a:lnTo>
                    <a:pt x="0" y="44"/>
                  </a:lnTo>
                  <a:lnTo>
                    <a:pt x="0" y="50"/>
                  </a:lnTo>
                  <a:lnTo>
                    <a:pt x="6" y="5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4" name="フリーフォーム 403"/>
            <p:cNvSpPr>
              <a:spLocks/>
            </p:cNvSpPr>
            <p:nvPr/>
          </p:nvSpPr>
          <p:spPr bwMode="auto">
            <a:xfrm>
              <a:off x="2075" y="3594"/>
              <a:ext cx="70" cy="63"/>
            </a:xfrm>
            <a:custGeom>
              <a:avLst/>
              <a:gdLst/>
              <a:ahLst/>
              <a:cxnLst>
                <a:cxn ang="0">
                  <a:pos x="32" y="63"/>
                </a:cxn>
                <a:cxn ang="0">
                  <a:pos x="45" y="57"/>
                </a:cxn>
                <a:cxn ang="0">
                  <a:pos x="57" y="44"/>
                </a:cxn>
                <a:cxn ang="0">
                  <a:pos x="70" y="31"/>
                </a:cxn>
                <a:cxn ang="0">
                  <a:pos x="64" y="19"/>
                </a:cxn>
                <a:cxn ang="0">
                  <a:pos x="57" y="6"/>
                </a:cxn>
                <a:cxn ang="0">
                  <a:pos x="51" y="6"/>
                </a:cxn>
                <a:cxn ang="0">
                  <a:pos x="32" y="0"/>
                </a:cxn>
                <a:cxn ang="0">
                  <a:pos x="19" y="0"/>
                </a:cxn>
                <a:cxn ang="0">
                  <a:pos x="13" y="6"/>
                </a:cxn>
                <a:cxn ang="0">
                  <a:pos x="7" y="19"/>
                </a:cxn>
                <a:cxn ang="0">
                  <a:pos x="0" y="31"/>
                </a:cxn>
                <a:cxn ang="0">
                  <a:pos x="7" y="50"/>
                </a:cxn>
                <a:cxn ang="0">
                  <a:pos x="19" y="57"/>
                </a:cxn>
                <a:cxn ang="0">
                  <a:pos x="26" y="63"/>
                </a:cxn>
                <a:cxn ang="0">
                  <a:pos x="32" y="63"/>
                </a:cxn>
              </a:cxnLst>
              <a:rect l="0" t="0" r="0" b="0"/>
              <a:pathLst>
                <a:path w="70" h="63">
                  <a:moveTo>
                    <a:pt x="32" y="63"/>
                  </a:moveTo>
                  <a:lnTo>
                    <a:pt x="45" y="57"/>
                  </a:lnTo>
                  <a:lnTo>
                    <a:pt x="57" y="44"/>
                  </a:lnTo>
                  <a:lnTo>
                    <a:pt x="70" y="31"/>
                  </a:lnTo>
                  <a:lnTo>
                    <a:pt x="64" y="19"/>
                  </a:lnTo>
                  <a:lnTo>
                    <a:pt x="57" y="6"/>
                  </a:lnTo>
                  <a:lnTo>
                    <a:pt x="51" y="6"/>
                  </a:lnTo>
                  <a:lnTo>
                    <a:pt x="32" y="0"/>
                  </a:lnTo>
                  <a:lnTo>
                    <a:pt x="19" y="0"/>
                  </a:lnTo>
                  <a:lnTo>
                    <a:pt x="13" y="6"/>
                  </a:lnTo>
                  <a:lnTo>
                    <a:pt x="7" y="19"/>
                  </a:lnTo>
                  <a:lnTo>
                    <a:pt x="0" y="31"/>
                  </a:lnTo>
                  <a:lnTo>
                    <a:pt x="7" y="50"/>
                  </a:lnTo>
                  <a:lnTo>
                    <a:pt x="19" y="57"/>
                  </a:lnTo>
                  <a:lnTo>
                    <a:pt x="26" y="63"/>
                  </a:lnTo>
                  <a:lnTo>
                    <a:pt x="32"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5" name="フリーフォーム 404"/>
            <p:cNvSpPr>
              <a:spLocks/>
            </p:cNvSpPr>
            <p:nvPr/>
          </p:nvSpPr>
          <p:spPr bwMode="auto">
            <a:xfrm>
              <a:off x="2681" y="3461"/>
              <a:ext cx="133" cy="89"/>
            </a:xfrm>
            <a:custGeom>
              <a:avLst/>
              <a:gdLst/>
              <a:ahLst/>
              <a:cxnLst>
                <a:cxn ang="0">
                  <a:pos x="70" y="89"/>
                </a:cxn>
                <a:cxn ang="0">
                  <a:pos x="95" y="89"/>
                </a:cxn>
                <a:cxn ang="0">
                  <a:pos x="120" y="76"/>
                </a:cxn>
                <a:cxn ang="0">
                  <a:pos x="133" y="57"/>
                </a:cxn>
                <a:cxn ang="0">
                  <a:pos x="133" y="45"/>
                </a:cxn>
                <a:cxn ang="0">
                  <a:pos x="127" y="26"/>
                </a:cxn>
                <a:cxn ang="0">
                  <a:pos x="108" y="0"/>
                </a:cxn>
                <a:cxn ang="0">
                  <a:pos x="89" y="0"/>
                </a:cxn>
                <a:cxn ang="0">
                  <a:pos x="51" y="7"/>
                </a:cxn>
                <a:cxn ang="0">
                  <a:pos x="26" y="19"/>
                </a:cxn>
                <a:cxn ang="0">
                  <a:pos x="0" y="45"/>
                </a:cxn>
                <a:cxn ang="0">
                  <a:pos x="7" y="57"/>
                </a:cxn>
                <a:cxn ang="0">
                  <a:pos x="19" y="70"/>
                </a:cxn>
                <a:cxn ang="0">
                  <a:pos x="44" y="82"/>
                </a:cxn>
                <a:cxn ang="0">
                  <a:pos x="63" y="89"/>
                </a:cxn>
                <a:cxn ang="0">
                  <a:pos x="70" y="89"/>
                </a:cxn>
              </a:cxnLst>
              <a:rect l="0" t="0" r="0" b="0"/>
              <a:pathLst>
                <a:path w="133" h="89">
                  <a:moveTo>
                    <a:pt x="70" y="89"/>
                  </a:moveTo>
                  <a:lnTo>
                    <a:pt x="95" y="89"/>
                  </a:lnTo>
                  <a:lnTo>
                    <a:pt x="120" y="76"/>
                  </a:lnTo>
                  <a:lnTo>
                    <a:pt x="133" y="57"/>
                  </a:lnTo>
                  <a:lnTo>
                    <a:pt x="133" y="45"/>
                  </a:lnTo>
                  <a:lnTo>
                    <a:pt x="127" y="26"/>
                  </a:lnTo>
                  <a:lnTo>
                    <a:pt x="108" y="0"/>
                  </a:lnTo>
                  <a:lnTo>
                    <a:pt x="89" y="0"/>
                  </a:lnTo>
                  <a:lnTo>
                    <a:pt x="51" y="7"/>
                  </a:lnTo>
                  <a:lnTo>
                    <a:pt x="26" y="19"/>
                  </a:lnTo>
                  <a:lnTo>
                    <a:pt x="0" y="45"/>
                  </a:lnTo>
                  <a:lnTo>
                    <a:pt x="7" y="57"/>
                  </a:lnTo>
                  <a:lnTo>
                    <a:pt x="19" y="70"/>
                  </a:lnTo>
                  <a:lnTo>
                    <a:pt x="44" y="82"/>
                  </a:lnTo>
                  <a:lnTo>
                    <a:pt x="63" y="89"/>
                  </a:lnTo>
                  <a:lnTo>
                    <a:pt x="70" y="8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6" name="フリーフォーム 405"/>
            <p:cNvSpPr>
              <a:spLocks/>
            </p:cNvSpPr>
            <p:nvPr/>
          </p:nvSpPr>
          <p:spPr bwMode="auto">
            <a:xfrm>
              <a:off x="2890" y="3348"/>
              <a:ext cx="195" cy="145"/>
            </a:xfrm>
            <a:custGeom>
              <a:avLst/>
              <a:gdLst/>
              <a:ahLst/>
              <a:cxnLst>
                <a:cxn ang="0">
                  <a:pos x="195" y="88"/>
                </a:cxn>
                <a:cxn ang="0">
                  <a:pos x="189" y="75"/>
                </a:cxn>
                <a:cxn ang="0">
                  <a:pos x="170" y="57"/>
                </a:cxn>
                <a:cxn ang="0">
                  <a:pos x="151" y="38"/>
                </a:cxn>
                <a:cxn ang="0">
                  <a:pos x="145" y="25"/>
                </a:cxn>
                <a:cxn ang="0">
                  <a:pos x="132" y="12"/>
                </a:cxn>
                <a:cxn ang="0">
                  <a:pos x="113" y="6"/>
                </a:cxn>
                <a:cxn ang="0">
                  <a:pos x="82" y="0"/>
                </a:cxn>
                <a:cxn ang="0">
                  <a:pos x="50" y="6"/>
                </a:cxn>
                <a:cxn ang="0">
                  <a:pos x="37" y="12"/>
                </a:cxn>
                <a:cxn ang="0">
                  <a:pos x="37" y="19"/>
                </a:cxn>
                <a:cxn ang="0">
                  <a:pos x="31" y="57"/>
                </a:cxn>
                <a:cxn ang="0">
                  <a:pos x="25" y="69"/>
                </a:cxn>
                <a:cxn ang="0">
                  <a:pos x="18" y="82"/>
                </a:cxn>
                <a:cxn ang="0">
                  <a:pos x="0" y="88"/>
                </a:cxn>
                <a:cxn ang="0">
                  <a:pos x="0" y="101"/>
                </a:cxn>
                <a:cxn ang="0">
                  <a:pos x="6" y="107"/>
                </a:cxn>
                <a:cxn ang="0">
                  <a:pos x="37" y="126"/>
                </a:cxn>
                <a:cxn ang="0">
                  <a:pos x="63" y="139"/>
                </a:cxn>
                <a:cxn ang="0">
                  <a:pos x="94" y="145"/>
                </a:cxn>
                <a:cxn ang="0">
                  <a:pos x="113" y="145"/>
                </a:cxn>
                <a:cxn ang="0">
                  <a:pos x="132" y="139"/>
                </a:cxn>
                <a:cxn ang="0">
                  <a:pos x="170" y="113"/>
                </a:cxn>
                <a:cxn ang="0">
                  <a:pos x="183" y="101"/>
                </a:cxn>
                <a:cxn ang="0">
                  <a:pos x="189" y="88"/>
                </a:cxn>
                <a:cxn ang="0">
                  <a:pos x="195" y="88"/>
                </a:cxn>
              </a:cxnLst>
              <a:rect l="0" t="0" r="0" b="0"/>
              <a:pathLst>
                <a:path w="195" h="145">
                  <a:moveTo>
                    <a:pt x="195" y="88"/>
                  </a:moveTo>
                  <a:lnTo>
                    <a:pt x="189" y="75"/>
                  </a:lnTo>
                  <a:lnTo>
                    <a:pt x="170" y="57"/>
                  </a:lnTo>
                  <a:lnTo>
                    <a:pt x="151" y="38"/>
                  </a:lnTo>
                  <a:lnTo>
                    <a:pt x="145" y="25"/>
                  </a:lnTo>
                  <a:lnTo>
                    <a:pt x="132" y="12"/>
                  </a:lnTo>
                  <a:lnTo>
                    <a:pt x="113" y="6"/>
                  </a:lnTo>
                  <a:lnTo>
                    <a:pt x="82" y="0"/>
                  </a:lnTo>
                  <a:lnTo>
                    <a:pt x="50" y="6"/>
                  </a:lnTo>
                  <a:lnTo>
                    <a:pt x="37" y="12"/>
                  </a:lnTo>
                  <a:lnTo>
                    <a:pt x="37" y="19"/>
                  </a:lnTo>
                  <a:lnTo>
                    <a:pt x="31" y="57"/>
                  </a:lnTo>
                  <a:lnTo>
                    <a:pt x="25" y="69"/>
                  </a:lnTo>
                  <a:lnTo>
                    <a:pt x="18" y="82"/>
                  </a:lnTo>
                  <a:lnTo>
                    <a:pt x="0" y="88"/>
                  </a:lnTo>
                  <a:lnTo>
                    <a:pt x="0" y="101"/>
                  </a:lnTo>
                  <a:lnTo>
                    <a:pt x="6" y="107"/>
                  </a:lnTo>
                  <a:lnTo>
                    <a:pt x="37" y="126"/>
                  </a:lnTo>
                  <a:lnTo>
                    <a:pt x="63" y="139"/>
                  </a:lnTo>
                  <a:lnTo>
                    <a:pt x="94" y="145"/>
                  </a:lnTo>
                  <a:lnTo>
                    <a:pt x="113" y="145"/>
                  </a:lnTo>
                  <a:lnTo>
                    <a:pt x="132" y="139"/>
                  </a:lnTo>
                  <a:lnTo>
                    <a:pt x="170" y="113"/>
                  </a:lnTo>
                  <a:lnTo>
                    <a:pt x="183" y="101"/>
                  </a:lnTo>
                  <a:lnTo>
                    <a:pt x="189" y="88"/>
                  </a:lnTo>
                  <a:lnTo>
                    <a:pt x="195" y="8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7" name="フリーフォーム 406"/>
            <p:cNvSpPr>
              <a:spLocks/>
            </p:cNvSpPr>
            <p:nvPr/>
          </p:nvSpPr>
          <p:spPr bwMode="auto">
            <a:xfrm>
              <a:off x="1665" y="3550"/>
              <a:ext cx="25" cy="31"/>
            </a:xfrm>
            <a:custGeom>
              <a:avLst/>
              <a:gdLst/>
              <a:ahLst/>
              <a:cxnLst>
                <a:cxn ang="0">
                  <a:pos x="19" y="31"/>
                </a:cxn>
                <a:cxn ang="0">
                  <a:pos x="25" y="25"/>
                </a:cxn>
                <a:cxn ang="0">
                  <a:pos x="25" y="12"/>
                </a:cxn>
                <a:cxn ang="0">
                  <a:pos x="19" y="0"/>
                </a:cxn>
                <a:cxn ang="0">
                  <a:pos x="6" y="0"/>
                </a:cxn>
                <a:cxn ang="0">
                  <a:pos x="0" y="12"/>
                </a:cxn>
                <a:cxn ang="0">
                  <a:pos x="0" y="19"/>
                </a:cxn>
                <a:cxn ang="0">
                  <a:pos x="0" y="31"/>
                </a:cxn>
                <a:cxn ang="0">
                  <a:pos x="13" y="31"/>
                </a:cxn>
                <a:cxn ang="0">
                  <a:pos x="19" y="31"/>
                </a:cxn>
              </a:cxnLst>
              <a:rect l="0" t="0" r="0" b="0"/>
              <a:pathLst>
                <a:path w="25" h="31">
                  <a:moveTo>
                    <a:pt x="19" y="31"/>
                  </a:moveTo>
                  <a:lnTo>
                    <a:pt x="25" y="25"/>
                  </a:lnTo>
                  <a:lnTo>
                    <a:pt x="25" y="12"/>
                  </a:lnTo>
                  <a:lnTo>
                    <a:pt x="19" y="0"/>
                  </a:lnTo>
                  <a:lnTo>
                    <a:pt x="6" y="0"/>
                  </a:lnTo>
                  <a:lnTo>
                    <a:pt x="0" y="12"/>
                  </a:lnTo>
                  <a:lnTo>
                    <a:pt x="0" y="19"/>
                  </a:lnTo>
                  <a:lnTo>
                    <a:pt x="0" y="31"/>
                  </a:lnTo>
                  <a:lnTo>
                    <a:pt x="13" y="31"/>
                  </a:lnTo>
                  <a:lnTo>
                    <a:pt x="19"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8" name="フリーフォーム 407"/>
            <p:cNvSpPr>
              <a:spLocks/>
            </p:cNvSpPr>
            <p:nvPr/>
          </p:nvSpPr>
          <p:spPr bwMode="auto">
            <a:xfrm>
              <a:off x="1034" y="2130"/>
              <a:ext cx="738" cy="549"/>
            </a:xfrm>
            <a:custGeom>
              <a:avLst/>
              <a:gdLst/>
              <a:ahLst/>
              <a:cxnLst>
                <a:cxn ang="0">
                  <a:pos x="221" y="511"/>
                </a:cxn>
                <a:cxn ang="0">
                  <a:pos x="227" y="461"/>
                </a:cxn>
                <a:cxn ang="0">
                  <a:pos x="227" y="442"/>
                </a:cxn>
                <a:cxn ang="0">
                  <a:pos x="259" y="417"/>
                </a:cxn>
                <a:cxn ang="0">
                  <a:pos x="284" y="385"/>
                </a:cxn>
                <a:cxn ang="0">
                  <a:pos x="322" y="322"/>
                </a:cxn>
                <a:cxn ang="0">
                  <a:pos x="404" y="265"/>
                </a:cxn>
                <a:cxn ang="0">
                  <a:pos x="511" y="189"/>
                </a:cxn>
                <a:cxn ang="0">
                  <a:pos x="656" y="89"/>
                </a:cxn>
                <a:cxn ang="0">
                  <a:pos x="707" y="57"/>
                </a:cxn>
                <a:cxn ang="0">
                  <a:pos x="732" y="57"/>
                </a:cxn>
                <a:cxn ang="0">
                  <a:pos x="732" y="19"/>
                </a:cxn>
                <a:cxn ang="0">
                  <a:pos x="713" y="0"/>
                </a:cxn>
                <a:cxn ang="0">
                  <a:pos x="688" y="19"/>
                </a:cxn>
                <a:cxn ang="0">
                  <a:pos x="644" y="57"/>
                </a:cxn>
                <a:cxn ang="0">
                  <a:pos x="537" y="101"/>
                </a:cxn>
                <a:cxn ang="0">
                  <a:pos x="461" y="164"/>
                </a:cxn>
                <a:cxn ang="0">
                  <a:pos x="391" y="189"/>
                </a:cxn>
                <a:cxn ang="0">
                  <a:pos x="240" y="309"/>
                </a:cxn>
                <a:cxn ang="0">
                  <a:pos x="221" y="322"/>
                </a:cxn>
                <a:cxn ang="0">
                  <a:pos x="177" y="347"/>
                </a:cxn>
                <a:cxn ang="0">
                  <a:pos x="158" y="347"/>
                </a:cxn>
                <a:cxn ang="0">
                  <a:pos x="107" y="328"/>
                </a:cxn>
                <a:cxn ang="0">
                  <a:pos x="69" y="335"/>
                </a:cxn>
                <a:cxn ang="0">
                  <a:pos x="19" y="360"/>
                </a:cxn>
                <a:cxn ang="0">
                  <a:pos x="0" y="379"/>
                </a:cxn>
                <a:cxn ang="0">
                  <a:pos x="0" y="404"/>
                </a:cxn>
                <a:cxn ang="0">
                  <a:pos x="25" y="486"/>
                </a:cxn>
                <a:cxn ang="0">
                  <a:pos x="82" y="543"/>
                </a:cxn>
                <a:cxn ang="0">
                  <a:pos x="133" y="549"/>
                </a:cxn>
                <a:cxn ang="0">
                  <a:pos x="189" y="530"/>
                </a:cxn>
                <a:cxn ang="0">
                  <a:pos x="215" y="518"/>
                </a:cxn>
              </a:cxnLst>
              <a:rect l="0" t="0" r="0" b="0"/>
              <a:pathLst>
                <a:path w="738" h="549">
                  <a:moveTo>
                    <a:pt x="215" y="518"/>
                  </a:moveTo>
                  <a:lnTo>
                    <a:pt x="221" y="511"/>
                  </a:lnTo>
                  <a:lnTo>
                    <a:pt x="227" y="492"/>
                  </a:lnTo>
                  <a:lnTo>
                    <a:pt x="227" y="461"/>
                  </a:lnTo>
                  <a:lnTo>
                    <a:pt x="227" y="448"/>
                  </a:lnTo>
                  <a:lnTo>
                    <a:pt x="227" y="442"/>
                  </a:lnTo>
                  <a:lnTo>
                    <a:pt x="240" y="435"/>
                  </a:lnTo>
                  <a:lnTo>
                    <a:pt x="259" y="417"/>
                  </a:lnTo>
                  <a:lnTo>
                    <a:pt x="271" y="404"/>
                  </a:lnTo>
                  <a:lnTo>
                    <a:pt x="284" y="385"/>
                  </a:lnTo>
                  <a:lnTo>
                    <a:pt x="309" y="341"/>
                  </a:lnTo>
                  <a:lnTo>
                    <a:pt x="322" y="322"/>
                  </a:lnTo>
                  <a:lnTo>
                    <a:pt x="341" y="309"/>
                  </a:lnTo>
                  <a:lnTo>
                    <a:pt x="404" y="265"/>
                  </a:lnTo>
                  <a:lnTo>
                    <a:pt x="461" y="215"/>
                  </a:lnTo>
                  <a:lnTo>
                    <a:pt x="511" y="189"/>
                  </a:lnTo>
                  <a:lnTo>
                    <a:pt x="568" y="152"/>
                  </a:lnTo>
                  <a:lnTo>
                    <a:pt x="656" y="89"/>
                  </a:lnTo>
                  <a:lnTo>
                    <a:pt x="682" y="63"/>
                  </a:lnTo>
                  <a:lnTo>
                    <a:pt x="707" y="57"/>
                  </a:lnTo>
                  <a:lnTo>
                    <a:pt x="726" y="57"/>
                  </a:lnTo>
                  <a:lnTo>
                    <a:pt x="732" y="57"/>
                  </a:lnTo>
                  <a:lnTo>
                    <a:pt x="738" y="51"/>
                  </a:lnTo>
                  <a:lnTo>
                    <a:pt x="732" y="19"/>
                  </a:lnTo>
                  <a:lnTo>
                    <a:pt x="726" y="6"/>
                  </a:lnTo>
                  <a:lnTo>
                    <a:pt x="713" y="0"/>
                  </a:lnTo>
                  <a:lnTo>
                    <a:pt x="694" y="6"/>
                  </a:lnTo>
                  <a:lnTo>
                    <a:pt x="688" y="19"/>
                  </a:lnTo>
                  <a:lnTo>
                    <a:pt x="682" y="44"/>
                  </a:lnTo>
                  <a:lnTo>
                    <a:pt x="644" y="57"/>
                  </a:lnTo>
                  <a:lnTo>
                    <a:pt x="587" y="76"/>
                  </a:lnTo>
                  <a:lnTo>
                    <a:pt x="537" y="101"/>
                  </a:lnTo>
                  <a:lnTo>
                    <a:pt x="492" y="133"/>
                  </a:lnTo>
                  <a:lnTo>
                    <a:pt x="461" y="164"/>
                  </a:lnTo>
                  <a:lnTo>
                    <a:pt x="423" y="183"/>
                  </a:lnTo>
                  <a:lnTo>
                    <a:pt x="391" y="189"/>
                  </a:lnTo>
                  <a:lnTo>
                    <a:pt x="360" y="208"/>
                  </a:lnTo>
                  <a:lnTo>
                    <a:pt x="240" y="309"/>
                  </a:lnTo>
                  <a:lnTo>
                    <a:pt x="227" y="316"/>
                  </a:lnTo>
                  <a:lnTo>
                    <a:pt x="221" y="322"/>
                  </a:lnTo>
                  <a:lnTo>
                    <a:pt x="196" y="328"/>
                  </a:lnTo>
                  <a:lnTo>
                    <a:pt x="177" y="347"/>
                  </a:lnTo>
                  <a:lnTo>
                    <a:pt x="170" y="347"/>
                  </a:lnTo>
                  <a:lnTo>
                    <a:pt x="158" y="347"/>
                  </a:lnTo>
                  <a:lnTo>
                    <a:pt x="126" y="335"/>
                  </a:lnTo>
                  <a:lnTo>
                    <a:pt x="107" y="328"/>
                  </a:lnTo>
                  <a:lnTo>
                    <a:pt x="88" y="328"/>
                  </a:lnTo>
                  <a:lnTo>
                    <a:pt x="69" y="335"/>
                  </a:lnTo>
                  <a:lnTo>
                    <a:pt x="51" y="347"/>
                  </a:lnTo>
                  <a:lnTo>
                    <a:pt x="19" y="360"/>
                  </a:lnTo>
                  <a:lnTo>
                    <a:pt x="6" y="366"/>
                  </a:lnTo>
                  <a:lnTo>
                    <a:pt x="0" y="379"/>
                  </a:lnTo>
                  <a:lnTo>
                    <a:pt x="0" y="391"/>
                  </a:lnTo>
                  <a:lnTo>
                    <a:pt x="0" y="404"/>
                  </a:lnTo>
                  <a:lnTo>
                    <a:pt x="19" y="454"/>
                  </a:lnTo>
                  <a:lnTo>
                    <a:pt x="25" y="486"/>
                  </a:lnTo>
                  <a:lnTo>
                    <a:pt x="38" y="511"/>
                  </a:lnTo>
                  <a:lnTo>
                    <a:pt x="82" y="543"/>
                  </a:lnTo>
                  <a:lnTo>
                    <a:pt x="107" y="549"/>
                  </a:lnTo>
                  <a:lnTo>
                    <a:pt x="133" y="549"/>
                  </a:lnTo>
                  <a:lnTo>
                    <a:pt x="164" y="543"/>
                  </a:lnTo>
                  <a:lnTo>
                    <a:pt x="189" y="530"/>
                  </a:lnTo>
                  <a:lnTo>
                    <a:pt x="208" y="518"/>
                  </a:lnTo>
                  <a:lnTo>
                    <a:pt x="215" y="518"/>
                  </a:lnTo>
                  <a:close/>
                </a:path>
              </a:pathLst>
            </a:custGeom>
            <a:gradFill>
              <a:gsLst>
                <a:gs pos="0">
                  <a:schemeClr val="bg2">
                    <a:lumMod val="20000"/>
                    <a:lumOff val="80000"/>
                  </a:schemeClr>
                </a:gs>
                <a:gs pos="15000">
                  <a:schemeClr val="accent1">
                    <a:lumMod val="20000"/>
                    <a:lumOff val="80000"/>
                  </a:schemeClr>
                </a:gs>
                <a:gs pos="30000">
                  <a:schemeClr val="accent2">
                    <a:lumMod val="20000"/>
                    <a:lumOff val="80000"/>
                  </a:schemeClr>
                </a:gs>
                <a:gs pos="45000">
                  <a:schemeClr val="accent2">
                    <a:lumMod val="20000"/>
                    <a:lumOff val="80000"/>
                  </a:schemeClr>
                </a:gs>
                <a:gs pos="60000">
                  <a:schemeClr val="accent3">
                    <a:lumMod val="20000"/>
                    <a:lumOff val="80000"/>
                  </a:schemeClr>
                </a:gs>
                <a:gs pos="80000">
                  <a:schemeClr val="accent4">
                    <a:lumMod val="20000"/>
                    <a:lumOff val="80000"/>
                  </a:schemeClr>
                </a:gs>
                <a:gs pos="100000">
                  <a:schemeClr val="accent5">
                    <a:lumMod val="20000"/>
                    <a:lumOff val="80000"/>
                  </a:schemeClr>
                </a:gs>
              </a:gsLst>
              <a:lin ang="180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09" name="フリーフォーム 408"/>
            <p:cNvSpPr>
              <a:spLocks/>
            </p:cNvSpPr>
            <p:nvPr/>
          </p:nvSpPr>
          <p:spPr bwMode="auto">
            <a:xfrm>
              <a:off x="1785" y="1998"/>
              <a:ext cx="183" cy="176"/>
            </a:xfrm>
            <a:custGeom>
              <a:avLst/>
              <a:gdLst/>
              <a:ahLst/>
              <a:cxnLst>
                <a:cxn ang="0">
                  <a:pos x="51" y="176"/>
                </a:cxn>
                <a:cxn ang="0">
                  <a:pos x="70" y="170"/>
                </a:cxn>
                <a:cxn ang="0">
                  <a:pos x="82" y="157"/>
                </a:cxn>
                <a:cxn ang="0">
                  <a:pos x="101" y="132"/>
                </a:cxn>
                <a:cxn ang="0">
                  <a:pos x="101" y="107"/>
                </a:cxn>
                <a:cxn ang="0">
                  <a:pos x="107" y="101"/>
                </a:cxn>
                <a:cxn ang="0">
                  <a:pos x="126" y="107"/>
                </a:cxn>
                <a:cxn ang="0">
                  <a:pos x="139" y="107"/>
                </a:cxn>
                <a:cxn ang="0">
                  <a:pos x="145" y="107"/>
                </a:cxn>
                <a:cxn ang="0">
                  <a:pos x="164" y="101"/>
                </a:cxn>
                <a:cxn ang="0">
                  <a:pos x="177" y="88"/>
                </a:cxn>
                <a:cxn ang="0">
                  <a:pos x="183" y="69"/>
                </a:cxn>
                <a:cxn ang="0">
                  <a:pos x="183" y="38"/>
                </a:cxn>
                <a:cxn ang="0">
                  <a:pos x="170" y="6"/>
                </a:cxn>
                <a:cxn ang="0">
                  <a:pos x="158" y="0"/>
                </a:cxn>
                <a:cxn ang="0">
                  <a:pos x="139" y="0"/>
                </a:cxn>
                <a:cxn ang="0">
                  <a:pos x="126" y="12"/>
                </a:cxn>
                <a:cxn ang="0">
                  <a:pos x="88" y="69"/>
                </a:cxn>
                <a:cxn ang="0">
                  <a:pos x="82" y="69"/>
                </a:cxn>
                <a:cxn ang="0">
                  <a:pos x="70" y="63"/>
                </a:cxn>
                <a:cxn ang="0">
                  <a:pos x="57" y="63"/>
                </a:cxn>
                <a:cxn ang="0">
                  <a:pos x="38" y="63"/>
                </a:cxn>
                <a:cxn ang="0">
                  <a:pos x="6" y="88"/>
                </a:cxn>
                <a:cxn ang="0">
                  <a:pos x="0" y="107"/>
                </a:cxn>
                <a:cxn ang="0">
                  <a:pos x="0" y="120"/>
                </a:cxn>
                <a:cxn ang="0">
                  <a:pos x="0" y="145"/>
                </a:cxn>
                <a:cxn ang="0">
                  <a:pos x="13" y="164"/>
                </a:cxn>
                <a:cxn ang="0">
                  <a:pos x="25" y="170"/>
                </a:cxn>
                <a:cxn ang="0">
                  <a:pos x="44" y="176"/>
                </a:cxn>
                <a:cxn ang="0">
                  <a:pos x="51" y="176"/>
                </a:cxn>
              </a:cxnLst>
              <a:rect l="0" t="0" r="0" b="0"/>
              <a:pathLst>
                <a:path w="183" h="176">
                  <a:moveTo>
                    <a:pt x="51" y="176"/>
                  </a:moveTo>
                  <a:lnTo>
                    <a:pt x="70" y="170"/>
                  </a:lnTo>
                  <a:lnTo>
                    <a:pt x="82" y="157"/>
                  </a:lnTo>
                  <a:lnTo>
                    <a:pt x="101" y="132"/>
                  </a:lnTo>
                  <a:lnTo>
                    <a:pt x="101" y="107"/>
                  </a:lnTo>
                  <a:lnTo>
                    <a:pt x="107" y="101"/>
                  </a:lnTo>
                  <a:lnTo>
                    <a:pt x="126" y="107"/>
                  </a:lnTo>
                  <a:lnTo>
                    <a:pt x="139" y="107"/>
                  </a:lnTo>
                  <a:lnTo>
                    <a:pt x="145" y="107"/>
                  </a:lnTo>
                  <a:lnTo>
                    <a:pt x="164" y="101"/>
                  </a:lnTo>
                  <a:lnTo>
                    <a:pt x="177" y="88"/>
                  </a:lnTo>
                  <a:lnTo>
                    <a:pt x="183" y="69"/>
                  </a:lnTo>
                  <a:lnTo>
                    <a:pt x="183" y="38"/>
                  </a:lnTo>
                  <a:lnTo>
                    <a:pt x="170" y="6"/>
                  </a:lnTo>
                  <a:lnTo>
                    <a:pt x="158" y="0"/>
                  </a:lnTo>
                  <a:lnTo>
                    <a:pt x="139" y="0"/>
                  </a:lnTo>
                  <a:lnTo>
                    <a:pt x="126" y="12"/>
                  </a:lnTo>
                  <a:lnTo>
                    <a:pt x="88" y="69"/>
                  </a:lnTo>
                  <a:lnTo>
                    <a:pt x="82" y="69"/>
                  </a:lnTo>
                  <a:lnTo>
                    <a:pt x="70" y="63"/>
                  </a:lnTo>
                  <a:lnTo>
                    <a:pt x="57" y="63"/>
                  </a:lnTo>
                  <a:lnTo>
                    <a:pt x="38" y="63"/>
                  </a:lnTo>
                  <a:lnTo>
                    <a:pt x="6" y="88"/>
                  </a:lnTo>
                  <a:lnTo>
                    <a:pt x="0" y="107"/>
                  </a:lnTo>
                  <a:lnTo>
                    <a:pt x="0" y="120"/>
                  </a:lnTo>
                  <a:lnTo>
                    <a:pt x="0" y="145"/>
                  </a:lnTo>
                  <a:lnTo>
                    <a:pt x="13" y="164"/>
                  </a:lnTo>
                  <a:lnTo>
                    <a:pt x="25" y="170"/>
                  </a:lnTo>
                  <a:lnTo>
                    <a:pt x="44" y="176"/>
                  </a:lnTo>
                  <a:lnTo>
                    <a:pt x="51" y="176"/>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0" name="フリーフォーム 409"/>
            <p:cNvSpPr>
              <a:spLocks/>
            </p:cNvSpPr>
            <p:nvPr/>
          </p:nvSpPr>
          <p:spPr bwMode="auto">
            <a:xfrm>
              <a:off x="1179" y="2685"/>
              <a:ext cx="82" cy="82"/>
            </a:xfrm>
            <a:custGeom>
              <a:avLst/>
              <a:gdLst/>
              <a:ahLst/>
              <a:cxnLst>
                <a:cxn ang="0">
                  <a:pos x="70" y="76"/>
                </a:cxn>
                <a:cxn ang="0">
                  <a:pos x="76" y="70"/>
                </a:cxn>
                <a:cxn ang="0">
                  <a:pos x="82" y="57"/>
                </a:cxn>
                <a:cxn ang="0">
                  <a:pos x="82" y="38"/>
                </a:cxn>
                <a:cxn ang="0">
                  <a:pos x="76" y="19"/>
                </a:cxn>
                <a:cxn ang="0">
                  <a:pos x="70" y="7"/>
                </a:cxn>
                <a:cxn ang="0">
                  <a:pos x="63" y="0"/>
                </a:cxn>
                <a:cxn ang="0">
                  <a:pos x="44" y="13"/>
                </a:cxn>
                <a:cxn ang="0">
                  <a:pos x="25" y="26"/>
                </a:cxn>
                <a:cxn ang="0">
                  <a:pos x="0" y="45"/>
                </a:cxn>
                <a:cxn ang="0">
                  <a:pos x="0" y="51"/>
                </a:cxn>
                <a:cxn ang="0">
                  <a:pos x="0" y="63"/>
                </a:cxn>
                <a:cxn ang="0">
                  <a:pos x="7" y="76"/>
                </a:cxn>
                <a:cxn ang="0">
                  <a:pos x="19" y="82"/>
                </a:cxn>
                <a:cxn ang="0">
                  <a:pos x="44" y="82"/>
                </a:cxn>
                <a:cxn ang="0">
                  <a:pos x="63" y="76"/>
                </a:cxn>
                <a:cxn ang="0">
                  <a:pos x="70" y="76"/>
                </a:cxn>
              </a:cxnLst>
              <a:rect l="0" t="0" r="0" b="0"/>
              <a:pathLst>
                <a:path w="82" h="82">
                  <a:moveTo>
                    <a:pt x="70" y="76"/>
                  </a:moveTo>
                  <a:lnTo>
                    <a:pt x="76" y="70"/>
                  </a:lnTo>
                  <a:lnTo>
                    <a:pt x="82" y="57"/>
                  </a:lnTo>
                  <a:lnTo>
                    <a:pt x="82" y="38"/>
                  </a:lnTo>
                  <a:lnTo>
                    <a:pt x="76" y="19"/>
                  </a:lnTo>
                  <a:lnTo>
                    <a:pt x="70" y="7"/>
                  </a:lnTo>
                  <a:lnTo>
                    <a:pt x="63" y="0"/>
                  </a:lnTo>
                  <a:lnTo>
                    <a:pt x="44" y="13"/>
                  </a:lnTo>
                  <a:lnTo>
                    <a:pt x="25" y="26"/>
                  </a:lnTo>
                  <a:lnTo>
                    <a:pt x="0" y="45"/>
                  </a:lnTo>
                  <a:lnTo>
                    <a:pt x="0" y="51"/>
                  </a:lnTo>
                  <a:lnTo>
                    <a:pt x="0" y="63"/>
                  </a:lnTo>
                  <a:lnTo>
                    <a:pt x="7" y="76"/>
                  </a:lnTo>
                  <a:lnTo>
                    <a:pt x="19" y="82"/>
                  </a:lnTo>
                  <a:lnTo>
                    <a:pt x="44" y="82"/>
                  </a:lnTo>
                  <a:lnTo>
                    <a:pt x="63" y="76"/>
                  </a:lnTo>
                  <a:lnTo>
                    <a:pt x="70"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1" name="フリーフォーム 410"/>
            <p:cNvSpPr>
              <a:spLocks/>
            </p:cNvSpPr>
            <p:nvPr/>
          </p:nvSpPr>
          <p:spPr bwMode="auto">
            <a:xfrm>
              <a:off x="1268" y="2584"/>
              <a:ext cx="113" cy="133"/>
            </a:xfrm>
            <a:custGeom>
              <a:avLst/>
              <a:gdLst/>
              <a:ahLst/>
              <a:cxnLst>
                <a:cxn ang="0">
                  <a:pos x="56" y="127"/>
                </a:cxn>
                <a:cxn ang="0">
                  <a:pos x="94" y="95"/>
                </a:cxn>
                <a:cxn ang="0">
                  <a:pos x="107" y="89"/>
                </a:cxn>
                <a:cxn ang="0">
                  <a:pos x="113" y="76"/>
                </a:cxn>
                <a:cxn ang="0">
                  <a:pos x="113" y="45"/>
                </a:cxn>
                <a:cxn ang="0">
                  <a:pos x="107" y="26"/>
                </a:cxn>
                <a:cxn ang="0">
                  <a:pos x="94" y="13"/>
                </a:cxn>
                <a:cxn ang="0">
                  <a:pos x="82" y="7"/>
                </a:cxn>
                <a:cxn ang="0">
                  <a:pos x="69" y="0"/>
                </a:cxn>
                <a:cxn ang="0">
                  <a:pos x="50" y="7"/>
                </a:cxn>
                <a:cxn ang="0">
                  <a:pos x="37" y="19"/>
                </a:cxn>
                <a:cxn ang="0">
                  <a:pos x="31" y="38"/>
                </a:cxn>
                <a:cxn ang="0">
                  <a:pos x="31" y="51"/>
                </a:cxn>
                <a:cxn ang="0">
                  <a:pos x="25" y="70"/>
                </a:cxn>
                <a:cxn ang="0">
                  <a:pos x="19" y="82"/>
                </a:cxn>
                <a:cxn ang="0">
                  <a:pos x="6" y="95"/>
                </a:cxn>
                <a:cxn ang="0">
                  <a:pos x="0" y="108"/>
                </a:cxn>
                <a:cxn ang="0">
                  <a:pos x="0" y="114"/>
                </a:cxn>
                <a:cxn ang="0">
                  <a:pos x="12" y="127"/>
                </a:cxn>
                <a:cxn ang="0">
                  <a:pos x="31" y="133"/>
                </a:cxn>
                <a:cxn ang="0">
                  <a:pos x="50" y="127"/>
                </a:cxn>
                <a:cxn ang="0">
                  <a:pos x="50" y="127"/>
                </a:cxn>
                <a:cxn ang="0">
                  <a:pos x="56" y="127"/>
                </a:cxn>
              </a:cxnLst>
              <a:rect l="0" t="0" r="0" b="0"/>
              <a:pathLst>
                <a:path w="113" h="133">
                  <a:moveTo>
                    <a:pt x="56" y="127"/>
                  </a:moveTo>
                  <a:lnTo>
                    <a:pt x="94" y="95"/>
                  </a:lnTo>
                  <a:lnTo>
                    <a:pt x="107" y="89"/>
                  </a:lnTo>
                  <a:lnTo>
                    <a:pt x="113" y="76"/>
                  </a:lnTo>
                  <a:lnTo>
                    <a:pt x="113" y="45"/>
                  </a:lnTo>
                  <a:lnTo>
                    <a:pt x="107" y="26"/>
                  </a:lnTo>
                  <a:lnTo>
                    <a:pt x="94" y="13"/>
                  </a:lnTo>
                  <a:lnTo>
                    <a:pt x="82" y="7"/>
                  </a:lnTo>
                  <a:lnTo>
                    <a:pt x="69" y="0"/>
                  </a:lnTo>
                  <a:lnTo>
                    <a:pt x="50" y="7"/>
                  </a:lnTo>
                  <a:lnTo>
                    <a:pt x="37" y="19"/>
                  </a:lnTo>
                  <a:lnTo>
                    <a:pt x="31" y="38"/>
                  </a:lnTo>
                  <a:lnTo>
                    <a:pt x="31" y="51"/>
                  </a:lnTo>
                  <a:lnTo>
                    <a:pt x="25" y="70"/>
                  </a:lnTo>
                  <a:lnTo>
                    <a:pt x="19" y="82"/>
                  </a:lnTo>
                  <a:lnTo>
                    <a:pt x="6" y="95"/>
                  </a:lnTo>
                  <a:lnTo>
                    <a:pt x="0" y="108"/>
                  </a:lnTo>
                  <a:lnTo>
                    <a:pt x="0" y="114"/>
                  </a:lnTo>
                  <a:lnTo>
                    <a:pt x="12" y="127"/>
                  </a:lnTo>
                  <a:lnTo>
                    <a:pt x="31" y="133"/>
                  </a:lnTo>
                  <a:lnTo>
                    <a:pt x="50" y="127"/>
                  </a:lnTo>
                  <a:lnTo>
                    <a:pt x="50" y="127"/>
                  </a:lnTo>
                  <a:lnTo>
                    <a:pt x="56" y="12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2" name="フリーフォーム 411"/>
            <p:cNvSpPr>
              <a:spLocks/>
            </p:cNvSpPr>
            <p:nvPr/>
          </p:nvSpPr>
          <p:spPr bwMode="auto">
            <a:xfrm>
              <a:off x="1552" y="2471"/>
              <a:ext cx="69" cy="82"/>
            </a:xfrm>
            <a:custGeom>
              <a:avLst/>
              <a:gdLst/>
              <a:ahLst/>
              <a:cxnLst>
                <a:cxn ang="0">
                  <a:pos x="25" y="82"/>
                </a:cxn>
                <a:cxn ang="0">
                  <a:pos x="37" y="82"/>
                </a:cxn>
                <a:cxn ang="0">
                  <a:pos x="50" y="82"/>
                </a:cxn>
                <a:cxn ang="0">
                  <a:pos x="63" y="69"/>
                </a:cxn>
                <a:cxn ang="0">
                  <a:pos x="69" y="44"/>
                </a:cxn>
                <a:cxn ang="0">
                  <a:pos x="69" y="19"/>
                </a:cxn>
                <a:cxn ang="0">
                  <a:pos x="56" y="6"/>
                </a:cxn>
                <a:cxn ang="0">
                  <a:pos x="44" y="0"/>
                </a:cxn>
                <a:cxn ang="0">
                  <a:pos x="31" y="0"/>
                </a:cxn>
                <a:cxn ang="0">
                  <a:pos x="19" y="12"/>
                </a:cxn>
                <a:cxn ang="0">
                  <a:pos x="12" y="25"/>
                </a:cxn>
                <a:cxn ang="0">
                  <a:pos x="0" y="57"/>
                </a:cxn>
                <a:cxn ang="0">
                  <a:pos x="6" y="76"/>
                </a:cxn>
                <a:cxn ang="0">
                  <a:pos x="19" y="82"/>
                </a:cxn>
                <a:cxn ang="0">
                  <a:pos x="25" y="82"/>
                </a:cxn>
              </a:cxnLst>
              <a:rect l="0" t="0" r="0" b="0"/>
              <a:pathLst>
                <a:path w="69" h="82">
                  <a:moveTo>
                    <a:pt x="25" y="82"/>
                  </a:moveTo>
                  <a:lnTo>
                    <a:pt x="37" y="82"/>
                  </a:lnTo>
                  <a:lnTo>
                    <a:pt x="50" y="82"/>
                  </a:lnTo>
                  <a:lnTo>
                    <a:pt x="63" y="69"/>
                  </a:lnTo>
                  <a:lnTo>
                    <a:pt x="69" y="44"/>
                  </a:lnTo>
                  <a:lnTo>
                    <a:pt x="69" y="19"/>
                  </a:lnTo>
                  <a:lnTo>
                    <a:pt x="56" y="6"/>
                  </a:lnTo>
                  <a:lnTo>
                    <a:pt x="44" y="0"/>
                  </a:lnTo>
                  <a:lnTo>
                    <a:pt x="31" y="0"/>
                  </a:lnTo>
                  <a:lnTo>
                    <a:pt x="19" y="12"/>
                  </a:lnTo>
                  <a:lnTo>
                    <a:pt x="12" y="25"/>
                  </a:lnTo>
                  <a:lnTo>
                    <a:pt x="0" y="57"/>
                  </a:lnTo>
                  <a:lnTo>
                    <a:pt x="6" y="76"/>
                  </a:lnTo>
                  <a:lnTo>
                    <a:pt x="19" y="82"/>
                  </a:lnTo>
                  <a:lnTo>
                    <a:pt x="25" y="8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3" name="フリーフォーム 412"/>
            <p:cNvSpPr>
              <a:spLocks/>
            </p:cNvSpPr>
            <p:nvPr/>
          </p:nvSpPr>
          <p:spPr bwMode="auto">
            <a:xfrm>
              <a:off x="1129" y="2105"/>
              <a:ext cx="44" cy="31"/>
            </a:xfrm>
            <a:custGeom>
              <a:avLst/>
              <a:gdLst/>
              <a:ahLst/>
              <a:cxnLst>
                <a:cxn ang="0">
                  <a:pos x="0" y="25"/>
                </a:cxn>
                <a:cxn ang="0">
                  <a:pos x="12" y="31"/>
                </a:cxn>
                <a:cxn ang="0">
                  <a:pos x="31" y="31"/>
                </a:cxn>
                <a:cxn ang="0">
                  <a:pos x="44" y="19"/>
                </a:cxn>
                <a:cxn ang="0">
                  <a:pos x="44" y="6"/>
                </a:cxn>
                <a:cxn ang="0">
                  <a:pos x="31" y="0"/>
                </a:cxn>
                <a:cxn ang="0">
                  <a:pos x="12" y="0"/>
                </a:cxn>
                <a:cxn ang="0">
                  <a:pos x="0" y="6"/>
                </a:cxn>
                <a:cxn ang="0">
                  <a:pos x="0" y="13"/>
                </a:cxn>
                <a:cxn ang="0">
                  <a:pos x="0" y="19"/>
                </a:cxn>
                <a:cxn ang="0">
                  <a:pos x="0" y="25"/>
                </a:cxn>
              </a:cxnLst>
              <a:rect l="0" t="0" r="0" b="0"/>
              <a:pathLst>
                <a:path w="44" h="31">
                  <a:moveTo>
                    <a:pt x="0" y="25"/>
                  </a:moveTo>
                  <a:lnTo>
                    <a:pt x="12" y="31"/>
                  </a:lnTo>
                  <a:lnTo>
                    <a:pt x="31" y="31"/>
                  </a:lnTo>
                  <a:lnTo>
                    <a:pt x="44" y="19"/>
                  </a:lnTo>
                  <a:lnTo>
                    <a:pt x="44" y="6"/>
                  </a:lnTo>
                  <a:lnTo>
                    <a:pt x="31" y="0"/>
                  </a:lnTo>
                  <a:lnTo>
                    <a:pt x="12" y="0"/>
                  </a:lnTo>
                  <a:lnTo>
                    <a:pt x="0" y="6"/>
                  </a:lnTo>
                  <a:lnTo>
                    <a:pt x="0" y="13"/>
                  </a:lnTo>
                  <a:lnTo>
                    <a:pt x="0" y="19"/>
                  </a:lnTo>
                  <a:lnTo>
                    <a:pt x="0" y="25"/>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4" name="フリーフォーム 413"/>
            <p:cNvSpPr>
              <a:spLocks/>
            </p:cNvSpPr>
            <p:nvPr/>
          </p:nvSpPr>
          <p:spPr bwMode="auto">
            <a:xfrm>
              <a:off x="3363" y="3581"/>
              <a:ext cx="76" cy="76"/>
            </a:xfrm>
            <a:custGeom>
              <a:avLst/>
              <a:gdLst/>
              <a:ahLst/>
              <a:cxnLst>
                <a:cxn ang="0">
                  <a:pos x="57" y="70"/>
                </a:cxn>
                <a:cxn ang="0">
                  <a:pos x="69" y="57"/>
                </a:cxn>
                <a:cxn ang="0">
                  <a:pos x="76" y="44"/>
                </a:cxn>
                <a:cxn ang="0">
                  <a:pos x="76" y="25"/>
                </a:cxn>
                <a:cxn ang="0">
                  <a:pos x="63" y="7"/>
                </a:cxn>
                <a:cxn ang="0">
                  <a:pos x="50" y="0"/>
                </a:cxn>
                <a:cxn ang="0">
                  <a:pos x="44" y="0"/>
                </a:cxn>
                <a:cxn ang="0">
                  <a:pos x="19" y="13"/>
                </a:cxn>
                <a:cxn ang="0">
                  <a:pos x="6" y="32"/>
                </a:cxn>
                <a:cxn ang="0">
                  <a:pos x="0" y="38"/>
                </a:cxn>
                <a:cxn ang="0">
                  <a:pos x="6" y="51"/>
                </a:cxn>
                <a:cxn ang="0">
                  <a:pos x="19" y="70"/>
                </a:cxn>
                <a:cxn ang="0">
                  <a:pos x="31" y="76"/>
                </a:cxn>
                <a:cxn ang="0">
                  <a:pos x="44" y="76"/>
                </a:cxn>
                <a:cxn ang="0">
                  <a:pos x="50" y="70"/>
                </a:cxn>
                <a:cxn ang="0">
                  <a:pos x="57" y="70"/>
                </a:cxn>
              </a:cxnLst>
              <a:rect l="0" t="0" r="0" b="0"/>
              <a:pathLst>
                <a:path w="76" h="76">
                  <a:moveTo>
                    <a:pt x="57" y="70"/>
                  </a:moveTo>
                  <a:lnTo>
                    <a:pt x="69" y="57"/>
                  </a:lnTo>
                  <a:lnTo>
                    <a:pt x="76" y="44"/>
                  </a:lnTo>
                  <a:lnTo>
                    <a:pt x="76" y="25"/>
                  </a:lnTo>
                  <a:lnTo>
                    <a:pt x="63" y="7"/>
                  </a:lnTo>
                  <a:lnTo>
                    <a:pt x="50" y="0"/>
                  </a:lnTo>
                  <a:lnTo>
                    <a:pt x="44" y="0"/>
                  </a:lnTo>
                  <a:lnTo>
                    <a:pt x="19" y="13"/>
                  </a:lnTo>
                  <a:lnTo>
                    <a:pt x="6" y="32"/>
                  </a:lnTo>
                  <a:lnTo>
                    <a:pt x="0" y="38"/>
                  </a:lnTo>
                  <a:lnTo>
                    <a:pt x="6" y="51"/>
                  </a:lnTo>
                  <a:lnTo>
                    <a:pt x="19" y="70"/>
                  </a:lnTo>
                  <a:lnTo>
                    <a:pt x="31" y="76"/>
                  </a:lnTo>
                  <a:lnTo>
                    <a:pt x="44" y="76"/>
                  </a:lnTo>
                  <a:lnTo>
                    <a:pt x="50" y="70"/>
                  </a:lnTo>
                  <a:lnTo>
                    <a:pt x="57" y="70"/>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5" name="フリーフォーム 414"/>
            <p:cNvSpPr>
              <a:spLocks/>
            </p:cNvSpPr>
            <p:nvPr/>
          </p:nvSpPr>
          <p:spPr bwMode="auto">
            <a:xfrm>
              <a:off x="1804" y="2824"/>
              <a:ext cx="57" cy="57"/>
            </a:xfrm>
            <a:custGeom>
              <a:avLst/>
              <a:gdLst/>
              <a:ahLst/>
              <a:cxnLst>
                <a:cxn ang="0">
                  <a:pos x="38" y="57"/>
                </a:cxn>
                <a:cxn ang="0">
                  <a:pos x="51" y="51"/>
                </a:cxn>
                <a:cxn ang="0">
                  <a:pos x="57" y="38"/>
                </a:cxn>
                <a:cxn ang="0">
                  <a:pos x="57" y="25"/>
                </a:cxn>
                <a:cxn ang="0">
                  <a:pos x="44" y="6"/>
                </a:cxn>
                <a:cxn ang="0">
                  <a:pos x="32" y="0"/>
                </a:cxn>
                <a:cxn ang="0">
                  <a:pos x="19" y="0"/>
                </a:cxn>
                <a:cxn ang="0">
                  <a:pos x="6" y="6"/>
                </a:cxn>
                <a:cxn ang="0">
                  <a:pos x="0" y="19"/>
                </a:cxn>
                <a:cxn ang="0">
                  <a:pos x="0" y="32"/>
                </a:cxn>
                <a:cxn ang="0">
                  <a:pos x="6" y="51"/>
                </a:cxn>
                <a:cxn ang="0">
                  <a:pos x="19" y="57"/>
                </a:cxn>
                <a:cxn ang="0">
                  <a:pos x="32" y="57"/>
                </a:cxn>
                <a:cxn ang="0">
                  <a:pos x="38" y="57"/>
                </a:cxn>
              </a:cxnLst>
              <a:rect l="0" t="0" r="0" b="0"/>
              <a:pathLst>
                <a:path w="57" h="57">
                  <a:moveTo>
                    <a:pt x="38" y="57"/>
                  </a:moveTo>
                  <a:lnTo>
                    <a:pt x="51" y="51"/>
                  </a:lnTo>
                  <a:lnTo>
                    <a:pt x="57" y="38"/>
                  </a:lnTo>
                  <a:lnTo>
                    <a:pt x="57" y="25"/>
                  </a:lnTo>
                  <a:lnTo>
                    <a:pt x="44" y="6"/>
                  </a:lnTo>
                  <a:lnTo>
                    <a:pt x="32" y="0"/>
                  </a:lnTo>
                  <a:lnTo>
                    <a:pt x="19" y="0"/>
                  </a:lnTo>
                  <a:lnTo>
                    <a:pt x="6" y="6"/>
                  </a:lnTo>
                  <a:lnTo>
                    <a:pt x="0" y="19"/>
                  </a:lnTo>
                  <a:lnTo>
                    <a:pt x="0" y="32"/>
                  </a:lnTo>
                  <a:lnTo>
                    <a:pt x="6" y="51"/>
                  </a:lnTo>
                  <a:lnTo>
                    <a:pt x="19" y="57"/>
                  </a:lnTo>
                  <a:lnTo>
                    <a:pt x="32" y="57"/>
                  </a:lnTo>
                  <a:lnTo>
                    <a:pt x="38" y="57"/>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6" name="フリーフォーム 415"/>
            <p:cNvSpPr>
              <a:spLocks/>
            </p:cNvSpPr>
            <p:nvPr/>
          </p:nvSpPr>
          <p:spPr bwMode="auto">
            <a:xfrm>
              <a:off x="1842" y="2420"/>
              <a:ext cx="82" cy="89"/>
            </a:xfrm>
            <a:custGeom>
              <a:avLst/>
              <a:gdLst/>
              <a:ahLst/>
              <a:cxnLst>
                <a:cxn ang="0">
                  <a:pos x="50" y="89"/>
                </a:cxn>
                <a:cxn ang="0">
                  <a:pos x="76" y="70"/>
                </a:cxn>
                <a:cxn ang="0">
                  <a:pos x="82" y="57"/>
                </a:cxn>
                <a:cxn ang="0">
                  <a:pos x="82" y="38"/>
                </a:cxn>
                <a:cxn ang="0">
                  <a:pos x="76" y="26"/>
                </a:cxn>
                <a:cxn ang="0">
                  <a:pos x="69" y="7"/>
                </a:cxn>
                <a:cxn ang="0">
                  <a:pos x="50" y="0"/>
                </a:cxn>
                <a:cxn ang="0">
                  <a:pos x="38" y="0"/>
                </a:cxn>
                <a:cxn ang="0">
                  <a:pos x="19" y="7"/>
                </a:cxn>
                <a:cxn ang="0">
                  <a:pos x="6" y="26"/>
                </a:cxn>
                <a:cxn ang="0">
                  <a:pos x="0" y="38"/>
                </a:cxn>
                <a:cxn ang="0">
                  <a:pos x="0" y="57"/>
                </a:cxn>
                <a:cxn ang="0">
                  <a:pos x="25" y="82"/>
                </a:cxn>
                <a:cxn ang="0">
                  <a:pos x="38" y="89"/>
                </a:cxn>
                <a:cxn ang="0">
                  <a:pos x="44" y="89"/>
                </a:cxn>
                <a:cxn ang="0">
                  <a:pos x="50" y="89"/>
                </a:cxn>
              </a:cxnLst>
              <a:rect l="0" t="0" r="0" b="0"/>
              <a:pathLst>
                <a:path w="82" h="89">
                  <a:moveTo>
                    <a:pt x="50" y="89"/>
                  </a:moveTo>
                  <a:lnTo>
                    <a:pt x="76" y="70"/>
                  </a:lnTo>
                  <a:lnTo>
                    <a:pt x="82" y="57"/>
                  </a:lnTo>
                  <a:lnTo>
                    <a:pt x="82" y="38"/>
                  </a:lnTo>
                  <a:lnTo>
                    <a:pt x="76" y="26"/>
                  </a:lnTo>
                  <a:lnTo>
                    <a:pt x="69" y="7"/>
                  </a:lnTo>
                  <a:lnTo>
                    <a:pt x="50" y="0"/>
                  </a:lnTo>
                  <a:lnTo>
                    <a:pt x="38" y="0"/>
                  </a:lnTo>
                  <a:lnTo>
                    <a:pt x="19" y="7"/>
                  </a:lnTo>
                  <a:lnTo>
                    <a:pt x="6" y="26"/>
                  </a:lnTo>
                  <a:lnTo>
                    <a:pt x="0" y="38"/>
                  </a:lnTo>
                  <a:lnTo>
                    <a:pt x="0" y="57"/>
                  </a:lnTo>
                  <a:lnTo>
                    <a:pt x="25" y="82"/>
                  </a:lnTo>
                  <a:lnTo>
                    <a:pt x="38" y="89"/>
                  </a:lnTo>
                  <a:lnTo>
                    <a:pt x="44" y="89"/>
                  </a:lnTo>
                  <a:lnTo>
                    <a:pt x="50" y="89"/>
                  </a:lnTo>
                  <a:close/>
                </a:path>
              </a:pathLst>
            </a:cu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7" name="フリーフォーム 416"/>
            <p:cNvSpPr>
              <a:spLocks/>
            </p:cNvSpPr>
            <p:nvPr/>
          </p:nvSpPr>
          <p:spPr bwMode="auto">
            <a:xfrm>
              <a:off x="1943" y="2648"/>
              <a:ext cx="76" cy="63"/>
            </a:xfrm>
            <a:custGeom>
              <a:avLst/>
              <a:gdLst/>
              <a:ahLst/>
              <a:cxnLst>
                <a:cxn ang="0">
                  <a:pos x="38" y="63"/>
                </a:cxn>
                <a:cxn ang="0">
                  <a:pos x="50" y="56"/>
                </a:cxn>
                <a:cxn ang="0">
                  <a:pos x="63" y="44"/>
                </a:cxn>
                <a:cxn ang="0">
                  <a:pos x="76" y="25"/>
                </a:cxn>
                <a:cxn ang="0">
                  <a:pos x="76" y="12"/>
                </a:cxn>
                <a:cxn ang="0">
                  <a:pos x="69" y="6"/>
                </a:cxn>
                <a:cxn ang="0">
                  <a:pos x="57" y="0"/>
                </a:cxn>
                <a:cxn ang="0">
                  <a:pos x="31" y="6"/>
                </a:cxn>
                <a:cxn ang="0">
                  <a:pos x="12" y="18"/>
                </a:cxn>
                <a:cxn ang="0">
                  <a:pos x="6" y="31"/>
                </a:cxn>
                <a:cxn ang="0">
                  <a:pos x="0" y="37"/>
                </a:cxn>
                <a:cxn ang="0">
                  <a:pos x="6" y="50"/>
                </a:cxn>
                <a:cxn ang="0">
                  <a:pos x="19" y="56"/>
                </a:cxn>
                <a:cxn ang="0">
                  <a:pos x="31" y="63"/>
                </a:cxn>
                <a:cxn ang="0">
                  <a:pos x="38" y="63"/>
                </a:cxn>
              </a:cxnLst>
              <a:rect l="0" t="0" r="0" b="0"/>
              <a:pathLst>
                <a:path w="76" h="63">
                  <a:moveTo>
                    <a:pt x="38" y="63"/>
                  </a:moveTo>
                  <a:lnTo>
                    <a:pt x="50" y="56"/>
                  </a:lnTo>
                  <a:lnTo>
                    <a:pt x="63" y="44"/>
                  </a:lnTo>
                  <a:lnTo>
                    <a:pt x="76" y="25"/>
                  </a:lnTo>
                  <a:lnTo>
                    <a:pt x="76" y="12"/>
                  </a:lnTo>
                  <a:lnTo>
                    <a:pt x="69" y="6"/>
                  </a:lnTo>
                  <a:lnTo>
                    <a:pt x="57" y="0"/>
                  </a:lnTo>
                  <a:lnTo>
                    <a:pt x="31" y="6"/>
                  </a:lnTo>
                  <a:lnTo>
                    <a:pt x="12" y="18"/>
                  </a:lnTo>
                  <a:lnTo>
                    <a:pt x="6" y="31"/>
                  </a:lnTo>
                  <a:lnTo>
                    <a:pt x="0" y="37"/>
                  </a:lnTo>
                  <a:lnTo>
                    <a:pt x="6" y="50"/>
                  </a:lnTo>
                  <a:lnTo>
                    <a:pt x="19" y="56"/>
                  </a:lnTo>
                  <a:lnTo>
                    <a:pt x="31" y="63"/>
                  </a:lnTo>
                  <a:lnTo>
                    <a:pt x="38"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8" name="フリーフォーム 417"/>
            <p:cNvSpPr>
              <a:spLocks/>
            </p:cNvSpPr>
            <p:nvPr/>
          </p:nvSpPr>
          <p:spPr bwMode="auto">
            <a:xfrm>
              <a:off x="2025" y="2250"/>
              <a:ext cx="57" cy="63"/>
            </a:xfrm>
            <a:custGeom>
              <a:avLst/>
              <a:gdLst/>
              <a:ahLst/>
              <a:cxnLst>
                <a:cxn ang="0">
                  <a:pos x="19" y="63"/>
                </a:cxn>
                <a:cxn ang="0">
                  <a:pos x="38" y="63"/>
                </a:cxn>
                <a:cxn ang="0">
                  <a:pos x="50" y="51"/>
                </a:cxn>
                <a:cxn ang="0">
                  <a:pos x="57" y="38"/>
                </a:cxn>
                <a:cxn ang="0">
                  <a:pos x="57" y="19"/>
                </a:cxn>
                <a:cxn ang="0">
                  <a:pos x="44" y="6"/>
                </a:cxn>
                <a:cxn ang="0">
                  <a:pos x="38" y="0"/>
                </a:cxn>
                <a:cxn ang="0">
                  <a:pos x="25" y="0"/>
                </a:cxn>
                <a:cxn ang="0">
                  <a:pos x="13" y="6"/>
                </a:cxn>
                <a:cxn ang="0">
                  <a:pos x="0" y="25"/>
                </a:cxn>
                <a:cxn ang="0">
                  <a:pos x="0" y="44"/>
                </a:cxn>
                <a:cxn ang="0">
                  <a:pos x="6" y="57"/>
                </a:cxn>
                <a:cxn ang="0">
                  <a:pos x="13" y="63"/>
                </a:cxn>
                <a:cxn ang="0">
                  <a:pos x="19" y="63"/>
                </a:cxn>
              </a:cxnLst>
              <a:rect l="0" t="0" r="0" b="0"/>
              <a:pathLst>
                <a:path w="57" h="63">
                  <a:moveTo>
                    <a:pt x="19" y="63"/>
                  </a:moveTo>
                  <a:lnTo>
                    <a:pt x="38" y="63"/>
                  </a:lnTo>
                  <a:lnTo>
                    <a:pt x="50" y="51"/>
                  </a:lnTo>
                  <a:lnTo>
                    <a:pt x="57" y="38"/>
                  </a:lnTo>
                  <a:lnTo>
                    <a:pt x="57" y="19"/>
                  </a:lnTo>
                  <a:lnTo>
                    <a:pt x="44" y="6"/>
                  </a:lnTo>
                  <a:lnTo>
                    <a:pt x="38" y="0"/>
                  </a:lnTo>
                  <a:lnTo>
                    <a:pt x="25" y="0"/>
                  </a:lnTo>
                  <a:lnTo>
                    <a:pt x="13" y="6"/>
                  </a:lnTo>
                  <a:lnTo>
                    <a:pt x="0" y="25"/>
                  </a:lnTo>
                  <a:lnTo>
                    <a:pt x="0" y="44"/>
                  </a:lnTo>
                  <a:lnTo>
                    <a:pt x="6" y="57"/>
                  </a:lnTo>
                  <a:lnTo>
                    <a:pt x="13" y="63"/>
                  </a:lnTo>
                  <a:lnTo>
                    <a:pt x="19" y="6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19" name="フリーフォーム 418"/>
            <p:cNvSpPr>
              <a:spLocks/>
            </p:cNvSpPr>
            <p:nvPr/>
          </p:nvSpPr>
          <p:spPr bwMode="auto">
            <a:xfrm>
              <a:off x="2176" y="1960"/>
              <a:ext cx="45" cy="44"/>
            </a:xfrm>
            <a:custGeom>
              <a:avLst/>
              <a:gdLst/>
              <a:ahLst/>
              <a:cxnLst>
                <a:cxn ang="0">
                  <a:pos x="32" y="44"/>
                </a:cxn>
                <a:cxn ang="0">
                  <a:pos x="38" y="38"/>
                </a:cxn>
                <a:cxn ang="0">
                  <a:pos x="45" y="31"/>
                </a:cxn>
                <a:cxn ang="0">
                  <a:pos x="38" y="12"/>
                </a:cxn>
                <a:cxn ang="0">
                  <a:pos x="26" y="0"/>
                </a:cxn>
                <a:cxn ang="0">
                  <a:pos x="13" y="0"/>
                </a:cxn>
                <a:cxn ang="0">
                  <a:pos x="7" y="6"/>
                </a:cxn>
                <a:cxn ang="0">
                  <a:pos x="0" y="19"/>
                </a:cxn>
                <a:cxn ang="0">
                  <a:pos x="0" y="38"/>
                </a:cxn>
                <a:cxn ang="0">
                  <a:pos x="13" y="44"/>
                </a:cxn>
                <a:cxn ang="0">
                  <a:pos x="26" y="44"/>
                </a:cxn>
                <a:cxn ang="0">
                  <a:pos x="32" y="44"/>
                </a:cxn>
              </a:cxnLst>
              <a:rect l="0" t="0" r="0" b="0"/>
              <a:pathLst>
                <a:path w="45" h="44">
                  <a:moveTo>
                    <a:pt x="32" y="44"/>
                  </a:moveTo>
                  <a:lnTo>
                    <a:pt x="38" y="38"/>
                  </a:lnTo>
                  <a:lnTo>
                    <a:pt x="45" y="31"/>
                  </a:lnTo>
                  <a:lnTo>
                    <a:pt x="38" y="12"/>
                  </a:lnTo>
                  <a:lnTo>
                    <a:pt x="26" y="0"/>
                  </a:lnTo>
                  <a:lnTo>
                    <a:pt x="13" y="0"/>
                  </a:lnTo>
                  <a:lnTo>
                    <a:pt x="7" y="6"/>
                  </a:lnTo>
                  <a:lnTo>
                    <a:pt x="0" y="19"/>
                  </a:lnTo>
                  <a:lnTo>
                    <a:pt x="0" y="38"/>
                  </a:lnTo>
                  <a:lnTo>
                    <a:pt x="13" y="44"/>
                  </a:lnTo>
                  <a:lnTo>
                    <a:pt x="26" y="44"/>
                  </a:lnTo>
                  <a:lnTo>
                    <a:pt x="32" y="44"/>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0" name="フリーフォーム 419" hidden="1"/>
            <p:cNvSpPr>
              <a:spLocks/>
            </p:cNvSpPr>
            <p:nvPr/>
          </p:nvSpPr>
          <p:spPr bwMode="auto">
            <a:xfrm>
              <a:off x="1905" y="2219"/>
              <a:ext cx="25" cy="31"/>
            </a:xfrm>
            <a:custGeom>
              <a:avLst/>
              <a:gdLst/>
              <a:ahLst/>
              <a:cxnLst>
                <a:cxn ang="0">
                  <a:pos x="13" y="31"/>
                </a:cxn>
                <a:cxn ang="0">
                  <a:pos x="25" y="25"/>
                </a:cxn>
                <a:cxn ang="0">
                  <a:pos x="25" y="12"/>
                </a:cxn>
                <a:cxn ang="0">
                  <a:pos x="25" y="6"/>
                </a:cxn>
                <a:cxn ang="0">
                  <a:pos x="13" y="0"/>
                </a:cxn>
                <a:cxn ang="0">
                  <a:pos x="6" y="6"/>
                </a:cxn>
                <a:cxn ang="0">
                  <a:pos x="0" y="18"/>
                </a:cxn>
                <a:cxn ang="0">
                  <a:pos x="6" y="25"/>
                </a:cxn>
                <a:cxn ang="0">
                  <a:pos x="6" y="31"/>
                </a:cxn>
                <a:cxn ang="0">
                  <a:pos x="13" y="31"/>
                </a:cxn>
              </a:cxnLst>
              <a:rect l="0" t="0" r="0" b="0"/>
              <a:pathLst>
                <a:path w="25" h="31">
                  <a:moveTo>
                    <a:pt x="13" y="31"/>
                  </a:moveTo>
                  <a:lnTo>
                    <a:pt x="25" y="25"/>
                  </a:lnTo>
                  <a:lnTo>
                    <a:pt x="25" y="12"/>
                  </a:lnTo>
                  <a:lnTo>
                    <a:pt x="25" y="6"/>
                  </a:lnTo>
                  <a:lnTo>
                    <a:pt x="13" y="0"/>
                  </a:lnTo>
                  <a:lnTo>
                    <a:pt x="6" y="6"/>
                  </a:lnTo>
                  <a:lnTo>
                    <a:pt x="0" y="18"/>
                  </a:lnTo>
                  <a:lnTo>
                    <a:pt x="6" y="25"/>
                  </a:lnTo>
                  <a:lnTo>
                    <a:pt x="6" y="31"/>
                  </a:lnTo>
                  <a:lnTo>
                    <a:pt x="13"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1" name="フリーフォーム 420" hidden="1"/>
            <p:cNvSpPr>
              <a:spLocks/>
            </p:cNvSpPr>
            <p:nvPr/>
          </p:nvSpPr>
          <p:spPr bwMode="auto">
            <a:xfrm>
              <a:off x="1974" y="2748"/>
              <a:ext cx="26" cy="26"/>
            </a:xfrm>
            <a:custGeom>
              <a:avLst/>
              <a:gdLst/>
              <a:ahLst/>
              <a:cxnLst>
                <a:cxn ang="0">
                  <a:pos x="19" y="26"/>
                </a:cxn>
                <a:cxn ang="0">
                  <a:pos x="26" y="19"/>
                </a:cxn>
                <a:cxn ang="0">
                  <a:pos x="26" y="7"/>
                </a:cxn>
                <a:cxn ang="0">
                  <a:pos x="19" y="0"/>
                </a:cxn>
                <a:cxn ang="0">
                  <a:pos x="7" y="0"/>
                </a:cxn>
                <a:cxn ang="0">
                  <a:pos x="0" y="13"/>
                </a:cxn>
                <a:cxn ang="0">
                  <a:pos x="0" y="19"/>
                </a:cxn>
                <a:cxn ang="0">
                  <a:pos x="7" y="26"/>
                </a:cxn>
                <a:cxn ang="0">
                  <a:pos x="13" y="26"/>
                </a:cxn>
                <a:cxn ang="0">
                  <a:pos x="19" y="26"/>
                </a:cxn>
              </a:cxnLst>
              <a:rect l="0" t="0" r="0" b="0"/>
              <a:pathLst>
                <a:path w="26" h="26">
                  <a:moveTo>
                    <a:pt x="19" y="26"/>
                  </a:moveTo>
                  <a:lnTo>
                    <a:pt x="26" y="19"/>
                  </a:lnTo>
                  <a:lnTo>
                    <a:pt x="26" y="7"/>
                  </a:lnTo>
                  <a:lnTo>
                    <a:pt x="19" y="0"/>
                  </a:lnTo>
                  <a:lnTo>
                    <a:pt x="7" y="0"/>
                  </a:lnTo>
                  <a:lnTo>
                    <a:pt x="0" y="13"/>
                  </a:lnTo>
                  <a:lnTo>
                    <a:pt x="0" y="19"/>
                  </a:lnTo>
                  <a:lnTo>
                    <a:pt x="7" y="26"/>
                  </a:lnTo>
                  <a:lnTo>
                    <a:pt x="13" y="26"/>
                  </a:lnTo>
                  <a:lnTo>
                    <a:pt x="19" y="26"/>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2" name="フリーフォーム 421"/>
            <p:cNvSpPr>
              <a:spLocks/>
            </p:cNvSpPr>
            <p:nvPr/>
          </p:nvSpPr>
          <p:spPr bwMode="auto">
            <a:xfrm>
              <a:off x="3981" y="2988"/>
              <a:ext cx="51" cy="44"/>
            </a:xfrm>
            <a:custGeom>
              <a:avLst/>
              <a:gdLst/>
              <a:ahLst/>
              <a:cxnLst>
                <a:cxn ang="0">
                  <a:pos x="32" y="38"/>
                </a:cxn>
                <a:cxn ang="0">
                  <a:pos x="45" y="32"/>
                </a:cxn>
                <a:cxn ang="0">
                  <a:pos x="51" y="19"/>
                </a:cxn>
                <a:cxn ang="0">
                  <a:pos x="51" y="13"/>
                </a:cxn>
                <a:cxn ang="0">
                  <a:pos x="45" y="0"/>
                </a:cxn>
                <a:cxn ang="0">
                  <a:pos x="32" y="0"/>
                </a:cxn>
                <a:cxn ang="0">
                  <a:pos x="19" y="0"/>
                </a:cxn>
                <a:cxn ang="0">
                  <a:pos x="0" y="13"/>
                </a:cxn>
                <a:cxn ang="0">
                  <a:pos x="0" y="25"/>
                </a:cxn>
                <a:cxn ang="0">
                  <a:pos x="0" y="38"/>
                </a:cxn>
                <a:cxn ang="0">
                  <a:pos x="13" y="44"/>
                </a:cxn>
                <a:cxn ang="0">
                  <a:pos x="26" y="38"/>
                </a:cxn>
                <a:cxn ang="0">
                  <a:pos x="32" y="38"/>
                </a:cxn>
              </a:cxnLst>
              <a:rect l="0" t="0" r="0" b="0"/>
              <a:pathLst>
                <a:path w="51" h="44">
                  <a:moveTo>
                    <a:pt x="32" y="38"/>
                  </a:moveTo>
                  <a:lnTo>
                    <a:pt x="45" y="32"/>
                  </a:lnTo>
                  <a:lnTo>
                    <a:pt x="51" y="19"/>
                  </a:lnTo>
                  <a:lnTo>
                    <a:pt x="51" y="13"/>
                  </a:lnTo>
                  <a:lnTo>
                    <a:pt x="45" y="0"/>
                  </a:lnTo>
                  <a:lnTo>
                    <a:pt x="32" y="0"/>
                  </a:lnTo>
                  <a:lnTo>
                    <a:pt x="19" y="0"/>
                  </a:lnTo>
                  <a:lnTo>
                    <a:pt x="0" y="13"/>
                  </a:lnTo>
                  <a:lnTo>
                    <a:pt x="0" y="25"/>
                  </a:lnTo>
                  <a:lnTo>
                    <a:pt x="0" y="38"/>
                  </a:lnTo>
                  <a:lnTo>
                    <a:pt x="13" y="44"/>
                  </a:lnTo>
                  <a:lnTo>
                    <a:pt x="26" y="38"/>
                  </a:lnTo>
                  <a:lnTo>
                    <a:pt x="32"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3" name="フリーフォーム 422"/>
            <p:cNvSpPr>
              <a:spLocks/>
            </p:cNvSpPr>
            <p:nvPr/>
          </p:nvSpPr>
          <p:spPr bwMode="auto">
            <a:xfrm>
              <a:off x="3950" y="3487"/>
              <a:ext cx="126" cy="126"/>
            </a:xfrm>
            <a:custGeom>
              <a:avLst/>
              <a:gdLst/>
              <a:ahLst/>
              <a:cxnLst>
                <a:cxn ang="0">
                  <a:pos x="95" y="113"/>
                </a:cxn>
                <a:cxn ang="0">
                  <a:pos x="120" y="82"/>
                </a:cxn>
                <a:cxn ang="0">
                  <a:pos x="126" y="63"/>
                </a:cxn>
                <a:cxn ang="0">
                  <a:pos x="126" y="37"/>
                </a:cxn>
                <a:cxn ang="0">
                  <a:pos x="120" y="25"/>
                </a:cxn>
                <a:cxn ang="0">
                  <a:pos x="107" y="12"/>
                </a:cxn>
                <a:cxn ang="0">
                  <a:pos x="82" y="6"/>
                </a:cxn>
                <a:cxn ang="0">
                  <a:pos x="57" y="0"/>
                </a:cxn>
                <a:cxn ang="0">
                  <a:pos x="44" y="6"/>
                </a:cxn>
                <a:cxn ang="0">
                  <a:pos x="12" y="19"/>
                </a:cxn>
                <a:cxn ang="0">
                  <a:pos x="6" y="31"/>
                </a:cxn>
                <a:cxn ang="0">
                  <a:pos x="0" y="50"/>
                </a:cxn>
                <a:cxn ang="0">
                  <a:pos x="0" y="69"/>
                </a:cxn>
                <a:cxn ang="0">
                  <a:pos x="6" y="88"/>
                </a:cxn>
                <a:cxn ang="0">
                  <a:pos x="19" y="107"/>
                </a:cxn>
                <a:cxn ang="0">
                  <a:pos x="38" y="119"/>
                </a:cxn>
                <a:cxn ang="0">
                  <a:pos x="57" y="126"/>
                </a:cxn>
                <a:cxn ang="0">
                  <a:pos x="69" y="126"/>
                </a:cxn>
                <a:cxn ang="0">
                  <a:pos x="88" y="113"/>
                </a:cxn>
                <a:cxn ang="0">
                  <a:pos x="95" y="113"/>
                </a:cxn>
              </a:cxnLst>
              <a:rect l="0" t="0" r="0" b="0"/>
              <a:pathLst>
                <a:path w="126" h="126">
                  <a:moveTo>
                    <a:pt x="95" y="113"/>
                  </a:moveTo>
                  <a:lnTo>
                    <a:pt x="120" y="82"/>
                  </a:lnTo>
                  <a:lnTo>
                    <a:pt x="126" y="63"/>
                  </a:lnTo>
                  <a:lnTo>
                    <a:pt x="126" y="37"/>
                  </a:lnTo>
                  <a:lnTo>
                    <a:pt x="120" y="25"/>
                  </a:lnTo>
                  <a:lnTo>
                    <a:pt x="107" y="12"/>
                  </a:lnTo>
                  <a:lnTo>
                    <a:pt x="82" y="6"/>
                  </a:lnTo>
                  <a:lnTo>
                    <a:pt x="57" y="0"/>
                  </a:lnTo>
                  <a:lnTo>
                    <a:pt x="44" y="6"/>
                  </a:lnTo>
                  <a:lnTo>
                    <a:pt x="12" y="19"/>
                  </a:lnTo>
                  <a:lnTo>
                    <a:pt x="6" y="31"/>
                  </a:lnTo>
                  <a:lnTo>
                    <a:pt x="0" y="50"/>
                  </a:lnTo>
                  <a:lnTo>
                    <a:pt x="0" y="69"/>
                  </a:lnTo>
                  <a:lnTo>
                    <a:pt x="6" y="88"/>
                  </a:lnTo>
                  <a:lnTo>
                    <a:pt x="19" y="107"/>
                  </a:lnTo>
                  <a:lnTo>
                    <a:pt x="38" y="119"/>
                  </a:lnTo>
                  <a:lnTo>
                    <a:pt x="57" y="126"/>
                  </a:lnTo>
                  <a:lnTo>
                    <a:pt x="69" y="126"/>
                  </a:lnTo>
                  <a:lnTo>
                    <a:pt x="88" y="113"/>
                  </a:lnTo>
                  <a:lnTo>
                    <a:pt x="95" y="113"/>
                  </a:lnTo>
                  <a:close/>
                </a:path>
              </a:pathLst>
            </a:cu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4" name="フリーフォーム 423"/>
            <p:cNvSpPr>
              <a:spLocks/>
            </p:cNvSpPr>
            <p:nvPr/>
          </p:nvSpPr>
          <p:spPr bwMode="auto">
            <a:xfrm>
              <a:off x="3830" y="3341"/>
              <a:ext cx="38" cy="82"/>
            </a:xfrm>
            <a:custGeom>
              <a:avLst/>
              <a:gdLst/>
              <a:ahLst/>
              <a:cxnLst>
                <a:cxn ang="0">
                  <a:pos x="31" y="76"/>
                </a:cxn>
                <a:cxn ang="0">
                  <a:pos x="38" y="45"/>
                </a:cxn>
                <a:cxn ang="0">
                  <a:pos x="38" y="19"/>
                </a:cxn>
                <a:cxn ang="0">
                  <a:pos x="25" y="7"/>
                </a:cxn>
                <a:cxn ang="0">
                  <a:pos x="6" y="0"/>
                </a:cxn>
                <a:cxn ang="0">
                  <a:pos x="0" y="13"/>
                </a:cxn>
                <a:cxn ang="0">
                  <a:pos x="0" y="32"/>
                </a:cxn>
                <a:cxn ang="0">
                  <a:pos x="6" y="51"/>
                </a:cxn>
                <a:cxn ang="0">
                  <a:pos x="19" y="70"/>
                </a:cxn>
                <a:cxn ang="0">
                  <a:pos x="25" y="82"/>
                </a:cxn>
                <a:cxn ang="0">
                  <a:pos x="25" y="76"/>
                </a:cxn>
                <a:cxn ang="0">
                  <a:pos x="31" y="76"/>
                </a:cxn>
              </a:cxnLst>
              <a:rect l="0" t="0" r="0" b="0"/>
              <a:pathLst>
                <a:path w="38" h="82">
                  <a:moveTo>
                    <a:pt x="31" y="76"/>
                  </a:moveTo>
                  <a:lnTo>
                    <a:pt x="38" y="45"/>
                  </a:lnTo>
                  <a:lnTo>
                    <a:pt x="38" y="19"/>
                  </a:lnTo>
                  <a:lnTo>
                    <a:pt x="25" y="7"/>
                  </a:lnTo>
                  <a:lnTo>
                    <a:pt x="6" y="0"/>
                  </a:lnTo>
                  <a:lnTo>
                    <a:pt x="0" y="13"/>
                  </a:lnTo>
                  <a:lnTo>
                    <a:pt x="0" y="32"/>
                  </a:lnTo>
                  <a:lnTo>
                    <a:pt x="6" y="51"/>
                  </a:lnTo>
                  <a:lnTo>
                    <a:pt x="19" y="70"/>
                  </a:lnTo>
                  <a:lnTo>
                    <a:pt x="25" y="82"/>
                  </a:lnTo>
                  <a:lnTo>
                    <a:pt x="25" y="76"/>
                  </a:lnTo>
                  <a:lnTo>
                    <a:pt x="31" y="76"/>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5" name="フリーフォーム 424"/>
            <p:cNvSpPr>
              <a:spLocks/>
            </p:cNvSpPr>
            <p:nvPr/>
          </p:nvSpPr>
          <p:spPr bwMode="auto">
            <a:xfrm>
              <a:off x="4120" y="3405"/>
              <a:ext cx="234" cy="132"/>
            </a:xfrm>
            <a:custGeom>
              <a:avLst/>
              <a:gdLst/>
              <a:ahLst/>
              <a:cxnLst>
                <a:cxn ang="0">
                  <a:pos x="44" y="132"/>
                </a:cxn>
                <a:cxn ang="0">
                  <a:pos x="51" y="126"/>
                </a:cxn>
                <a:cxn ang="0">
                  <a:pos x="63" y="119"/>
                </a:cxn>
                <a:cxn ang="0">
                  <a:pos x="82" y="107"/>
                </a:cxn>
                <a:cxn ang="0">
                  <a:pos x="95" y="101"/>
                </a:cxn>
                <a:cxn ang="0">
                  <a:pos x="145" y="75"/>
                </a:cxn>
                <a:cxn ang="0">
                  <a:pos x="183" y="50"/>
                </a:cxn>
                <a:cxn ang="0">
                  <a:pos x="196" y="44"/>
                </a:cxn>
                <a:cxn ang="0">
                  <a:pos x="202" y="50"/>
                </a:cxn>
                <a:cxn ang="0">
                  <a:pos x="209" y="50"/>
                </a:cxn>
                <a:cxn ang="0">
                  <a:pos x="221" y="50"/>
                </a:cxn>
                <a:cxn ang="0">
                  <a:pos x="234" y="37"/>
                </a:cxn>
                <a:cxn ang="0">
                  <a:pos x="234" y="25"/>
                </a:cxn>
                <a:cxn ang="0">
                  <a:pos x="221" y="6"/>
                </a:cxn>
                <a:cxn ang="0">
                  <a:pos x="209" y="0"/>
                </a:cxn>
                <a:cxn ang="0">
                  <a:pos x="196" y="0"/>
                </a:cxn>
                <a:cxn ang="0">
                  <a:pos x="196" y="6"/>
                </a:cxn>
                <a:cxn ang="0">
                  <a:pos x="196" y="18"/>
                </a:cxn>
                <a:cxn ang="0">
                  <a:pos x="190" y="31"/>
                </a:cxn>
                <a:cxn ang="0">
                  <a:pos x="171" y="31"/>
                </a:cxn>
                <a:cxn ang="0">
                  <a:pos x="158" y="31"/>
                </a:cxn>
                <a:cxn ang="0">
                  <a:pos x="145" y="37"/>
                </a:cxn>
                <a:cxn ang="0">
                  <a:pos x="126" y="44"/>
                </a:cxn>
                <a:cxn ang="0">
                  <a:pos x="108" y="44"/>
                </a:cxn>
                <a:cxn ang="0">
                  <a:pos x="95" y="50"/>
                </a:cxn>
                <a:cxn ang="0">
                  <a:pos x="82" y="56"/>
                </a:cxn>
                <a:cxn ang="0">
                  <a:pos x="70" y="56"/>
                </a:cxn>
                <a:cxn ang="0">
                  <a:pos x="44" y="56"/>
                </a:cxn>
                <a:cxn ang="0">
                  <a:pos x="19" y="63"/>
                </a:cxn>
                <a:cxn ang="0">
                  <a:pos x="0" y="82"/>
                </a:cxn>
                <a:cxn ang="0">
                  <a:pos x="0" y="101"/>
                </a:cxn>
                <a:cxn ang="0">
                  <a:pos x="7" y="113"/>
                </a:cxn>
                <a:cxn ang="0">
                  <a:pos x="19" y="126"/>
                </a:cxn>
                <a:cxn ang="0">
                  <a:pos x="38" y="132"/>
                </a:cxn>
                <a:cxn ang="0">
                  <a:pos x="44" y="132"/>
                </a:cxn>
              </a:cxnLst>
              <a:rect l="0" t="0" r="0" b="0"/>
              <a:pathLst>
                <a:path w="234" h="132">
                  <a:moveTo>
                    <a:pt x="44" y="132"/>
                  </a:moveTo>
                  <a:lnTo>
                    <a:pt x="51" y="126"/>
                  </a:lnTo>
                  <a:lnTo>
                    <a:pt x="63" y="119"/>
                  </a:lnTo>
                  <a:lnTo>
                    <a:pt x="82" y="107"/>
                  </a:lnTo>
                  <a:lnTo>
                    <a:pt x="95" y="101"/>
                  </a:lnTo>
                  <a:lnTo>
                    <a:pt x="145" y="75"/>
                  </a:lnTo>
                  <a:lnTo>
                    <a:pt x="183" y="50"/>
                  </a:lnTo>
                  <a:lnTo>
                    <a:pt x="196" y="44"/>
                  </a:lnTo>
                  <a:lnTo>
                    <a:pt x="202" y="50"/>
                  </a:lnTo>
                  <a:lnTo>
                    <a:pt x="209" y="50"/>
                  </a:lnTo>
                  <a:lnTo>
                    <a:pt x="221" y="50"/>
                  </a:lnTo>
                  <a:lnTo>
                    <a:pt x="234" y="37"/>
                  </a:lnTo>
                  <a:lnTo>
                    <a:pt x="234" y="25"/>
                  </a:lnTo>
                  <a:lnTo>
                    <a:pt x="221" y="6"/>
                  </a:lnTo>
                  <a:lnTo>
                    <a:pt x="209" y="0"/>
                  </a:lnTo>
                  <a:lnTo>
                    <a:pt x="196" y="0"/>
                  </a:lnTo>
                  <a:lnTo>
                    <a:pt x="196" y="6"/>
                  </a:lnTo>
                  <a:lnTo>
                    <a:pt x="196" y="18"/>
                  </a:lnTo>
                  <a:lnTo>
                    <a:pt x="190" y="31"/>
                  </a:lnTo>
                  <a:lnTo>
                    <a:pt x="171" y="31"/>
                  </a:lnTo>
                  <a:lnTo>
                    <a:pt x="158" y="31"/>
                  </a:lnTo>
                  <a:lnTo>
                    <a:pt x="145" y="37"/>
                  </a:lnTo>
                  <a:lnTo>
                    <a:pt x="126" y="44"/>
                  </a:lnTo>
                  <a:lnTo>
                    <a:pt x="108" y="44"/>
                  </a:lnTo>
                  <a:lnTo>
                    <a:pt x="95" y="50"/>
                  </a:lnTo>
                  <a:lnTo>
                    <a:pt x="82" y="56"/>
                  </a:lnTo>
                  <a:lnTo>
                    <a:pt x="70" y="56"/>
                  </a:lnTo>
                  <a:lnTo>
                    <a:pt x="44" y="56"/>
                  </a:lnTo>
                  <a:lnTo>
                    <a:pt x="19" y="63"/>
                  </a:lnTo>
                  <a:lnTo>
                    <a:pt x="0" y="82"/>
                  </a:lnTo>
                  <a:lnTo>
                    <a:pt x="0" y="101"/>
                  </a:lnTo>
                  <a:lnTo>
                    <a:pt x="7" y="113"/>
                  </a:lnTo>
                  <a:lnTo>
                    <a:pt x="19" y="126"/>
                  </a:lnTo>
                  <a:lnTo>
                    <a:pt x="38" y="132"/>
                  </a:lnTo>
                  <a:lnTo>
                    <a:pt x="44" y="132"/>
                  </a:lnTo>
                  <a:close/>
                </a:path>
              </a:pathLst>
            </a:custGeom>
            <a:solidFill>
              <a:schemeClr val="bg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6" name="フリーフォーム 425"/>
            <p:cNvSpPr>
              <a:spLocks/>
            </p:cNvSpPr>
            <p:nvPr/>
          </p:nvSpPr>
          <p:spPr bwMode="auto">
            <a:xfrm>
              <a:off x="4379" y="3398"/>
              <a:ext cx="19" cy="19"/>
            </a:xfrm>
            <a:custGeom>
              <a:avLst/>
              <a:gdLst/>
              <a:ahLst/>
              <a:cxnLst>
                <a:cxn ang="0">
                  <a:pos x="13" y="19"/>
                </a:cxn>
                <a:cxn ang="0">
                  <a:pos x="19" y="7"/>
                </a:cxn>
                <a:cxn ang="0">
                  <a:pos x="19" y="0"/>
                </a:cxn>
                <a:cxn ang="0">
                  <a:pos x="13" y="0"/>
                </a:cxn>
                <a:cxn ang="0">
                  <a:pos x="0" y="0"/>
                </a:cxn>
                <a:cxn ang="0">
                  <a:pos x="0" y="7"/>
                </a:cxn>
                <a:cxn ang="0">
                  <a:pos x="0" y="13"/>
                </a:cxn>
                <a:cxn ang="0">
                  <a:pos x="6" y="19"/>
                </a:cxn>
                <a:cxn ang="0">
                  <a:pos x="13" y="19"/>
                </a:cxn>
              </a:cxnLst>
              <a:rect l="0" t="0" r="0" b="0"/>
              <a:pathLst>
                <a:path w="19" h="19">
                  <a:moveTo>
                    <a:pt x="13" y="19"/>
                  </a:moveTo>
                  <a:lnTo>
                    <a:pt x="19" y="7"/>
                  </a:lnTo>
                  <a:lnTo>
                    <a:pt x="19" y="0"/>
                  </a:lnTo>
                  <a:lnTo>
                    <a:pt x="13" y="0"/>
                  </a:lnTo>
                  <a:lnTo>
                    <a:pt x="0" y="0"/>
                  </a:lnTo>
                  <a:lnTo>
                    <a:pt x="0" y="7"/>
                  </a:lnTo>
                  <a:lnTo>
                    <a:pt x="0" y="13"/>
                  </a:lnTo>
                  <a:lnTo>
                    <a:pt x="6" y="19"/>
                  </a:lnTo>
                  <a:lnTo>
                    <a:pt x="13"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7" name="フリーフォーム 426"/>
            <p:cNvSpPr>
              <a:spLocks/>
            </p:cNvSpPr>
            <p:nvPr/>
          </p:nvSpPr>
          <p:spPr bwMode="auto">
            <a:xfrm>
              <a:off x="4436" y="3354"/>
              <a:ext cx="38" cy="51"/>
            </a:xfrm>
            <a:custGeom>
              <a:avLst/>
              <a:gdLst/>
              <a:ahLst/>
              <a:cxnLst>
                <a:cxn ang="0">
                  <a:pos x="31" y="44"/>
                </a:cxn>
                <a:cxn ang="0">
                  <a:pos x="38" y="32"/>
                </a:cxn>
                <a:cxn ang="0">
                  <a:pos x="38" y="25"/>
                </a:cxn>
                <a:cxn ang="0">
                  <a:pos x="31" y="13"/>
                </a:cxn>
                <a:cxn ang="0">
                  <a:pos x="25" y="6"/>
                </a:cxn>
                <a:cxn ang="0">
                  <a:pos x="12" y="0"/>
                </a:cxn>
                <a:cxn ang="0">
                  <a:pos x="0" y="6"/>
                </a:cxn>
                <a:cxn ang="0">
                  <a:pos x="0" y="32"/>
                </a:cxn>
                <a:cxn ang="0">
                  <a:pos x="0" y="38"/>
                </a:cxn>
                <a:cxn ang="0">
                  <a:pos x="12" y="51"/>
                </a:cxn>
                <a:cxn ang="0">
                  <a:pos x="19" y="51"/>
                </a:cxn>
                <a:cxn ang="0">
                  <a:pos x="25" y="44"/>
                </a:cxn>
                <a:cxn ang="0">
                  <a:pos x="31" y="44"/>
                </a:cxn>
              </a:cxnLst>
              <a:rect l="0" t="0" r="0" b="0"/>
              <a:pathLst>
                <a:path w="38" h="51">
                  <a:moveTo>
                    <a:pt x="31" y="44"/>
                  </a:moveTo>
                  <a:lnTo>
                    <a:pt x="38" y="32"/>
                  </a:lnTo>
                  <a:lnTo>
                    <a:pt x="38" y="25"/>
                  </a:lnTo>
                  <a:lnTo>
                    <a:pt x="31" y="13"/>
                  </a:lnTo>
                  <a:lnTo>
                    <a:pt x="25" y="6"/>
                  </a:lnTo>
                  <a:lnTo>
                    <a:pt x="12" y="0"/>
                  </a:lnTo>
                  <a:lnTo>
                    <a:pt x="0" y="6"/>
                  </a:lnTo>
                  <a:lnTo>
                    <a:pt x="0" y="32"/>
                  </a:lnTo>
                  <a:lnTo>
                    <a:pt x="0" y="38"/>
                  </a:lnTo>
                  <a:lnTo>
                    <a:pt x="12" y="51"/>
                  </a:lnTo>
                  <a:lnTo>
                    <a:pt x="19" y="51"/>
                  </a:lnTo>
                  <a:lnTo>
                    <a:pt x="25" y="44"/>
                  </a:lnTo>
                  <a:lnTo>
                    <a:pt x="31" y="4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8" name="フリーフォーム 427"/>
            <p:cNvSpPr>
              <a:spLocks/>
            </p:cNvSpPr>
            <p:nvPr/>
          </p:nvSpPr>
          <p:spPr bwMode="auto">
            <a:xfrm>
              <a:off x="4549" y="3291"/>
              <a:ext cx="64" cy="50"/>
            </a:xfrm>
            <a:custGeom>
              <a:avLst/>
              <a:gdLst/>
              <a:ahLst/>
              <a:cxnLst>
                <a:cxn ang="0">
                  <a:pos x="19" y="50"/>
                </a:cxn>
                <a:cxn ang="0">
                  <a:pos x="32" y="44"/>
                </a:cxn>
                <a:cxn ang="0">
                  <a:pos x="45" y="38"/>
                </a:cxn>
                <a:cxn ang="0">
                  <a:pos x="57" y="32"/>
                </a:cxn>
                <a:cxn ang="0">
                  <a:pos x="64" y="25"/>
                </a:cxn>
                <a:cxn ang="0">
                  <a:pos x="64" y="13"/>
                </a:cxn>
                <a:cxn ang="0">
                  <a:pos x="57" y="6"/>
                </a:cxn>
                <a:cxn ang="0">
                  <a:pos x="51" y="0"/>
                </a:cxn>
                <a:cxn ang="0">
                  <a:pos x="38" y="6"/>
                </a:cxn>
                <a:cxn ang="0">
                  <a:pos x="26" y="13"/>
                </a:cxn>
                <a:cxn ang="0">
                  <a:pos x="13" y="19"/>
                </a:cxn>
                <a:cxn ang="0">
                  <a:pos x="7" y="25"/>
                </a:cxn>
                <a:cxn ang="0">
                  <a:pos x="0" y="38"/>
                </a:cxn>
                <a:cxn ang="0">
                  <a:pos x="7" y="50"/>
                </a:cxn>
                <a:cxn ang="0">
                  <a:pos x="13" y="50"/>
                </a:cxn>
                <a:cxn ang="0">
                  <a:pos x="19" y="50"/>
                </a:cxn>
              </a:cxnLst>
              <a:rect l="0" t="0" r="0" b="0"/>
              <a:pathLst>
                <a:path w="64" h="50">
                  <a:moveTo>
                    <a:pt x="19" y="50"/>
                  </a:moveTo>
                  <a:lnTo>
                    <a:pt x="32" y="44"/>
                  </a:lnTo>
                  <a:lnTo>
                    <a:pt x="45" y="38"/>
                  </a:lnTo>
                  <a:lnTo>
                    <a:pt x="57" y="32"/>
                  </a:lnTo>
                  <a:lnTo>
                    <a:pt x="64" y="25"/>
                  </a:lnTo>
                  <a:lnTo>
                    <a:pt x="64" y="13"/>
                  </a:lnTo>
                  <a:lnTo>
                    <a:pt x="57" y="6"/>
                  </a:lnTo>
                  <a:lnTo>
                    <a:pt x="51" y="0"/>
                  </a:lnTo>
                  <a:lnTo>
                    <a:pt x="38" y="6"/>
                  </a:lnTo>
                  <a:lnTo>
                    <a:pt x="26" y="13"/>
                  </a:lnTo>
                  <a:lnTo>
                    <a:pt x="13" y="19"/>
                  </a:lnTo>
                  <a:lnTo>
                    <a:pt x="7" y="25"/>
                  </a:lnTo>
                  <a:lnTo>
                    <a:pt x="0" y="38"/>
                  </a:lnTo>
                  <a:lnTo>
                    <a:pt x="7" y="50"/>
                  </a:lnTo>
                  <a:lnTo>
                    <a:pt x="13" y="50"/>
                  </a:lnTo>
                  <a:lnTo>
                    <a:pt x="19" y="5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29" name="フリーフォーム 428"/>
            <p:cNvSpPr>
              <a:spLocks/>
            </p:cNvSpPr>
            <p:nvPr/>
          </p:nvSpPr>
          <p:spPr bwMode="auto">
            <a:xfrm>
              <a:off x="4650" y="3253"/>
              <a:ext cx="70" cy="44"/>
            </a:xfrm>
            <a:custGeom>
              <a:avLst/>
              <a:gdLst/>
              <a:ahLst/>
              <a:cxnLst>
                <a:cxn ang="0">
                  <a:pos x="13" y="38"/>
                </a:cxn>
                <a:cxn ang="0">
                  <a:pos x="26" y="44"/>
                </a:cxn>
                <a:cxn ang="0">
                  <a:pos x="32" y="38"/>
                </a:cxn>
                <a:cxn ang="0">
                  <a:pos x="38" y="32"/>
                </a:cxn>
                <a:cxn ang="0">
                  <a:pos x="45" y="19"/>
                </a:cxn>
                <a:cxn ang="0">
                  <a:pos x="51" y="19"/>
                </a:cxn>
                <a:cxn ang="0">
                  <a:pos x="63" y="13"/>
                </a:cxn>
                <a:cxn ang="0">
                  <a:pos x="70" y="13"/>
                </a:cxn>
                <a:cxn ang="0">
                  <a:pos x="63" y="6"/>
                </a:cxn>
                <a:cxn ang="0">
                  <a:pos x="51" y="0"/>
                </a:cxn>
                <a:cxn ang="0">
                  <a:pos x="45" y="0"/>
                </a:cxn>
                <a:cxn ang="0">
                  <a:pos x="32" y="6"/>
                </a:cxn>
                <a:cxn ang="0">
                  <a:pos x="19" y="6"/>
                </a:cxn>
                <a:cxn ang="0">
                  <a:pos x="7" y="13"/>
                </a:cxn>
                <a:cxn ang="0">
                  <a:pos x="0" y="25"/>
                </a:cxn>
                <a:cxn ang="0">
                  <a:pos x="7" y="38"/>
                </a:cxn>
                <a:cxn ang="0">
                  <a:pos x="13" y="38"/>
                </a:cxn>
              </a:cxnLst>
              <a:rect l="0" t="0" r="0" b="0"/>
              <a:pathLst>
                <a:path w="70" h="44">
                  <a:moveTo>
                    <a:pt x="13" y="38"/>
                  </a:moveTo>
                  <a:lnTo>
                    <a:pt x="26" y="44"/>
                  </a:lnTo>
                  <a:lnTo>
                    <a:pt x="32" y="38"/>
                  </a:lnTo>
                  <a:lnTo>
                    <a:pt x="38" y="32"/>
                  </a:lnTo>
                  <a:lnTo>
                    <a:pt x="45" y="19"/>
                  </a:lnTo>
                  <a:lnTo>
                    <a:pt x="51" y="19"/>
                  </a:lnTo>
                  <a:lnTo>
                    <a:pt x="63" y="13"/>
                  </a:lnTo>
                  <a:lnTo>
                    <a:pt x="70" y="13"/>
                  </a:lnTo>
                  <a:lnTo>
                    <a:pt x="63" y="6"/>
                  </a:lnTo>
                  <a:lnTo>
                    <a:pt x="51" y="0"/>
                  </a:lnTo>
                  <a:lnTo>
                    <a:pt x="45" y="0"/>
                  </a:lnTo>
                  <a:lnTo>
                    <a:pt x="32" y="6"/>
                  </a:lnTo>
                  <a:lnTo>
                    <a:pt x="19" y="6"/>
                  </a:lnTo>
                  <a:lnTo>
                    <a:pt x="7" y="13"/>
                  </a:lnTo>
                  <a:lnTo>
                    <a:pt x="0" y="25"/>
                  </a:lnTo>
                  <a:lnTo>
                    <a:pt x="7" y="38"/>
                  </a:lnTo>
                  <a:lnTo>
                    <a:pt x="13"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0" name="フリーフォーム 429"/>
            <p:cNvSpPr>
              <a:spLocks/>
            </p:cNvSpPr>
            <p:nvPr/>
          </p:nvSpPr>
          <p:spPr bwMode="auto">
            <a:xfrm>
              <a:off x="4827" y="3171"/>
              <a:ext cx="44" cy="38"/>
            </a:xfrm>
            <a:custGeom>
              <a:avLst/>
              <a:gdLst/>
              <a:ahLst/>
              <a:cxnLst>
                <a:cxn ang="0">
                  <a:pos x="13" y="38"/>
                </a:cxn>
                <a:cxn ang="0">
                  <a:pos x="32" y="32"/>
                </a:cxn>
                <a:cxn ang="0">
                  <a:pos x="44" y="19"/>
                </a:cxn>
                <a:cxn ang="0">
                  <a:pos x="44" y="6"/>
                </a:cxn>
                <a:cxn ang="0">
                  <a:pos x="38" y="0"/>
                </a:cxn>
                <a:cxn ang="0">
                  <a:pos x="32" y="0"/>
                </a:cxn>
                <a:cxn ang="0">
                  <a:pos x="6" y="6"/>
                </a:cxn>
                <a:cxn ang="0">
                  <a:pos x="0" y="13"/>
                </a:cxn>
                <a:cxn ang="0">
                  <a:pos x="0" y="25"/>
                </a:cxn>
                <a:cxn ang="0">
                  <a:pos x="6" y="38"/>
                </a:cxn>
                <a:cxn ang="0">
                  <a:pos x="6" y="38"/>
                </a:cxn>
                <a:cxn ang="0">
                  <a:pos x="13" y="38"/>
                </a:cxn>
              </a:cxnLst>
              <a:rect l="0" t="0" r="0" b="0"/>
              <a:pathLst>
                <a:path w="44" h="38">
                  <a:moveTo>
                    <a:pt x="13" y="38"/>
                  </a:moveTo>
                  <a:lnTo>
                    <a:pt x="32" y="32"/>
                  </a:lnTo>
                  <a:lnTo>
                    <a:pt x="44" y="19"/>
                  </a:lnTo>
                  <a:lnTo>
                    <a:pt x="44" y="6"/>
                  </a:lnTo>
                  <a:lnTo>
                    <a:pt x="38" y="0"/>
                  </a:lnTo>
                  <a:lnTo>
                    <a:pt x="32" y="0"/>
                  </a:lnTo>
                  <a:lnTo>
                    <a:pt x="6" y="6"/>
                  </a:lnTo>
                  <a:lnTo>
                    <a:pt x="0" y="13"/>
                  </a:lnTo>
                  <a:lnTo>
                    <a:pt x="0" y="25"/>
                  </a:lnTo>
                  <a:lnTo>
                    <a:pt x="6" y="38"/>
                  </a:lnTo>
                  <a:lnTo>
                    <a:pt x="6" y="38"/>
                  </a:lnTo>
                  <a:lnTo>
                    <a:pt x="13"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1" name="フリーフォーム 430"/>
            <p:cNvSpPr>
              <a:spLocks/>
            </p:cNvSpPr>
            <p:nvPr/>
          </p:nvSpPr>
          <p:spPr bwMode="auto">
            <a:xfrm>
              <a:off x="4101" y="2679"/>
              <a:ext cx="108" cy="114"/>
            </a:xfrm>
            <a:custGeom>
              <a:avLst/>
              <a:gdLst/>
              <a:ahLst/>
              <a:cxnLst>
                <a:cxn ang="0">
                  <a:pos x="57" y="114"/>
                </a:cxn>
                <a:cxn ang="0">
                  <a:pos x="76" y="101"/>
                </a:cxn>
                <a:cxn ang="0">
                  <a:pos x="95" y="82"/>
                </a:cxn>
                <a:cxn ang="0">
                  <a:pos x="101" y="57"/>
                </a:cxn>
                <a:cxn ang="0">
                  <a:pos x="108" y="38"/>
                </a:cxn>
                <a:cxn ang="0">
                  <a:pos x="108" y="19"/>
                </a:cxn>
                <a:cxn ang="0">
                  <a:pos x="101" y="6"/>
                </a:cxn>
                <a:cxn ang="0">
                  <a:pos x="89" y="0"/>
                </a:cxn>
                <a:cxn ang="0">
                  <a:pos x="63" y="6"/>
                </a:cxn>
                <a:cxn ang="0">
                  <a:pos x="32" y="19"/>
                </a:cxn>
                <a:cxn ang="0">
                  <a:pos x="7" y="44"/>
                </a:cxn>
                <a:cxn ang="0">
                  <a:pos x="0" y="63"/>
                </a:cxn>
                <a:cxn ang="0">
                  <a:pos x="0" y="82"/>
                </a:cxn>
                <a:cxn ang="0">
                  <a:pos x="0" y="95"/>
                </a:cxn>
                <a:cxn ang="0">
                  <a:pos x="13" y="107"/>
                </a:cxn>
                <a:cxn ang="0">
                  <a:pos x="32" y="114"/>
                </a:cxn>
                <a:cxn ang="0">
                  <a:pos x="51" y="114"/>
                </a:cxn>
                <a:cxn ang="0">
                  <a:pos x="57" y="114"/>
                </a:cxn>
              </a:cxnLst>
              <a:rect l="0" t="0" r="0" b="0"/>
              <a:pathLst>
                <a:path w="108" h="114">
                  <a:moveTo>
                    <a:pt x="57" y="114"/>
                  </a:moveTo>
                  <a:lnTo>
                    <a:pt x="76" y="101"/>
                  </a:lnTo>
                  <a:lnTo>
                    <a:pt x="95" y="82"/>
                  </a:lnTo>
                  <a:lnTo>
                    <a:pt x="101" y="57"/>
                  </a:lnTo>
                  <a:lnTo>
                    <a:pt x="108" y="38"/>
                  </a:lnTo>
                  <a:lnTo>
                    <a:pt x="108" y="19"/>
                  </a:lnTo>
                  <a:lnTo>
                    <a:pt x="101" y="6"/>
                  </a:lnTo>
                  <a:lnTo>
                    <a:pt x="89" y="0"/>
                  </a:lnTo>
                  <a:lnTo>
                    <a:pt x="63" y="6"/>
                  </a:lnTo>
                  <a:lnTo>
                    <a:pt x="32" y="19"/>
                  </a:lnTo>
                  <a:lnTo>
                    <a:pt x="7" y="44"/>
                  </a:lnTo>
                  <a:lnTo>
                    <a:pt x="0" y="63"/>
                  </a:lnTo>
                  <a:lnTo>
                    <a:pt x="0" y="82"/>
                  </a:lnTo>
                  <a:lnTo>
                    <a:pt x="0" y="95"/>
                  </a:lnTo>
                  <a:lnTo>
                    <a:pt x="13" y="107"/>
                  </a:lnTo>
                  <a:lnTo>
                    <a:pt x="32" y="114"/>
                  </a:lnTo>
                  <a:lnTo>
                    <a:pt x="51" y="114"/>
                  </a:lnTo>
                  <a:lnTo>
                    <a:pt x="57" y="11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2" name="フリーフォーム 431"/>
            <p:cNvSpPr>
              <a:spLocks/>
            </p:cNvSpPr>
            <p:nvPr/>
          </p:nvSpPr>
          <p:spPr bwMode="auto">
            <a:xfrm>
              <a:off x="4379" y="2572"/>
              <a:ext cx="101" cy="88"/>
            </a:xfrm>
            <a:custGeom>
              <a:avLst/>
              <a:gdLst/>
              <a:ahLst/>
              <a:cxnLst>
                <a:cxn ang="0">
                  <a:pos x="50" y="88"/>
                </a:cxn>
                <a:cxn ang="0">
                  <a:pos x="63" y="82"/>
                </a:cxn>
                <a:cxn ang="0">
                  <a:pos x="76" y="63"/>
                </a:cxn>
                <a:cxn ang="0">
                  <a:pos x="101" y="31"/>
                </a:cxn>
                <a:cxn ang="0">
                  <a:pos x="101" y="25"/>
                </a:cxn>
                <a:cxn ang="0">
                  <a:pos x="101" y="12"/>
                </a:cxn>
                <a:cxn ang="0">
                  <a:pos x="88" y="6"/>
                </a:cxn>
                <a:cxn ang="0">
                  <a:pos x="76" y="0"/>
                </a:cxn>
                <a:cxn ang="0">
                  <a:pos x="44" y="12"/>
                </a:cxn>
                <a:cxn ang="0">
                  <a:pos x="13" y="25"/>
                </a:cxn>
                <a:cxn ang="0">
                  <a:pos x="6" y="44"/>
                </a:cxn>
                <a:cxn ang="0">
                  <a:pos x="0" y="57"/>
                </a:cxn>
                <a:cxn ang="0">
                  <a:pos x="6" y="69"/>
                </a:cxn>
                <a:cxn ang="0">
                  <a:pos x="13" y="82"/>
                </a:cxn>
                <a:cxn ang="0">
                  <a:pos x="25" y="88"/>
                </a:cxn>
                <a:cxn ang="0">
                  <a:pos x="44" y="88"/>
                </a:cxn>
                <a:cxn ang="0">
                  <a:pos x="50" y="88"/>
                </a:cxn>
              </a:cxnLst>
              <a:rect l="0" t="0" r="0" b="0"/>
              <a:pathLst>
                <a:path w="101" h="88">
                  <a:moveTo>
                    <a:pt x="50" y="88"/>
                  </a:moveTo>
                  <a:lnTo>
                    <a:pt x="63" y="82"/>
                  </a:lnTo>
                  <a:lnTo>
                    <a:pt x="76" y="63"/>
                  </a:lnTo>
                  <a:lnTo>
                    <a:pt x="101" y="31"/>
                  </a:lnTo>
                  <a:lnTo>
                    <a:pt x="101" y="25"/>
                  </a:lnTo>
                  <a:lnTo>
                    <a:pt x="101" y="12"/>
                  </a:lnTo>
                  <a:lnTo>
                    <a:pt x="88" y="6"/>
                  </a:lnTo>
                  <a:lnTo>
                    <a:pt x="76" y="0"/>
                  </a:lnTo>
                  <a:lnTo>
                    <a:pt x="44" y="12"/>
                  </a:lnTo>
                  <a:lnTo>
                    <a:pt x="13" y="25"/>
                  </a:lnTo>
                  <a:lnTo>
                    <a:pt x="6" y="44"/>
                  </a:lnTo>
                  <a:lnTo>
                    <a:pt x="0" y="57"/>
                  </a:lnTo>
                  <a:lnTo>
                    <a:pt x="6" y="69"/>
                  </a:lnTo>
                  <a:lnTo>
                    <a:pt x="13" y="82"/>
                  </a:lnTo>
                  <a:lnTo>
                    <a:pt x="25" y="88"/>
                  </a:lnTo>
                  <a:lnTo>
                    <a:pt x="44" y="88"/>
                  </a:lnTo>
                  <a:lnTo>
                    <a:pt x="50" y="8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3" name="フリーフォーム 432"/>
            <p:cNvSpPr>
              <a:spLocks/>
            </p:cNvSpPr>
            <p:nvPr/>
          </p:nvSpPr>
          <p:spPr bwMode="auto">
            <a:xfrm>
              <a:off x="4695" y="3039"/>
              <a:ext cx="44" cy="31"/>
            </a:xfrm>
            <a:custGeom>
              <a:avLst/>
              <a:gdLst/>
              <a:ahLst/>
              <a:cxnLst>
                <a:cxn ang="0">
                  <a:pos x="0" y="31"/>
                </a:cxn>
                <a:cxn ang="0">
                  <a:pos x="18" y="25"/>
                </a:cxn>
                <a:cxn ang="0">
                  <a:pos x="37" y="12"/>
                </a:cxn>
                <a:cxn ang="0">
                  <a:pos x="44" y="6"/>
                </a:cxn>
                <a:cxn ang="0">
                  <a:pos x="25" y="0"/>
                </a:cxn>
                <a:cxn ang="0">
                  <a:pos x="6" y="6"/>
                </a:cxn>
                <a:cxn ang="0">
                  <a:pos x="0" y="19"/>
                </a:cxn>
                <a:cxn ang="0">
                  <a:pos x="0" y="25"/>
                </a:cxn>
                <a:cxn ang="0">
                  <a:pos x="0" y="31"/>
                </a:cxn>
              </a:cxnLst>
              <a:rect l="0" t="0" r="0" b="0"/>
              <a:pathLst>
                <a:path w="44" h="31">
                  <a:moveTo>
                    <a:pt x="0" y="31"/>
                  </a:moveTo>
                  <a:lnTo>
                    <a:pt x="18" y="25"/>
                  </a:lnTo>
                  <a:lnTo>
                    <a:pt x="37" y="12"/>
                  </a:lnTo>
                  <a:lnTo>
                    <a:pt x="44" y="6"/>
                  </a:lnTo>
                  <a:lnTo>
                    <a:pt x="25" y="0"/>
                  </a:lnTo>
                  <a:lnTo>
                    <a:pt x="6" y="6"/>
                  </a:lnTo>
                  <a:lnTo>
                    <a:pt x="0" y="19"/>
                  </a:lnTo>
                  <a:lnTo>
                    <a:pt x="0" y="25"/>
                  </a:lnTo>
                  <a:lnTo>
                    <a:pt x="0" y="31"/>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4" name="フリーフォーム 433"/>
            <p:cNvSpPr>
              <a:spLocks/>
            </p:cNvSpPr>
            <p:nvPr/>
          </p:nvSpPr>
          <p:spPr bwMode="auto">
            <a:xfrm>
              <a:off x="4385" y="2767"/>
              <a:ext cx="26" cy="19"/>
            </a:xfrm>
            <a:custGeom>
              <a:avLst/>
              <a:gdLst/>
              <a:ahLst/>
              <a:cxnLst>
                <a:cxn ang="0">
                  <a:pos x="26" y="13"/>
                </a:cxn>
                <a:cxn ang="0">
                  <a:pos x="26" y="0"/>
                </a:cxn>
                <a:cxn ang="0">
                  <a:pos x="13" y="0"/>
                </a:cxn>
                <a:cxn ang="0">
                  <a:pos x="7" y="0"/>
                </a:cxn>
                <a:cxn ang="0">
                  <a:pos x="0" y="0"/>
                </a:cxn>
                <a:cxn ang="0">
                  <a:pos x="13" y="13"/>
                </a:cxn>
                <a:cxn ang="0">
                  <a:pos x="26" y="19"/>
                </a:cxn>
                <a:cxn ang="0">
                  <a:pos x="26" y="19"/>
                </a:cxn>
                <a:cxn ang="0">
                  <a:pos x="26" y="13"/>
                </a:cxn>
              </a:cxnLst>
              <a:rect l="0" t="0" r="0" b="0"/>
              <a:pathLst>
                <a:path w="26" h="19">
                  <a:moveTo>
                    <a:pt x="26" y="13"/>
                  </a:moveTo>
                  <a:lnTo>
                    <a:pt x="26" y="0"/>
                  </a:lnTo>
                  <a:lnTo>
                    <a:pt x="13" y="0"/>
                  </a:lnTo>
                  <a:lnTo>
                    <a:pt x="7" y="0"/>
                  </a:lnTo>
                  <a:lnTo>
                    <a:pt x="0" y="0"/>
                  </a:lnTo>
                  <a:lnTo>
                    <a:pt x="13" y="13"/>
                  </a:lnTo>
                  <a:lnTo>
                    <a:pt x="26" y="19"/>
                  </a:lnTo>
                  <a:lnTo>
                    <a:pt x="26" y="19"/>
                  </a:lnTo>
                  <a:lnTo>
                    <a:pt x="26" y="13"/>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5" name="フリーフォーム 434"/>
            <p:cNvSpPr>
              <a:spLocks/>
            </p:cNvSpPr>
            <p:nvPr/>
          </p:nvSpPr>
          <p:spPr bwMode="auto">
            <a:xfrm>
              <a:off x="4695" y="2994"/>
              <a:ext cx="18" cy="19"/>
            </a:xfrm>
            <a:custGeom>
              <a:avLst/>
              <a:gdLst/>
              <a:ahLst/>
              <a:cxnLst>
                <a:cxn ang="0">
                  <a:pos x="6" y="19"/>
                </a:cxn>
                <a:cxn ang="0">
                  <a:pos x="12" y="13"/>
                </a:cxn>
                <a:cxn ang="0">
                  <a:pos x="18" y="7"/>
                </a:cxn>
                <a:cxn ang="0">
                  <a:pos x="12" y="0"/>
                </a:cxn>
                <a:cxn ang="0">
                  <a:pos x="6" y="0"/>
                </a:cxn>
                <a:cxn ang="0">
                  <a:pos x="0" y="7"/>
                </a:cxn>
                <a:cxn ang="0">
                  <a:pos x="0" y="13"/>
                </a:cxn>
                <a:cxn ang="0">
                  <a:pos x="0" y="19"/>
                </a:cxn>
                <a:cxn ang="0">
                  <a:pos x="0" y="19"/>
                </a:cxn>
                <a:cxn ang="0">
                  <a:pos x="6" y="19"/>
                </a:cxn>
              </a:cxnLst>
              <a:rect l="0" t="0" r="0" b="0"/>
              <a:pathLst>
                <a:path w="18" h="19">
                  <a:moveTo>
                    <a:pt x="6" y="19"/>
                  </a:moveTo>
                  <a:lnTo>
                    <a:pt x="12" y="13"/>
                  </a:lnTo>
                  <a:lnTo>
                    <a:pt x="18" y="7"/>
                  </a:lnTo>
                  <a:lnTo>
                    <a:pt x="12" y="0"/>
                  </a:lnTo>
                  <a:lnTo>
                    <a:pt x="6" y="0"/>
                  </a:lnTo>
                  <a:lnTo>
                    <a:pt x="0" y="7"/>
                  </a:lnTo>
                  <a:lnTo>
                    <a:pt x="0" y="13"/>
                  </a:lnTo>
                  <a:lnTo>
                    <a:pt x="0" y="19"/>
                  </a:lnTo>
                  <a:lnTo>
                    <a:pt x="0" y="19"/>
                  </a:lnTo>
                  <a:lnTo>
                    <a:pt x="6" y="19"/>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6" name="フリーフォーム 435"/>
            <p:cNvSpPr>
              <a:spLocks/>
            </p:cNvSpPr>
            <p:nvPr/>
          </p:nvSpPr>
          <p:spPr bwMode="auto">
            <a:xfrm>
              <a:off x="4398" y="2124"/>
              <a:ext cx="57" cy="44"/>
            </a:xfrm>
            <a:custGeom>
              <a:avLst/>
              <a:gdLst/>
              <a:ahLst/>
              <a:cxnLst>
                <a:cxn ang="0">
                  <a:pos x="19" y="44"/>
                </a:cxn>
                <a:cxn ang="0">
                  <a:pos x="44" y="38"/>
                </a:cxn>
                <a:cxn ang="0">
                  <a:pos x="57" y="31"/>
                </a:cxn>
                <a:cxn ang="0">
                  <a:pos x="57" y="19"/>
                </a:cxn>
                <a:cxn ang="0">
                  <a:pos x="50" y="6"/>
                </a:cxn>
                <a:cxn ang="0">
                  <a:pos x="44" y="0"/>
                </a:cxn>
                <a:cxn ang="0">
                  <a:pos x="25" y="0"/>
                </a:cxn>
                <a:cxn ang="0">
                  <a:pos x="13" y="6"/>
                </a:cxn>
                <a:cxn ang="0">
                  <a:pos x="6" y="19"/>
                </a:cxn>
                <a:cxn ang="0">
                  <a:pos x="0" y="25"/>
                </a:cxn>
                <a:cxn ang="0">
                  <a:pos x="6" y="38"/>
                </a:cxn>
                <a:cxn ang="0">
                  <a:pos x="13" y="44"/>
                </a:cxn>
                <a:cxn ang="0">
                  <a:pos x="19" y="44"/>
                </a:cxn>
              </a:cxnLst>
              <a:rect l="0" t="0" r="0" b="0"/>
              <a:pathLst>
                <a:path w="57" h="44">
                  <a:moveTo>
                    <a:pt x="19" y="44"/>
                  </a:moveTo>
                  <a:lnTo>
                    <a:pt x="44" y="38"/>
                  </a:lnTo>
                  <a:lnTo>
                    <a:pt x="57" y="31"/>
                  </a:lnTo>
                  <a:lnTo>
                    <a:pt x="57" y="19"/>
                  </a:lnTo>
                  <a:lnTo>
                    <a:pt x="50" y="6"/>
                  </a:lnTo>
                  <a:lnTo>
                    <a:pt x="44" y="0"/>
                  </a:lnTo>
                  <a:lnTo>
                    <a:pt x="25" y="0"/>
                  </a:lnTo>
                  <a:lnTo>
                    <a:pt x="13" y="6"/>
                  </a:lnTo>
                  <a:lnTo>
                    <a:pt x="6" y="19"/>
                  </a:lnTo>
                  <a:lnTo>
                    <a:pt x="0" y="25"/>
                  </a:lnTo>
                  <a:lnTo>
                    <a:pt x="6" y="38"/>
                  </a:lnTo>
                  <a:lnTo>
                    <a:pt x="13" y="44"/>
                  </a:lnTo>
                  <a:lnTo>
                    <a:pt x="19" y="44"/>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7" name="フリーフォーム 436"/>
            <p:cNvSpPr>
              <a:spLocks/>
            </p:cNvSpPr>
            <p:nvPr/>
          </p:nvSpPr>
          <p:spPr bwMode="auto">
            <a:xfrm>
              <a:off x="4310" y="1903"/>
              <a:ext cx="113" cy="107"/>
            </a:xfrm>
            <a:custGeom>
              <a:avLst/>
              <a:gdLst/>
              <a:ahLst/>
              <a:cxnLst>
                <a:cxn ang="0">
                  <a:pos x="69" y="107"/>
                </a:cxn>
                <a:cxn ang="0">
                  <a:pos x="88" y="101"/>
                </a:cxn>
                <a:cxn ang="0">
                  <a:pos x="101" y="82"/>
                </a:cxn>
                <a:cxn ang="0">
                  <a:pos x="107" y="57"/>
                </a:cxn>
                <a:cxn ang="0">
                  <a:pos x="113" y="32"/>
                </a:cxn>
                <a:cxn ang="0">
                  <a:pos x="101" y="13"/>
                </a:cxn>
                <a:cxn ang="0">
                  <a:pos x="88" y="0"/>
                </a:cxn>
                <a:cxn ang="0">
                  <a:pos x="63" y="0"/>
                </a:cxn>
                <a:cxn ang="0">
                  <a:pos x="44" y="13"/>
                </a:cxn>
                <a:cxn ang="0">
                  <a:pos x="25" y="32"/>
                </a:cxn>
                <a:cxn ang="0">
                  <a:pos x="12" y="44"/>
                </a:cxn>
                <a:cxn ang="0">
                  <a:pos x="6" y="51"/>
                </a:cxn>
                <a:cxn ang="0">
                  <a:pos x="0" y="51"/>
                </a:cxn>
                <a:cxn ang="0">
                  <a:pos x="0" y="57"/>
                </a:cxn>
                <a:cxn ang="0">
                  <a:pos x="0" y="63"/>
                </a:cxn>
                <a:cxn ang="0">
                  <a:pos x="6" y="69"/>
                </a:cxn>
                <a:cxn ang="0">
                  <a:pos x="12" y="76"/>
                </a:cxn>
                <a:cxn ang="0">
                  <a:pos x="31" y="95"/>
                </a:cxn>
                <a:cxn ang="0">
                  <a:pos x="50" y="107"/>
                </a:cxn>
                <a:cxn ang="0">
                  <a:pos x="63" y="107"/>
                </a:cxn>
                <a:cxn ang="0">
                  <a:pos x="69" y="107"/>
                </a:cxn>
              </a:cxnLst>
              <a:rect l="0" t="0" r="0" b="0"/>
              <a:pathLst>
                <a:path w="113" h="107">
                  <a:moveTo>
                    <a:pt x="69" y="107"/>
                  </a:moveTo>
                  <a:lnTo>
                    <a:pt x="88" y="101"/>
                  </a:lnTo>
                  <a:lnTo>
                    <a:pt x="101" y="82"/>
                  </a:lnTo>
                  <a:lnTo>
                    <a:pt x="107" y="57"/>
                  </a:lnTo>
                  <a:lnTo>
                    <a:pt x="113" y="32"/>
                  </a:lnTo>
                  <a:lnTo>
                    <a:pt x="101" y="13"/>
                  </a:lnTo>
                  <a:lnTo>
                    <a:pt x="88" y="0"/>
                  </a:lnTo>
                  <a:lnTo>
                    <a:pt x="63" y="0"/>
                  </a:lnTo>
                  <a:lnTo>
                    <a:pt x="44" y="13"/>
                  </a:lnTo>
                  <a:lnTo>
                    <a:pt x="25" y="32"/>
                  </a:lnTo>
                  <a:lnTo>
                    <a:pt x="12" y="44"/>
                  </a:lnTo>
                  <a:lnTo>
                    <a:pt x="6" y="51"/>
                  </a:lnTo>
                  <a:lnTo>
                    <a:pt x="0" y="51"/>
                  </a:lnTo>
                  <a:lnTo>
                    <a:pt x="0" y="57"/>
                  </a:lnTo>
                  <a:lnTo>
                    <a:pt x="0" y="63"/>
                  </a:lnTo>
                  <a:lnTo>
                    <a:pt x="6" y="69"/>
                  </a:lnTo>
                  <a:lnTo>
                    <a:pt x="12" y="76"/>
                  </a:lnTo>
                  <a:lnTo>
                    <a:pt x="31" y="95"/>
                  </a:lnTo>
                  <a:lnTo>
                    <a:pt x="50" y="107"/>
                  </a:lnTo>
                  <a:lnTo>
                    <a:pt x="63" y="107"/>
                  </a:lnTo>
                  <a:lnTo>
                    <a:pt x="69" y="107"/>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8" name="フリーフォーム 437"/>
            <p:cNvSpPr>
              <a:spLocks/>
            </p:cNvSpPr>
            <p:nvPr/>
          </p:nvSpPr>
          <p:spPr bwMode="auto">
            <a:xfrm>
              <a:off x="4480" y="1802"/>
              <a:ext cx="76" cy="88"/>
            </a:xfrm>
            <a:custGeom>
              <a:avLst/>
              <a:gdLst/>
              <a:ahLst/>
              <a:cxnLst>
                <a:cxn ang="0">
                  <a:pos x="57" y="76"/>
                </a:cxn>
                <a:cxn ang="0">
                  <a:pos x="69" y="63"/>
                </a:cxn>
                <a:cxn ang="0">
                  <a:pos x="76" y="38"/>
                </a:cxn>
                <a:cxn ang="0">
                  <a:pos x="76" y="13"/>
                </a:cxn>
                <a:cxn ang="0">
                  <a:pos x="69" y="6"/>
                </a:cxn>
                <a:cxn ang="0">
                  <a:pos x="57" y="0"/>
                </a:cxn>
                <a:cxn ang="0">
                  <a:pos x="38" y="6"/>
                </a:cxn>
                <a:cxn ang="0">
                  <a:pos x="19" y="19"/>
                </a:cxn>
                <a:cxn ang="0">
                  <a:pos x="6" y="38"/>
                </a:cxn>
                <a:cxn ang="0">
                  <a:pos x="0" y="57"/>
                </a:cxn>
                <a:cxn ang="0">
                  <a:pos x="6" y="70"/>
                </a:cxn>
                <a:cxn ang="0">
                  <a:pos x="19" y="82"/>
                </a:cxn>
                <a:cxn ang="0">
                  <a:pos x="38" y="88"/>
                </a:cxn>
                <a:cxn ang="0">
                  <a:pos x="50" y="76"/>
                </a:cxn>
                <a:cxn ang="0">
                  <a:pos x="57" y="76"/>
                </a:cxn>
              </a:cxnLst>
              <a:rect l="0" t="0" r="0" b="0"/>
              <a:pathLst>
                <a:path w="76" h="88">
                  <a:moveTo>
                    <a:pt x="57" y="76"/>
                  </a:moveTo>
                  <a:lnTo>
                    <a:pt x="69" y="63"/>
                  </a:lnTo>
                  <a:lnTo>
                    <a:pt x="76" y="38"/>
                  </a:lnTo>
                  <a:lnTo>
                    <a:pt x="76" y="13"/>
                  </a:lnTo>
                  <a:lnTo>
                    <a:pt x="69" y="6"/>
                  </a:lnTo>
                  <a:lnTo>
                    <a:pt x="57" y="0"/>
                  </a:lnTo>
                  <a:lnTo>
                    <a:pt x="38" y="6"/>
                  </a:lnTo>
                  <a:lnTo>
                    <a:pt x="19" y="19"/>
                  </a:lnTo>
                  <a:lnTo>
                    <a:pt x="6" y="38"/>
                  </a:lnTo>
                  <a:lnTo>
                    <a:pt x="0" y="57"/>
                  </a:lnTo>
                  <a:lnTo>
                    <a:pt x="6" y="70"/>
                  </a:lnTo>
                  <a:lnTo>
                    <a:pt x="19" y="82"/>
                  </a:lnTo>
                  <a:lnTo>
                    <a:pt x="38" y="88"/>
                  </a:lnTo>
                  <a:lnTo>
                    <a:pt x="50" y="76"/>
                  </a:lnTo>
                  <a:lnTo>
                    <a:pt x="57" y="76"/>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39" name="フリーフォーム 438"/>
            <p:cNvSpPr>
              <a:spLocks/>
            </p:cNvSpPr>
            <p:nvPr/>
          </p:nvSpPr>
          <p:spPr bwMode="auto">
            <a:xfrm>
              <a:off x="4606" y="1979"/>
              <a:ext cx="44" cy="50"/>
            </a:xfrm>
            <a:custGeom>
              <a:avLst/>
              <a:gdLst/>
              <a:ahLst/>
              <a:cxnLst>
                <a:cxn ang="0">
                  <a:pos x="13" y="50"/>
                </a:cxn>
                <a:cxn ang="0">
                  <a:pos x="25" y="50"/>
                </a:cxn>
                <a:cxn ang="0">
                  <a:pos x="38" y="44"/>
                </a:cxn>
                <a:cxn ang="0">
                  <a:pos x="44" y="31"/>
                </a:cxn>
                <a:cxn ang="0">
                  <a:pos x="44" y="19"/>
                </a:cxn>
                <a:cxn ang="0">
                  <a:pos x="44" y="6"/>
                </a:cxn>
                <a:cxn ang="0">
                  <a:pos x="32" y="0"/>
                </a:cxn>
                <a:cxn ang="0">
                  <a:pos x="7" y="0"/>
                </a:cxn>
                <a:cxn ang="0">
                  <a:pos x="0" y="12"/>
                </a:cxn>
                <a:cxn ang="0">
                  <a:pos x="0" y="25"/>
                </a:cxn>
                <a:cxn ang="0">
                  <a:pos x="0" y="38"/>
                </a:cxn>
                <a:cxn ang="0">
                  <a:pos x="7" y="50"/>
                </a:cxn>
                <a:cxn ang="0">
                  <a:pos x="13" y="50"/>
                </a:cxn>
              </a:cxnLst>
              <a:rect l="0" t="0" r="0" b="0"/>
              <a:pathLst>
                <a:path w="44" h="50">
                  <a:moveTo>
                    <a:pt x="13" y="50"/>
                  </a:moveTo>
                  <a:lnTo>
                    <a:pt x="25" y="50"/>
                  </a:lnTo>
                  <a:lnTo>
                    <a:pt x="38" y="44"/>
                  </a:lnTo>
                  <a:lnTo>
                    <a:pt x="44" y="31"/>
                  </a:lnTo>
                  <a:lnTo>
                    <a:pt x="44" y="19"/>
                  </a:lnTo>
                  <a:lnTo>
                    <a:pt x="44" y="6"/>
                  </a:lnTo>
                  <a:lnTo>
                    <a:pt x="32" y="0"/>
                  </a:lnTo>
                  <a:lnTo>
                    <a:pt x="7" y="0"/>
                  </a:lnTo>
                  <a:lnTo>
                    <a:pt x="0" y="12"/>
                  </a:lnTo>
                  <a:lnTo>
                    <a:pt x="0" y="25"/>
                  </a:lnTo>
                  <a:lnTo>
                    <a:pt x="0" y="38"/>
                  </a:lnTo>
                  <a:lnTo>
                    <a:pt x="7" y="50"/>
                  </a:lnTo>
                  <a:lnTo>
                    <a:pt x="13" y="50"/>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0" name="フリーフォーム 439"/>
            <p:cNvSpPr>
              <a:spLocks/>
            </p:cNvSpPr>
            <p:nvPr/>
          </p:nvSpPr>
          <p:spPr bwMode="auto">
            <a:xfrm>
              <a:off x="4928" y="3127"/>
              <a:ext cx="32" cy="38"/>
            </a:xfrm>
            <a:custGeom>
              <a:avLst/>
              <a:gdLst/>
              <a:ahLst/>
              <a:cxnLst>
                <a:cxn ang="0">
                  <a:pos x="25" y="32"/>
                </a:cxn>
                <a:cxn ang="0">
                  <a:pos x="32" y="25"/>
                </a:cxn>
                <a:cxn ang="0">
                  <a:pos x="32" y="13"/>
                </a:cxn>
                <a:cxn ang="0">
                  <a:pos x="25" y="6"/>
                </a:cxn>
                <a:cxn ang="0">
                  <a:pos x="13" y="0"/>
                </a:cxn>
                <a:cxn ang="0">
                  <a:pos x="6" y="6"/>
                </a:cxn>
                <a:cxn ang="0">
                  <a:pos x="0" y="19"/>
                </a:cxn>
                <a:cxn ang="0">
                  <a:pos x="0" y="32"/>
                </a:cxn>
                <a:cxn ang="0">
                  <a:pos x="13" y="38"/>
                </a:cxn>
                <a:cxn ang="0">
                  <a:pos x="19" y="32"/>
                </a:cxn>
                <a:cxn ang="0">
                  <a:pos x="25" y="32"/>
                </a:cxn>
              </a:cxnLst>
              <a:rect l="0" t="0" r="0" b="0"/>
              <a:pathLst>
                <a:path w="32" h="38">
                  <a:moveTo>
                    <a:pt x="25" y="32"/>
                  </a:moveTo>
                  <a:lnTo>
                    <a:pt x="32" y="25"/>
                  </a:lnTo>
                  <a:lnTo>
                    <a:pt x="32" y="13"/>
                  </a:lnTo>
                  <a:lnTo>
                    <a:pt x="25" y="6"/>
                  </a:lnTo>
                  <a:lnTo>
                    <a:pt x="13" y="0"/>
                  </a:lnTo>
                  <a:lnTo>
                    <a:pt x="6" y="6"/>
                  </a:lnTo>
                  <a:lnTo>
                    <a:pt x="0" y="19"/>
                  </a:lnTo>
                  <a:lnTo>
                    <a:pt x="0" y="32"/>
                  </a:lnTo>
                  <a:lnTo>
                    <a:pt x="13" y="38"/>
                  </a:lnTo>
                  <a:lnTo>
                    <a:pt x="19" y="32"/>
                  </a:lnTo>
                  <a:lnTo>
                    <a:pt x="25" y="32"/>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1" name="フリーフォーム 440"/>
            <p:cNvSpPr>
              <a:spLocks/>
            </p:cNvSpPr>
            <p:nvPr/>
          </p:nvSpPr>
          <p:spPr bwMode="auto">
            <a:xfrm>
              <a:off x="5080" y="3058"/>
              <a:ext cx="119" cy="56"/>
            </a:xfrm>
            <a:custGeom>
              <a:avLst/>
              <a:gdLst/>
              <a:ahLst/>
              <a:cxnLst>
                <a:cxn ang="0">
                  <a:pos x="63" y="56"/>
                </a:cxn>
                <a:cxn ang="0">
                  <a:pos x="88" y="50"/>
                </a:cxn>
                <a:cxn ang="0">
                  <a:pos x="101" y="37"/>
                </a:cxn>
                <a:cxn ang="0">
                  <a:pos x="113" y="19"/>
                </a:cxn>
                <a:cxn ang="0">
                  <a:pos x="119" y="12"/>
                </a:cxn>
                <a:cxn ang="0">
                  <a:pos x="113" y="6"/>
                </a:cxn>
                <a:cxn ang="0">
                  <a:pos x="88" y="0"/>
                </a:cxn>
                <a:cxn ang="0">
                  <a:pos x="63" y="0"/>
                </a:cxn>
                <a:cxn ang="0">
                  <a:pos x="50" y="6"/>
                </a:cxn>
                <a:cxn ang="0">
                  <a:pos x="44" y="12"/>
                </a:cxn>
                <a:cxn ang="0">
                  <a:pos x="18" y="12"/>
                </a:cxn>
                <a:cxn ang="0">
                  <a:pos x="6" y="19"/>
                </a:cxn>
                <a:cxn ang="0">
                  <a:pos x="0" y="25"/>
                </a:cxn>
                <a:cxn ang="0">
                  <a:pos x="0" y="44"/>
                </a:cxn>
                <a:cxn ang="0">
                  <a:pos x="0" y="50"/>
                </a:cxn>
                <a:cxn ang="0">
                  <a:pos x="12" y="56"/>
                </a:cxn>
                <a:cxn ang="0">
                  <a:pos x="25" y="50"/>
                </a:cxn>
                <a:cxn ang="0">
                  <a:pos x="44" y="50"/>
                </a:cxn>
                <a:cxn ang="0">
                  <a:pos x="56" y="56"/>
                </a:cxn>
                <a:cxn ang="0">
                  <a:pos x="63" y="56"/>
                </a:cxn>
              </a:cxnLst>
              <a:rect l="0" t="0" r="0" b="0"/>
              <a:pathLst>
                <a:path w="119" h="56">
                  <a:moveTo>
                    <a:pt x="63" y="56"/>
                  </a:moveTo>
                  <a:lnTo>
                    <a:pt x="88" y="50"/>
                  </a:lnTo>
                  <a:lnTo>
                    <a:pt x="101" y="37"/>
                  </a:lnTo>
                  <a:lnTo>
                    <a:pt x="113" y="19"/>
                  </a:lnTo>
                  <a:lnTo>
                    <a:pt x="119" y="12"/>
                  </a:lnTo>
                  <a:lnTo>
                    <a:pt x="113" y="6"/>
                  </a:lnTo>
                  <a:lnTo>
                    <a:pt x="88" y="0"/>
                  </a:lnTo>
                  <a:lnTo>
                    <a:pt x="63" y="0"/>
                  </a:lnTo>
                  <a:lnTo>
                    <a:pt x="50" y="6"/>
                  </a:lnTo>
                  <a:lnTo>
                    <a:pt x="44" y="12"/>
                  </a:lnTo>
                  <a:lnTo>
                    <a:pt x="18" y="12"/>
                  </a:lnTo>
                  <a:lnTo>
                    <a:pt x="6" y="19"/>
                  </a:lnTo>
                  <a:lnTo>
                    <a:pt x="0" y="25"/>
                  </a:lnTo>
                  <a:lnTo>
                    <a:pt x="0" y="44"/>
                  </a:lnTo>
                  <a:lnTo>
                    <a:pt x="0" y="50"/>
                  </a:lnTo>
                  <a:lnTo>
                    <a:pt x="12" y="56"/>
                  </a:lnTo>
                  <a:lnTo>
                    <a:pt x="25" y="50"/>
                  </a:lnTo>
                  <a:lnTo>
                    <a:pt x="44" y="50"/>
                  </a:lnTo>
                  <a:lnTo>
                    <a:pt x="56" y="56"/>
                  </a:lnTo>
                  <a:lnTo>
                    <a:pt x="63" y="56"/>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2" name="フリーフォーム 441"/>
            <p:cNvSpPr>
              <a:spLocks/>
            </p:cNvSpPr>
            <p:nvPr/>
          </p:nvSpPr>
          <p:spPr bwMode="auto">
            <a:xfrm>
              <a:off x="5212" y="2906"/>
              <a:ext cx="25" cy="25"/>
            </a:xfrm>
            <a:custGeom>
              <a:avLst/>
              <a:gdLst/>
              <a:ahLst/>
              <a:cxnLst>
                <a:cxn ang="0">
                  <a:pos x="13" y="25"/>
                </a:cxn>
                <a:cxn ang="0">
                  <a:pos x="25" y="19"/>
                </a:cxn>
                <a:cxn ang="0">
                  <a:pos x="25" y="13"/>
                </a:cxn>
                <a:cxn ang="0">
                  <a:pos x="19" y="0"/>
                </a:cxn>
                <a:cxn ang="0">
                  <a:pos x="6" y="0"/>
                </a:cxn>
                <a:cxn ang="0">
                  <a:pos x="0" y="6"/>
                </a:cxn>
                <a:cxn ang="0">
                  <a:pos x="0" y="19"/>
                </a:cxn>
                <a:cxn ang="0">
                  <a:pos x="6" y="25"/>
                </a:cxn>
                <a:cxn ang="0">
                  <a:pos x="6" y="25"/>
                </a:cxn>
                <a:cxn ang="0">
                  <a:pos x="13" y="25"/>
                </a:cxn>
              </a:cxnLst>
              <a:rect l="0" t="0" r="0" b="0"/>
              <a:pathLst>
                <a:path w="25" h="25">
                  <a:moveTo>
                    <a:pt x="13" y="25"/>
                  </a:moveTo>
                  <a:lnTo>
                    <a:pt x="25" y="19"/>
                  </a:lnTo>
                  <a:lnTo>
                    <a:pt x="25" y="13"/>
                  </a:lnTo>
                  <a:lnTo>
                    <a:pt x="19" y="0"/>
                  </a:lnTo>
                  <a:lnTo>
                    <a:pt x="6" y="0"/>
                  </a:lnTo>
                  <a:lnTo>
                    <a:pt x="0" y="6"/>
                  </a:lnTo>
                  <a:lnTo>
                    <a:pt x="0" y="19"/>
                  </a:lnTo>
                  <a:lnTo>
                    <a:pt x="6" y="25"/>
                  </a:lnTo>
                  <a:lnTo>
                    <a:pt x="6" y="25"/>
                  </a:lnTo>
                  <a:lnTo>
                    <a:pt x="13" y="25"/>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3" name="フリーフォーム 442"/>
            <p:cNvSpPr>
              <a:spLocks/>
            </p:cNvSpPr>
            <p:nvPr/>
          </p:nvSpPr>
          <p:spPr bwMode="auto">
            <a:xfrm>
              <a:off x="5370" y="2748"/>
              <a:ext cx="95" cy="101"/>
            </a:xfrm>
            <a:custGeom>
              <a:avLst/>
              <a:gdLst/>
              <a:ahLst/>
              <a:cxnLst>
                <a:cxn ang="0">
                  <a:pos x="50" y="101"/>
                </a:cxn>
                <a:cxn ang="0">
                  <a:pos x="63" y="95"/>
                </a:cxn>
                <a:cxn ang="0">
                  <a:pos x="76" y="82"/>
                </a:cxn>
                <a:cxn ang="0">
                  <a:pos x="88" y="57"/>
                </a:cxn>
                <a:cxn ang="0">
                  <a:pos x="95" y="38"/>
                </a:cxn>
                <a:cxn ang="0">
                  <a:pos x="88" y="19"/>
                </a:cxn>
                <a:cxn ang="0">
                  <a:pos x="82" y="13"/>
                </a:cxn>
                <a:cxn ang="0">
                  <a:pos x="69" y="7"/>
                </a:cxn>
                <a:cxn ang="0">
                  <a:pos x="57" y="0"/>
                </a:cxn>
                <a:cxn ang="0">
                  <a:pos x="25" y="13"/>
                </a:cxn>
                <a:cxn ang="0">
                  <a:pos x="0" y="26"/>
                </a:cxn>
                <a:cxn ang="0">
                  <a:pos x="0" y="57"/>
                </a:cxn>
                <a:cxn ang="0">
                  <a:pos x="0" y="70"/>
                </a:cxn>
                <a:cxn ang="0">
                  <a:pos x="6" y="82"/>
                </a:cxn>
                <a:cxn ang="0">
                  <a:pos x="25" y="95"/>
                </a:cxn>
                <a:cxn ang="0">
                  <a:pos x="44" y="101"/>
                </a:cxn>
                <a:cxn ang="0">
                  <a:pos x="50" y="101"/>
                </a:cxn>
              </a:cxnLst>
              <a:rect l="0" t="0" r="0" b="0"/>
              <a:pathLst>
                <a:path w="95" h="101">
                  <a:moveTo>
                    <a:pt x="50" y="101"/>
                  </a:moveTo>
                  <a:lnTo>
                    <a:pt x="63" y="95"/>
                  </a:lnTo>
                  <a:lnTo>
                    <a:pt x="76" y="82"/>
                  </a:lnTo>
                  <a:lnTo>
                    <a:pt x="88" y="57"/>
                  </a:lnTo>
                  <a:lnTo>
                    <a:pt x="95" y="38"/>
                  </a:lnTo>
                  <a:lnTo>
                    <a:pt x="88" y="19"/>
                  </a:lnTo>
                  <a:lnTo>
                    <a:pt x="82" y="13"/>
                  </a:lnTo>
                  <a:lnTo>
                    <a:pt x="69" y="7"/>
                  </a:lnTo>
                  <a:lnTo>
                    <a:pt x="57" y="0"/>
                  </a:lnTo>
                  <a:lnTo>
                    <a:pt x="25" y="13"/>
                  </a:lnTo>
                  <a:lnTo>
                    <a:pt x="0" y="26"/>
                  </a:lnTo>
                  <a:lnTo>
                    <a:pt x="0" y="57"/>
                  </a:lnTo>
                  <a:lnTo>
                    <a:pt x="0" y="70"/>
                  </a:lnTo>
                  <a:lnTo>
                    <a:pt x="6" y="82"/>
                  </a:lnTo>
                  <a:lnTo>
                    <a:pt x="25" y="95"/>
                  </a:lnTo>
                  <a:lnTo>
                    <a:pt x="44" y="101"/>
                  </a:lnTo>
                  <a:lnTo>
                    <a:pt x="50" y="101"/>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4" name="フリーフォーム 443"/>
            <p:cNvSpPr>
              <a:spLocks/>
            </p:cNvSpPr>
            <p:nvPr/>
          </p:nvSpPr>
          <p:spPr bwMode="auto">
            <a:xfrm>
              <a:off x="5584" y="3291"/>
              <a:ext cx="32" cy="38"/>
            </a:xfrm>
            <a:custGeom>
              <a:avLst/>
              <a:gdLst/>
              <a:ahLst/>
              <a:cxnLst>
                <a:cxn ang="0">
                  <a:pos x="26" y="38"/>
                </a:cxn>
                <a:cxn ang="0">
                  <a:pos x="32" y="25"/>
                </a:cxn>
                <a:cxn ang="0">
                  <a:pos x="32" y="13"/>
                </a:cxn>
                <a:cxn ang="0">
                  <a:pos x="26" y="0"/>
                </a:cxn>
                <a:cxn ang="0">
                  <a:pos x="13" y="6"/>
                </a:cxn>
                <a:cxn ang="0">
                  <a:pos x="0" y="19"/>
                </a:cxn>
                <a:cxn ang="0">
                  <a:pos x="7" y="25"/>
                </a:cxn>
                <a:cxn ang="0">
                  <a:pos x="13" y="38"/>
                </a:cxn>
                <a:cxn ang="0">
                  <a:pos x="19" y="38"/>
                </a:cxn>
                <a:cxn ang="0">
                  <a:pos x="26" y="38"/>
                </a:cxn>
              </a:cxnLst>
              <a:rect l="0" t="0" r="0" b="0"/>
              <a:pathLst>
                <a:path w="32" h="38">
                  <a:moveTo>
                    <a:pt x="26" y="38"/>
                  </a:moveTo>
                  <a:lnTo>
                    <a:pt x="32" y="25"/>
                  </a:lnTo>
                  <a:lnTo>
                    <a:pt x="32" y="13"/>
                  </a:lnTo>
                  <a:lnTo>
                    <a:pt x="26" y="0"/>
                  </a:lnTo>
                  <a:lnTo>
                    <a:pt x="13" y="6"/>
                  </a:lnTo>
                  <a:lnTo>
                    <a:pt x="0" y="19"/>
                  </a:lnTo>
                  <a:lnTo>
                    <a:pt x="7" y="25"/>
                  </a:lnTo>
                  <a:lnTo>
                    <a:pt x="13" y="38"/>
                  </a:lnTo>
                  <a:lnTo>
                    <a:pt x="19" y="38"/>
                  </a:lnTo>
                  <a:lnTo>
                    <a:pt x="26" y="38"/>
                  </a:lnTo>
                  <a:close/>
                </a:path>
              </a:pathLst>
            </a:cu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5" name="フリーフォーム 444"/>
            <p:cNvSpPr>
              <a:spLocks/>
            </p:cNvSpPr>
            <p:nvPr/>
          </p:nvSpPr>
          <p:spPr bwMode="auto">
            <a:xfrm>
              <a:off x="3394" y="1480"/>
              <a:ext cx="266" cy="190"/>
            </a:xfrm>
            <a:custGeom>
              <a:avLst/>
              <a:gdLst/>
              <a:ahLst/>
              <a:cxnLst>
                <a:cxn ang="0">
                  <a:pos x="32" y="190"/>
                </a:cxn>
                <a:cxn ang="0">
                  <a:pos x="57" y="183"/>
                </a:cxn>
                <a:cxn ang="0">
                  <a:pos x="76" y="177"/>
                </a:cxn>
                <a:cxn ang="0">
                  <a:pos x="95" y="164"/>
                </a:cxn>
                <a:cxn ang="0">
                  <a:pos x="108" y="145"/>
                </a:cxn>
                <a:cxn ang="0">
                  <a:pos x="133" y="127"/>
                </a:cxn>
                <a:cxn ang="0">
                  <a:pos x="152" y="120"/>
                </a:cxn>
                <a:cxn ang="0">
                  <a:pos x="190" y="101"/>
                </a:cxn>
                <a:cxn ang="0">
                  <a:pos x="215" y="89"/>
                </a:cxn>
                <a:cxn ang="0">
                  <a:pos x="228" y="76"/>
                </a:cxn>
                <a:cxn ang="0">
                  <a:pos x="253" y="51"/>
                </a:cxn>
                <a:cxn ang="0">
                  <a:pos x="266" y="38"/>
                </a:cxn>
                <a:cxn ang="0">
                  <a:pos x="266" y="26"/>
                </a:cxn>
                <a:cxn ang="0">
                  <a:pos x="259" y="13"/>
                </a:cxn>
                <a:cxn ang="0">
                  <a:pos x="253" y="7"/>
                </a:cxn>
                <a:cxn ang="0">
                  <a:pos x="240" y="0"/>
                </a:cxn>
                <a:cxn ang="0">
                  <a:pos x="228" y="7"/>
                </a:cxn>
                <a:cxn ang="0">
                  <a:pos x="215" y="13"/>
                </a:cxn>
                <a:cxn ang="0">
                  <a:pos x="196" y="13"/>
                </a:cxn>
                <a:cxn ang="0">
                  <a:pos x="177" y="7"/>
                </a:cxn>
                <a:cxn ang="0">
                  <a:pos x="146" y="13"/>
                </a:cxn>
                <a:cxn ang="0">
                  <a:pos x="114" y="32"/>
                </a:cxn>
                <a:cxn ang="0">
                  <a:pos x="89" y="57"/>
                </a:cxn>
                <a:cxn ang="0">
                  <a:pos x="76" y="70"/>
                </a:cxn>
                <a:cxn ang="0">
                  <a:pos x="64" y="76"/>
                </a:cxn>
                <a:cxn ang="0">
                  <a:pos x="45" y="89"/>
                </a:cxn>
                <a:cxn ang="0">
                  <a:pos x="26" y="101"/>
                </a:cxn>
                <a:cxn ang="0">
                  <a:pos x="7" y="127"/>
                </a:cxn>
                <a:cxn ang="0">
                  <a:pos x="0" y="145"/>
                </a:cxn>
                <a:cxn ang="0">
                  <a:pos x="7" y="164"/>
                </a:cxn>
                <a:cxn ang="0">
                  <a:pos x="13" y="177"/>
                </a:cxn>
                <a:cxn ang="0">
                  <a:pos x="19" y="190"/>
                </a:cxn>
                <a:cxn ang="0">
                  <a:pos x="26" y="190"/>
                </a:cxn>
                <a:cxn ang="0">
                  <a:pos x="32" y="190"/>
                </a:cxn>
              </a:cxnLst>
              <a:rect l="0" t="0" r="0" b="0"/>
              <a:pathLst>
                <a:path w="266" h="190">
                  <a:moveTo>
                    <a:pt x="32" y="190"/>
                  </a:moveTo>
                  <a:lnTo>
                    <a:pt x="57" y="183"/>
                  </a:lnTo>
                  <a:lnTo>
                    <a:pt x="76" y="177"/>
                  </a:lnTo>
                  <a:lnTo>
                    <a:pt x="95" y="164"/>
                  </a:lnTo>
                  <a:lnTo>
                    <a:pt x="108" y="145"/>
                  </a:lnTo>
                  <a:lnTo>
                    <a:pt x="133" y="127"/>
                  </a:lnTo>
                  <a:lnTo>
                    <a:pt x="152" y="120"/>
                  </a:lnTo>
                  <a:lnTo>
                    <a:pt x="190" y="101"/>
                  </a:lnTo>
                  <a:lnTo>
                    <a:pt x="215" y="89"/>
                  </a:lnTo>
                  <a:lnTo>
                    <a:pt x="228" y="76"/>
                  </a:lnTo>
                  <a:lnTo>
                    <a:pt x="253" y="51"/>
                  </a:lnTo>
                  <a:lnTo>
                    <a:pt x="266" y="38"/>
                  </a:lnTo>
                  <a:lnTo>
                    <a:pt x="266" y="26"/>
                  </a:lnTo>
                  <a:lnTo>
                    <a:pt x="259" y="13"/>
                  </a:lnTo>
                  <a:lnTo>
                    <a:pt x="253" y="7"/>
                  </a:lnTo>
                  <a:lnTo>
                    <a:pt x="240" y="0"/>
                  </a:lnTo>
                  <a:lnTo>
                    <a:pt x="228" y="7"/>
                  </a:lnTo>
                  <a:lnTo>
                    <a:pt x="215" y="13"/>
                  </a:lnTo>
                  <a:lnTo>
                    <a:pt x="196" y="13"/>
                  </a:lnTo>
                  <a:lnTo>
                    <a:pt x="177" y="7"/>
                  </a:lnTo>
                  <a:lnTo>
                    <a:pt x="146" y="13"/>
                  </a:lnTo>
                  <a:lnTo>
                    <a:pt x="114" y="32"/>
                  </a:lnTo>
                  <a:lnTo>
                    <a:pt x="89" y="57"/>
                  </a:lnTo>
                  <a:lnTo>
                    <a:pt x="76" y="70"/>
                  </a:lnTo>
                  <a:lnTo>
                    <a:pt x="64" y="76"/>
                  </a:lnTo>
                  <a:lnTo>
                    <a:pt x="45" y="89"/>
                  </a:lnTo>
                  <a:lnTo>
                    <a:pt x="26" y="101"/>
                  </a:lnTo>
                  <a:lnTo>
                    <a:pt x="7" y="127"/>
                  </a:lnTo>
                  <a:lnTo>
                    <a:pt x="0" y="145"/>
                  </a:lnTo>
                  <a:lnTo>
                    <a:pt x="7" y="164"/>
                  </a:lnTo>
                  <a:lnTo>
                    <a:pt x="13" y="177"/>
                  </a:lnTo>
                  <a:lnTo>
                    <a:pt x="19" y="190"/>
                  </a:lnTo>
                  <a:lnTo>
                    <a:pt x="26" y="190"/>
                  </a:lnTo>
                  <a:lnTo>
                    <a:pt x="32" y="190"/>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6" name="フリーフォーム 445"/>
            <p:cNvSpPr>
              <a:spLocks/>
            </p:cNvSpPr>
            <p:nvPr/>
          </p:nvSpPr>
          <p:spPr bwMode="auto">
            <a:xfrm>
              <a:off x="3647" y="1405"/>
              <a:ext cx="63" cy="63"/>
            </a:xfrm>
            <a:custGeom>
              <a:avLst/>
              <a:gdLst/>
              <a:ahLst/>
              <a:cxnLst>
                <a:cxn ang="0">
                  <a:pos x="25" y="63"/>
                </a:cxn>
                <a:cxn ang="0">
                  <a:pos x="38" y="56"/>
                </a:cxn>
                <a:cxn ang="0">
                  <a:pos x="57" y="31"/>
                </a:cxn>
                <a:cxn ang="0">
                  <a:pos x="63" y="19"/>
                </a:cxn>
                <a:cxn ang="0">
                  <a:pos x="63" y="12"/>
                </a:cxn>
                <a:cxn ang="0">
                  <a:pos x="57" y="6"/>
                </a:cxn>
                <a:cxn ang="0">
                  <a:pos x="50" y="0"/>
                </a:cxn>
                <a:cxn ang="0">
                  <a:pos x="19" y="19"/>
                </a:cxn>
                <a:cxn ang="0">
                  <a:pos x="6" y="31"/>
                </a:cxn>
                <a:cxn ang="0">
                  <a:pos x="0" y="44"/>
                </a:cxn>
                <a:cxn ang="0">
                  <a:pos x="6" y="63"/>
                </a:cxn>
                <a:cxn ang="0">
                  <a:pos x="19" y="63"/>
                </a:cxn>
                <a:cxn ang="0">
                  <a:pos x="25" y="63"/>
                </a:cxn>
              </a:cxnLst>
              <a:rect l="0" t="0" r="0" b="0"/>
              <a:pathLst>
                <a:path w="63" h="63">
                  <a:moveTo>
                    <a:pt x="25" y="63"/>
                  </a:moveTo>
                  <a:lnTo>
                    <a:pt x="38" y="56"/>
                  </a:lnTo>
                  <a:lnTo>
                    <a:pt x="57" y="31"/>
                  </a:lnTo>
                  <a:lnTo>
                    <a:pt x="63" y="19"/>
                  </a:lnTo>
                  <a:lnTo>
                    <a:pt x="63" y="12"/>
                  </a:lnTo>
                  <a:lnTo>
                    <a:pt x="57" y="6"/>
                  </a:lnTo>
                  <a:lnTo>
                    <a:pt x="50" y="0"/>
                  </a:lnTo>
                  <a:lnTo>
                    <a:pt x="19" y="19"/>
                  </a:lnTo>
                  <a:lnTo>
                    <a:pt x="6" y="31"/>
                  </a:lnTo>
                  <a:lnTo>
                    <a:pt x="0" y="44"/>
                  </a:lnTo>
                  <a:lnTo>
                    <a:pt x="6" y="63"/>
                  </a:lnTo>
                  <a:lnTo>
                    <a:pt x="19" y="63"/>
                  </a:lnTo>
                  <a:lnTo>
                    <a:pt x="25" y="63"/>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7" name="フリーフォーム 446"/>
            <p:cNvSpPr>
              <a:spLocks/>
            </p:cNvSpPr>
            <p:nvPr/>
          </p:nvSpPr>
          <p:spPr bwMode="auto">
            <a:xfrm>
              <a:off x="3805" y="1657"/>
              <a:ext cx="56" cy="57"/>
            </a:xfrm>
            <a:custGeom>
              <a:avLst/>
              <a:gdLst/>
              <a:ahLst/>
              <a:cxnLst>
                <a:cxn ang="0">
                  <a:pos x="19" y="57"/>
                </a:cxn>
                <a:cxn ang="0">
                  <a:pos x="31" y="57"/>
                </a:cxn>
                <a:cxn ang="0">
                  <a:pos x="44" y="50"/>
                </a:cxn>
                <a:cxn ang="0">
                  <a:pos x="56" y="38"/>
                </a:cxn>
                <a:cxn ang="0">
                  <a:pos x="50" y="19"/>
                </a:cxn>
                <a:cxn ang="0">
                  <a:pos x="44" y="6"/>
                </a:cxn>
                <a:cxn ang="0">
                  <a:pos x="31" y="0"/>
                </a:cxn>
                <a:cxn ang="0">
                  <a:pos x="19" y="6"/>
                </a:cxn>
                <a:cxn ang="0">
                  <a:pos x="6" y="13"/>
                </a:cxn>
                <a:cxn ang="0">
                  <a:pos x="0" y="25"/>
                </a:cxn>
                <a:cxn ang="0">
                  <a:pos x="6" y="44"/>
                </a:cxn>
                <a:cxn ang="0">
                  <a:pos x="12" y="50"/>
                </a:cxn>
                <a:cxn ang="0">
                  <a:pos x="12" y="57"/>
                </a:cxn>
                <a:cxn ang="0">
                  <a:pos x="19" y="57"/>
                </a:cxn>
              </a:cxnLst>
              <a:rect l="0" t="0" r="0" b="0"/>
              <a:pathLst>
                <a:path w="56" h="57">
                  <a:moveTo>
                    <a:pt x="19" y="57"/>
                  </a:moveTo>
                  <a:lnTo>
                    <a:pt x="31" y="57"/>
                  </a:lnTo>
                  <a:lnTo>
                    <a:pt x="44" y="50"/>
                  </a:lnTo>
                  <a:lnTo>
                    <a:pt x="56" y="38"/>
                  </a:lnTo>
                  <a:lnTo>
                    <a:pt x="50" y="19"/>
                  </a:lnTo>
                  <a:lnTo>
                    <a:pt x="44" y="6"/>
                  </a:lnTo>
                  <a:lnTo>
                    <a:pt x="31" y="0"/>
                  </a:lnTo>
                  <a:lnTo>
                    <a:pt x="19" y="6"/>
                  </a:lnTo>
                  <a:lnTo>
                    <a:pt x="6" y="13"/>
                  </a:lnTo>
                  <a:lnTo>
                    <a:pt x="0" y="25"/>
                  </a:lnTo>
                  <a:lnTo>
                    <a:pt x="6" y="44"/>
                  </a:lnTo>
                  <a:lnTo>
                    <a:pt x="12" y="50"/>
                  </a:lnTo>
                  <a:lnTo>
                    <a:pt x="12" y="57"/>
                  </a:lnTo>
                  <a:lnTo>
                    <a:pt x="19" y="57"/>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8" name="フリーフォーム 447"/>
            <p:cNvSpPr>
              <a:spLocks/>
            </p:cNvSpPr>
            <p:nvPr/>
          </p:nvSpPr>
          <p:spPr bwMode="auto">
            <a:xfrm>
              <a:off x="3426" y="1241"/>
              <a:ext cx="57" cy="63"/>
            </a:xfrm>
            <a:custGeom>
              <a:avLst/>
              <a:gdLst/>
              <a:ahLst/>
              <a:cxnLst>
                <a:cxn ang="0">
                  <a:pos x="38" y="63"/>
                </a:cxn>
                <a:cxn ang="0">
                  <a:pos x="50" y="50"/>
                </a:cxn>
                <a:cxn ang="0">
                  <a:pos x="57" y="31"/>
                </a:cxn>
                <a:cxn ang="0">
                  <a:pos x="50" y="19"/>
                </a:cxn>
                <a:cxn ang="0">
                  <a:pos x="44" y="6"/>
                </a:cxn>
                <a:cxn ang="0">
                  <a:pos x="32" y="0"/>
                </a:cxn>
                <a:cxn ang="0">
                  <a:pos x="13" y="12"/>
                </a:cxn>
                <a:cxn ang="0">
                  <a:pos x="6" y="25"/>
                </a:cxn>
                <a:cxn ang="0">
                  <a:pos x="0" y="44"/>
                </a:cxn>
                <a:cxn ang="0">
                  <a:pos x="6" y="50"/>
                </a:cxn>
                <a:cxn ang="0">
                  <a:pos x="13" y="63"/>
                </a:cxn>
                <a:cxn ang="0">
                  <a:pos x="25" y="63"/>
                </a:cxn>
                <a:cxn ang="0">
                  <a:pos x="32" y="63"/>
                </a:cxn>
                <a:cxn ang="0">
                  <a:pos x="38" y="63"/>
                </a:cxn>
              </a:cxnLst>
              <a:rect l="0" t="0" r="0" b="0"/>
              <a:pathLst>
                <a:path w="57" h="63">
                  <a:moveTo>
                    <a:pt x="38" y="63"/>
                  </a:moveTo>
                  <a:lnTo>
                    <a:pt x="50" y="50"/>
                  </a:lnTo>
                  <a:lnTo>
                    <a:pt x="57" y="31"/>
                  </a:lnTo>
                  <a:lnTo>
                    <a:pt x="50" y="19"/>
                  </a:lnTo>
                  <a:lnTo>
                    <a:pt x="44" y="6"/>
                  </a:lnTo>
                  <a:lnTo>
                    <a:pt x="32" y="0"/>
                  </a:lnTo>
                  <a:lnTo>
                    <a:pt x="13" y="12"/>
                  </a:lnTo>
                  <a:lnTo>
                    <a:pt x="6" y="25"/>
                  </a:lnTo>
                  <a:lnTo>
                    <a:pt x="0" y="44"/>
                  </a:lnTo>
                  <a:lnTo>
                    <a:pt x="6" y="50"/>
                  </a:lnTo>
                  <a:lnTo>
                    <a:pt x="13" y="63"/>
                  </a:lnTo>
                  <a:lnTo>
                    <a:pt x="25" y="63"/>
                  </a:lnTo>
                  <a:lnTo>
                    <a:pt x="32" y="63"/>
                  </a:lnTo>
                  <a:lnTo>
                    <a:pt x="38" y="63"/>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49" name="フリーフォーム 448"/>
            <p:cNvSpPr>
              <a:spLocks/>
            </p:cNvSpPr>
            <p:nvPr/>
          </p:nvSpPr>
          <p:spPr bwMode="auto">
            <a:xfrm>
              <a:off x="3458" y="1020"/>
              <a:ext cx="31" cy="38"/>
            </a:xfrm>
            <a:custGeom>
              <a:avLst/>
              <a:gdLst/>
              <a:ahLst/>
              <a:cxnLst>
                <a:cxn ang="0">
                  <a:pos x="18" y="38"/>
                </a:cxn>
                <a:cxn ang="0">
                  <a:pos x="31" y="19"/>
                </a:cxn>
                <a:cxn ang="0">
                  <a:pos x="25" y="12"/>
                </a:cxn>
                <a:cxn ang="0">
                  <a:pos x="18" y="0"/>
                </a:cxn>
                <a:cxn ang="0">
                  <a:pos x="12" y="0"/>
                </a:cxn>
                <a:cxn ang="0">
                  <a:pos x="6" y="0"/>
                </a:cxn>
                <a:cxn ang="0">
                  <a:pos x="0" y="12"/>
                </a:cxn>
                <a:cxn ang="0">
                  <a:pos x="6" y="31"/>
                </a:cxn>
                <a:cxn ang="0">
                  <a:pos x="12" y="38"/>
                </a:cxn>
                <a:cxn ang="0">
                  <a:pos x="12" y="38"/>
                </a:cxn>
                <a:cxn ang="0">
                  <a:pos x="18" y="38"/>
                </a:cxn>
              </a:cxnLst>
              <a:rect l="0" t="0" r="0" b="0"/>
              <a:pathLst>
                <a:path w="31" h="38">
                  <a:moveTo>
                    <a:pt x="18" y="38"/>
                  </a:moveTo>
                  <a:lnTo>
                    <a:pt x="31" y="19"/>
                  </a:lnTo>
                  <a:lnTo>
                    <a:pt x="25" y="12"/>
                  </a:lnTo>
                  <a:lnTo>
                    <a:pt x="18" y="0"/>
                  </a:lnTo>
                  <a:lnTo>
                    <a:pt x="12" y="0"/>
                  </a:lnTo>
                  <a:lnTo>
                    <a:pt x="6" y="0"/>
                  </a:lnTo>
                  <a:lnTo>
                    <a:pt x="0" y="12"/>
                  </a:lnTo>
                  <a:lnTo>
                    <a:pt x="6" y="31"/>
                  </a:lnTo>
                  <a:lnTo>
                    <a:pt x="12" y="38"/>
                  </a:lnTo>
                  <a:lnTo>
                    <a:pt x="12" y="38"/>
                  </a:lnTo>
                  <a:lnTo>
                    <a:pt x="18" y="38"/>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0" name="フリーフォーム 449"/>
            <p:cNvSpPr>
              <a:spLocks/>
            </p:cNvSpPr>
            <p:nvPr/>
          </p:nvSpPr>
          <p:spPr bwMode="auto">
            <a:xfrm>
              <a:off x="3666" y="944"/>
              <a:ext cx="44" cy="57"/>
            </a:xfrm>
            <a:custGeom>
              <a:avLst/>
              <a:gdLst/>
              <a:ahLst/>
              <a:cxnLst>
                <a:cxn ang="0">
                  <a:pos x="31" y="57"/>
                </a:cxn>
                <a:cxn ang="0">
                  <a:pos x="44" y="51"/>
                </a:cxn>
                <a:cxn ang="0">
                  <a:pos x="44" y="32"/>
                </a:cxn>
                <a:cxn ang="0">
                  <a:pos x="44" y="19"/>
                </a:cxn>
                <a:cxn ang="0">
                  <a:pos x="25" y="6"/>
                </a:cxn>
                <a:cxn ang="0">
                  <a:pos x="12" y="0"/>
                </a:cxn>
                <a:cxn ang="0">
                  <a:pos x="0" y="6"/>
                </a:cxn>
                <a:cxn ang="0">
                  <a:pos x="0" y="19"/>
                </a:cxn>
                <a:cxn ang="0">
                  <a:pos x="0" y="32"/>
                </a:cxn>
                <a:cxn ang="0">
                  <a:pos x="12" y="51"/>
                </a:cxn>
                <a:cxn ang="0">
                  <a:pos x="19" y="57"/>
                </a:cxn>
                <a:cxn ang="0">
                  <a:pos x="25" y="57"/>
                </a:cxn>
                <a:cxn ang="0">
                  <a:pos x="31" y="57"/>
                </a:cxn>
              </a:cxnLst>
              <a:rect l="0" t="0" r="0" b="0"/>
              <a:pathLst>
                <a:path w="44" h="57">
                  <a:moveTo>
                    <a:pt x="31" y="57"/>
                  </a:moveTo>
                  <a:lnTo>
                    <a:pt x="44" y="51"/>
                  </a:lnTo>
                  <a:lnTo>
                    <a:pt x="44" y="32"/>
                  </a:lnTo>
                  <a:lnTo>
                    <a:pt x="44" y="19"/>
                  </a:lnTo>
                  <a:lnTo>
                    <a:pt x="25" y="6"/>
                  </a:lnTo>
                  <a:lnTo>
                    <a:pt x="12" y="0"/>
                  </a:lnTo>
                  <a:lnTo>
                    <a:pt x="0" y="6"/>
                  </a:lnTo>
                  <a:lnTo>
                    <a:pt x="0" y="19"/>
                  </a:lnTo>
                  <a:lnTo>
                    <a:pt x="0" y="32"/>
                  </a:lnTo>
                  <a:lnTo>
                    <a:pt x="12" y="51"/>
                  </a:lnTo>
                  <a:lnTo>
                    <a:pt x="19" y="57"/>
                  </a:lnTo>
                  <a:lnTo>
                    <a:pt x="25" y="57"/>
                  </a:lnTo>
                  <a:lnTo>
                    <a:pt x="31" y="57"/>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1" name="フリーフォーム 450"/>
            <p:cNvSpPr>
              <a:spLocks/>
            </p:cNvSpPr>
            <p:nvPr/>
          </p:nvSpPr>
          <p:spPr bwMode="auto">
            <a:xfrm>
              <a:off x="3805" y="812"/>
              <a:ext cx="44" cy="50"/>
            </a:xfrm>
            <a:custGeom>
              <a:avLst/>
              <a:gdLst/>
              <a:ahLst/>
              <a:cxnLst>
                <a:cxn ang="0">
                  <a:pos x="31" y="50"/>
                </a:cxn>
                <a:cxn ang="0">
                  <a:pos x="44" y="37"/>
                </a:cxn>
                <a:cxn ang="0">
                  <a:pos x="44" y="25"/>
                </a:cxn>
                <a:cxn ang="0">
                  <a:pos x="44" y="12"/>
                </a:cxn>
                <a:cxn ang="0">
                  <a:pos x="38" y="0"/>
                </a:cxn>
                <a:cxn ang="0">
                  <a:pos x="25" y="0"/>
                </a:cxn>
                <a:cxn ang="0">
                  <a:pos x="19" y="0"/>
                </a:cxn>
                <a:cxn ang="0">
                  <a:pos x="0" y="19"/>
                </a:cxn>
                <a:cxn ang="0">
                  <a:pos x="0" y="31"/>
                </a:cxn>
                <a:cxn ang="0">
                  <a:pos x="12" y="44"/>
                </a:cxn>
                <a:cxn ang="0">
                  <a:pos x="19" y="50"/>
                </a:cxn>
                <a:cxn ang="0">
                  <a:pos x="25" y="50"/>
                </a:cxn>
                <a:cxn ang="0">
                  <a:pos x="31" y="50"/>
                </a:cxn>
              </a:cxnLst>
              <a:rect l="0" t="0" r="0" b="0"/>
              <a:pathLst>
                <a:path w="44" h="50">
                  <a:moveTo>
                    <a:pt x="31" y="50"/>
                  </a:moveTo>
                  <a:lnTo>
                    <a:pt x="44" y="37"/>
                  </a:lnTo>
                  <a:lnTo>
                    <a:pt x="44" y="25"/>
                  </a:lnTo>
                  <a:lnTo>
                    <a:pt x="44" y="12"/>
                  </a:lnTo>
                  <a:lnTo>
                    <a:pt x="38" y="0"/>
                  </a:lnTo>
                  <a:lnTo>
                    <a:pt x="25" y="0"/>
                  </a:lnTo>
                  <a:lnTo>
                    <a:pt x="19" y="0"/>
                  </a:lnTo>
                  <a:lnTo>
                    <a:pt x="0" y="19"/>
                  </a:lnTo>
                  <a:lnTo>
                    <a:pt x="0" y="31"/>
                  </a:lnTo>
                  <a:lnTo>
                    <a:pt x="12" y="44"/>
                  </a:lnTo>
                  <a:lnTo>
                    <a:pt x="19" y="50"/>
                  </a:lnTo>
                  <a:lnTo>
                    <a:pt x="25" y="50"/>
                  </a:lnTo>
                  <a:lnTo>
                    <a:pt x="31" y="50"/>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2" name="フリーフォーム 451"/>
            <p:cNvSpPr>
              <a:spLocks/>
            </p:cNvSpPr>
            <p:nvPr/>
          </p:nvSpPr>
          <p:spPr bwMode="auto">
            <a:xfrm>
              <a:off x="3754" y="932"/>
              <a:ext cx="25" cy="25"/>
            </a:xfrm>
            <a:custGeom>
              <a:avLst/>
              <a:gdLst/>
              <a:ahLst/>
              <a:cxnLst>
                <a:cxn ang="0">
                  <a:pos x="7" y="25"/>
                </a:cxn>
                <a:cxn ang="0">
                  <a:pos x="19" y="25"/>
                </a:cxn>
                <a:cxn ang="0">
                  <a:pos x="25" y="12"/>
                </a:cxn>
                <a:cxn ang="0">
                  <a:pos x="19" y="6"/>
                </a:cxn>
                <a:cxn ang="0">
                  <a:pos x="13" y="0"/>
                </a:cxn>
                <a:cxn ang="0">
                  <a:pos x="0" y="0"/>
                </a:cxn>
                <a:cxn ang="0">
                  <a:pos x="0" y="12"/>
                </a:cxn>
                <a:cxn ang="0">
                  <a:pos x="0" y="25"/>
                </a:cxn>
                <a:cxn ang="0">
                  <a:pos x="0" y="25"/>
                </a:cxn>
                <a:cxn ang="0">
                  <a:pos x="7" y="25"/>
                </a:cxn>
              </a:cxnLst>
              <a:rect l="0" t="0" r="0" b="0"/>
              <a:pathLst>
                <a:path w="25" h="25">
                  <a:moveTo>
                    <a:pt x="7" y="25"/>
                  </a:moveTo>
                  <a:lnTo>
                    <a:pt x="19" y="25"/>
                  </a:lnTo>
                  <a:lnTo>
                    <a:pt x="25" y="12"/>
                  </a:lnTo>
                  <a:lnTo>
                    <a:pt x="19" y="6"/>
                  </a:lnTo>
                  <a:lnTo>
                    <a:pt x="13" y="0"/>
                  </a:lnTo>
                  <a:lnTo>
                    <a:pt x="0" y="0"/>
                  </a:lnTo>
                  <a:lnTo>
                    <a:pt x="0" y="12"/>
                  </a:lnTo>
                  <a:lnTo>
                    <a:pt x="0" y="25"/>
                  </a:lnTo>
                  <a:lnTo>
                    <a:pt x="0" y="25"/>
                  </a:lnTo>
                  <a:lnTo>
                    <a:pt x="7" y="25"/>
                  </a:lnTo>
                  <a:close/>
                </a:path>
              </a:pathLst>
            </a:cu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3" name="フリーフォーム 452"/>
            <p:cNvSpPr>
              <a:spLocks/>
            </p:cNvSpPr>
            <p:nvPr/>
          </p:nvSpPr>
          <p:spPr bwMode="auto">
            <a:xfrm>
              <a:off x="4038" y="963"/>
              <a:ext cx="120" cy="133"/>
            </a:xfrm>
            <a:custGeom>
              <a:avLst/>
              <a:gdLst/>
              <a:ahLst/>
              <a:cxnLst>
                <a:cxn ang="0">
                  <a:pos x="63" y="133"/>
                </a:cxn>
                <a:cxn ang="0">
                  <a:pos x="89" y="126"/>
                </a:cxn>
                <a:cxn ang="0">
                  <a:pos x="101" y="114"/>
                </a:cxn>
                <a:cxn ang="0">
                  <a:pos x="114" y="88"/>
                </a:cxn>
                <a:cxn ang="0">
                  <a:pos x="120" y="69"/>
                </a:cxn>
                <a:cxn ang="0">
                  <a:pos x="120" y="44"/>
                </a:cxn>
                <a:cxn ang="0">
                  <a:pos x="107" y="19"/>
                </a:cxn>
                <a:cxn ang="0">
                  <a:pos x="95" y="6"/>
                </a:cxn>
                <a:cxn ang="0">
                  <a:pos x="82" y="0"/>
                </a:cxn>
                <a:cxn ang="0">
                  <a:pos x="70" y="6"/>
                </a:cxn>
                <a:cxn ang="0">
                  <a:pos x="38" y="19"/>
                </a:cxn>
                <a:cxn ang="0">
                  <a:pos x="19" y="38"/>
                </a:cxn>
                <a:cxn ang="0">
                  <a:pos x="7" y="57"/>
                </a:cxn>
                <a:cxn ang="0">
                  <a:pos x="0" y="82"/>
                </a:cxn>
                <a:cxn ang="0">
                  <a:pos x="7" y="101"/>
                </a:cxn>
                <a:cxn ang="0">
                  <a:pos x="19" y="120"/>
                </a:cxn>
                <a:cxn ang="0">
                  <a:pos x="38" y="133"/>
                </a:cxn>
                <a:cxn ang="0">
                  <a:pos x="57" y="133"/>
                </a:cxn>
                <a:cxn ang="0">
                  <a:pos x="63" y="133"/>
                </a:cxn>
              </a:cxnLst>
              <a:rect l="0" t="0" r="0" b="0"/>
              <a:pathLst>
                <a:path w="120" h="133">
                  <a:moveTo>
                    <a:pt x="63" y="133"/>
                  </a:moveTo>
                  <a:lnTo>
                    <a:pt x="89" y="126"/>
                  </a:lnTo>
                  <a:lnTo>
                    <a:pt x="101" y="114"/>
                  </a:lnTo>
                  <a:lnTo>
                    <a:pt x="114" y="88"/>
                  </a:lnTo>
                  <a:lnTo>
                    <a:pt x="120" y="69"/>
                  </a:lnTo>
                  <a:lnTo>
                    <a:pt x="120" y="44"/>
                  </a:lnTo>
                  <a:lnTo>
                    <a:pt x="107" y="19"/>
                  </a:lnTo>
                  <a:lnTo>
                    <a:pt x="95" y="6"/>
                  </a:lnTo>
                  <a:lnTo>
                    <a:pt x="82" y="0"/>
                  </a:lnTo>
                  <a:lnTo>
                    <a:pt x="70" y="6"/>
                  </a:lnTo>
                  <a:lnTo>
                    <a:pt x="38" y="19"/>
                  </a:lnTo>
                  <a:lnTo>
                    <a:pt x="19" y="38"/>
                  </a:lnTo>
                  <a:lnTo>
                    <a:pt x="7" y="57"/>
                  </a:lnTo>
                  <a:lnTo>
                    <a:pt x="0" y="82"/>
                  </a:lnTo>
                  <a:lnTo>
                    <a:pt x="7" y="101"/>
                  </a:lnTo>
                  <a:lnTo>
                    <a:pt x="19" y="120"/>
                  </a:lnTo>
                  <a:lnTo>
                    <a:pt x="38" y="133"/>
                  </a:lnTo>
                  <a:lnTo>
                    <a:pt x="57" y="133"/>
                  </a:lnTo>
                  <a:lnTo>
                    <a:pt x="63" y="133"/>
                  </a:lnTo>
                  <a:close/>
                </a:path>
              </a:pathLst>
            </a:custGeom>
            <a:solidFill>
              <a:schemeClr val="accent6">
                <a:lumMod val="40000"/>
                <a:lumOff val="60000"/>
                <a:alpha val="29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4" name="フリーフォーム 453"/>
            <p:cNvSpPr>
              <a:spLocks/>
            </p:cNvSpPr>
            <p:nvPr/>
          </p:nvSpPr>
          <p:spPr bwMode="auto">
            <a:xfrm>
              <a:off x="4190" y="919"/>
              <a:ext cx="101" cy="120"/>
            </a:xfrm>
            <a:custGeom>
              <a:avLst/>
              <a:gdLst/>
              <a:ahLst/>
              <a:cxnLst>
                <a:cxn ang="0">
                  <a:pos x="56" y="120"/>
                </a:cxn>
                <a:cxn ang="0">
                  <a:pos x="69" y="113"/>
                </a:cxn>
                <a:cxn ang="0">
                  <a:pos x="88" y="101"/>
                </a:cxn>
                <a:cxn ang="0">
                  <a:pos x="101" y="76"/>
                </a:cxn>
                <a:cxn ang="0">
                  <a:pos x="94" y="44"/>
                </a:cxn>
                <a:cxn ang="0">
                  <a:pos x="82" y="13"/>
                </a:cxn>
                <a:cxn ang="0">
                  <a:pos x="63" y="0"/>
                </a:cxn>
                <a:cxn ang="0">
                  <a:pos x="50" y="0"/>
                </a:cxn>
                <a:cxn ang="0">
                  <a:pos x="38" y="0"/>
                </a:cxn>
                <a:cxn ang="0">
                  <a:pos x="25" y="6"/>
                </a:cxn>
                <a:cxn ang="0">
                  <a:pos x="6" y="25"/>
                </a:cxn>
                <a:cxn ang="0">
                  <a:pos x="0" y="50"/>
                </a:cxn>
                <a:cxn ang="0">
                  <a:pos x="0" y="76"/>
                </a:cxn>
                <a:cxn ang="0">
                  <a:pos x="12" y="101"/>
                </a:cxn>
                <a:cxn ang="0">
                  <a:pos x="25" y="113"/>
                </a:cxn>
                <a:cxn ang="0">
                  <a:pos x="44" y="120"/>
                </a:cxn>
                <a:cxn ang="0">
                  <a:pos x="50" y="120"/>
                </a:cxn>
                <a:cxn ang="0">
                  <a:pos x="56" y="120"/>
                </a:cxn>
              </a:cxnLst>
              <a:rect l="0" t="0" r="0" b="0"/>
              <a:pathLst>
                <a:path w="101" h="120">
                  <a:moveTo>
                    <a:pt x="56" y="120"/>
                  </a:moveTo>
                  <a:lnTo>
                    <a:pt x="69" y="113"/>
                  </a:lnTo>
                  <a:lnTo>
                    <a:pt x="88" y="101"/>
                  </a:lnTo>
                  <a:lnTo>
                    <a:pt x="101" y="76"/>
                  </a:lnTo>
                  <a:lnTo>
                    <a:pt x="94" y="44"/>
                  </a:lnTo>
                  <a:lnTo>
                    <a:pt x="82" y="13"/>
                  </a:lnTo>
                  <a:lnTo>
                    <a:pt x="63" y="0"/>
                  </a:lnTo>
                  <a:lnTo>
                    <a:pt x="50" y="0"/>
                  </a:lnTo>
                  <a:lnTo>
                    <a:pt x="38" y="0"/>
                  </a:lnTo>
                  <a:lnTo>
                    <a:pt x="25" y="6"/>
                  </a:lnTo>
                  <a:lnTo>
                    <a:pt x="6" y="25"/>
                  </a:lnTo>
                  <a:lnTo>
                    <a:pt x="0" y="50"/>
                  </a:lnTo>
                  <a:lnTo>
                    <a:pt x="0" y="76"/>
                  </a:lnTo>
                  <a:lnTo>
                    <a:pt x="12" y="101"/>
                  </a:lnTo>
                  <a:lnTo>
                    <a:pt x="25" y="113"/>
                  </a:lnTo>
                  <a:lnTo>
                    <a:pt x="44" y="120"/>
                  </a:lnTo>
                  <a:lnTo>
                    <a:pt x="50" y="120"/>
                  </a:lnTo>
                  <a:lnTo>
                    <a:pt x="56" y="120"/>
                  </a:lnTo>
                  <a:close/>
                </a:path>
              </a:pathLst>
            </a:custGeom>
            <a:solidFill>
              <a:schemeClr val="accent6">
                <a:lumMod val="40000"/>
                <a:lumOff val="60000"/>
                <a:alpha val="27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5" name="フリーフォーム 454"/>
            <p:cNvSpPr>
              <a:spLocks/>
            </p:cNvSpPr>
            <p:nvPr/>
          </p:nvSpPr>
          <p:spPr bwMode="auto">
            <a:xfrm>
              <a:off x="3931" y="1342"/>
              <a:ext cx="107" cy="63"/>
            </a:xfrm>
            <a:custGeom>
              <a:avLst/>
              <a:gdLst/>
              <a:ahLst/>
              <a:cxnLst>
                <a:cxn ang="0">
                  <a:pos x="107" y="37"/>
                </a:cxn>
                <a:cxn ang="0">
                  <a:pos x="107" y="31"/>
                </a:cxn>
                <a:cxn ang="0">
                  <a:pos x="101" y="25"/>
                </a:cxn>
                <a:cxn ang="0">
                  <a:pos x="69" y="12"/>
                </a:cxn>
                <a:cxn ang="0">
                  <a:pos x="50" y="0"/>
                </a:cxn>
                <a:cxn ang="0">
                  <a:pos x="31" y="0"/>
                </a:cxn>
                <a:cxn ang="0">
                  <a:pos x="19" y="0"/>
                </a:cxn>
                <a:cxn ang="0">
                  <a:pos x="0" y="19"/>
                </a:cxn>
                <a:cxn ang="0">
                  <a:pos x="0" y="37"/>
                </a:cxn>
                <a:cxn ang="0">
                  <a:pos x="19" y="56"/>
                </a:cxn>
                <a:cxn ang="0">
                  <a:pos x="38" y="63"/>
                </a:cxn>
                <a:cxn ang="0">
                  <a:pos x="57" y="63"/>
                </a:cxn>
                <a:cxn ang="0">
                  <a:pos x="95" y="50"/>
                </a:cxn>
                <a:cxn ang="0">
                  <a:pos x="101" y="37"/>
                </a:cxn>
                <a:cxn ang="0">
                  <a:pos x="107" y="37"/>
                </a:cxn>
              </a:cxnLst>
              <a:rect l="0" t="0" r="0" b="0"/>
              <a:pathLst>
                <a:path w="107" h="63">
                  <a:moveTo>
                    <a:pt x="107" y="37"/>
                  </a:moveTo>
                  <a:lnTo>
                    <a:pt x="107" y="31"/>
                  </a:lnTo>
                  <a:lnTo>
                    <a:pt x="101" y="25"/>
                  </a:lnTo>
                  <a:lnTo>
                    <a:pt x="69" y="12"/>
                  </a:lnTo>
                  <a:lnTo>
                    <a:pt x="50" y="0"/>
                  </a:lnTo>
                  <a:lnTo>
                    <a:pt x="31" y="0"/>
                  </a:lnTo>
                  <a:lnTo>
                    <a:pt x="19" y="0"/>
                  </a:lnTo>
                  <a:lnTo>
                    <a:pt x="0" y="19"/>
                  </a:lnTo>
                  <a:lnTo>
                    <a:pt x="0" y="37"/>
                  </a:lnTo>
                  <a:lnTo>
                    <a:pt x="19" y="56"/>
                  </a:lnTo>
                  <a:lnTo>
                    <a:pt x="38" y="63"/>
                  </a:lnTo>
                  <a:lnTo>
                    <a:pt x="57" y="63"/>
                  </a:lnTo>
                  <a:lnTo>
                    <a:pt x="95" y="50"/>
                  </a:lnTo>
                  <a:lnTo>
                    <a:pt x="101" y="37"/>
                  </a:lnTo>
                  <a:lnTo>
                    <a:pt x="107" y="37"/>
                  </a:lnTo>
                  <a:close/>
                </a:path>
              </a:pathLst>
            </a:custGeom>
            <a:solidFill>
              <a:schemeClr val="accent6">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6" name="フリーフォーム 455"/>
            <p:cNvSpPr>
              <a:spLocks/>
            </p:cNvSpPr>
            <p:nvPr/>
          </p:nvSpPr>
          <p:spPr bwMode="auto">
            <a:xfrm>
              <a:off x="4000" y="1278"/>
              <a:ext cx="95" cy="70"/>
            </a:xfrm>
            <a:custGeom>
              <a:avLst/>
              <a:gdLst/>
              <a:ahLst/>
              <a:cxnLst>
                <a:cxn ang="0">
                  <a:pos x="63" y="51"/>
                </a:cxn>
                <a:cxn ang="0">
                  <a:pos x="89" y="38"/>
                </a:cxn>
                <a:cxn ang="0">
                  <a:pos x="95" y="26"/>
                </a:cxn>
                <a:cxn ang="0">
                  <a:pos x="95" y="13"/>
                </a:cxn>
                <a:cxn ang="0">
                  <a:pos x="89" y="0"/>
                </a:cxn>
                <a:cxn ang="0">
                  <a:pos x="70" y="0"/>
                </a:cxn>
                <a:cxn ang="0">
                  <a:pos x="38" y="0"/>
                </a:cxn>
                <a:cxn ang="0">
                  <a:pos x="26" y="0"/>
                </a:cxn>
                <a:cxn ang="0">
                  <a:pos x="13" y="13"/>
                </a:cxn>
                <a:cxn ang="0">
                  <a:pos x="0" y="26"/>
                </a:cxn>
                <a:cxn ang="0">
                  <a:pos x="0" y="38"/>
                </a:cxn>
                <a:cxn ang="0">
                  <a:pos x="0" y="51"/>
                </a:cxn>
                <a:cxn ang="0">
                  <a:pos x="13" y="64"/>
                </a:cxn>
                <a:cxn ang="0">
                  <a:pos x="38" y="70"/>
                </a:cxn>
                <a:cxn ang="0">
                  <a:pos x="45" y="70"/>
                </a:cxn>
                <a:cxn ang="0">
                  <a:pos x="57" y="64"/>
                </a:cxn>
                <a:cxn ang="0">
                  <a:pos x="57" y="51"/>
                </a:cxn>
                <a:cxn ang="0">
                  <a:pos x="63" y="51"/>
                </a:cxn>
              </a:cxnLst>
              <a:rect l="0" t="0" r="0" b="0"/>
              <a:pathLst>
                <a:path w="95" h="70">
                  <a:moveTo>
                    <a:pt x="63" y="51"/>
                  </a:moveTo>
                  <a:lnTo>
                    <a:pt x="89" y="38"/>
                  </a:lnTo>
                  <a:lnTo>
                    <a:pt x="95" y="26"/>
                  </a:lnTo>
                  <a:lnTo>
                    <a:pt x="95" y="13"/>
                  </a:lnTo>
                  <a:lnTo>
                    <a:pt x="89" y="0"/>
                  </a:lnTo>
                  <a:lnTo>
                    <a:pt x="70" y="0"/>
                  </a:lnTo>
                  <a:lnTo>
                    <a:pt x="38" y="0"/>
                  </a:lnTo>
                  <a:lnTo>
                    <a:pt x="26" y="0"/>
                  </a:lnTo>
                  <a:lnTo>
                    <a:pt x="13" y="13"/>
                  </a:lnTo>
                  <a:lnTo>
                    <a:pt x="0" y="26"/>
                  </a:lnTo>
                  <a:lnTo>
                    <a:pt x="0" y="38"/>
                  </a:lnTo>
                  <a:lnTo>
                    <a:pt x="0" y="51"/>
                  </a:lnTo>
                  <a:lnTo>
                    <a:pt x="13" y="64"/>
                  </a:lnTo>
                  <a:lnTo>
                    <a:pt x="38" y="70"/>
                  </a:lnTo>
                  <a:lnTo>
                    <a:pt x="45" y="70"/>
                  </a:lnTo>
                  <a:lnTo>
                    <a:pt x="57" y="64"/>
                  </a:lnTo>
                  <a:lnTo>
                    <a:pt x="57" y="51"/>
                  </a:lnTo>
                  <a:lnTo>
                    <a:pt x="63" y="51"/>
                  </a:lnTo>
                  <a:close/>
                </a:path>
              </a:pathLst>
            </a:custGeom>
            <a:solidFill>
              <a:schemeClr val="accent6">
                <a:lumMod val="40000"/>
                <a:lumOff val="60000"/>
                <a:alpha val="1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7" name="フリーフォーム 456"/>
            <p:cNvSpPr>
              <a:spLocks/>
            </p:cNvSpPr>
            <p:nvPr/>
          </p:nvSpPr>
          <p:spPr bwMode="auto">
            <a:xfrm>
              <a:off x="3969" y="1203"/>
              <a:ext cx="50" cy="44"/>
            </a:xfrm>
            <a:custGeom>
              <a:avLst/>
              <a:gdLst/>
              <a:ahLst/>
              <a:cxnLst>
                <a:cxn ang="0">
                  <a:pos x="44" y="44"/>
                </a:cxn>
                <a:cxn ang="0">
                  <a:pos x="44" y="31"/>
                </a:cxn>
                <a:cxn ang="0">
                  <a:pos x="50" y="19"/>
                </a:cxn>
                <a:cxn ang="0">
                  <a:pos x="44" y="6"/>
                </a:cxn>
                <a:cxn ang="0">
                  <a:pos x="31" y="0"/>
                </a:cxn>
                <a:cxn ang="0">
                  <a:pos x="19" y="0"/>
                </a:cxn>
                <a:cxn ang="0">
                  <a:pos x="6" y="6"/>
                </a:cxn>
                <a:cxn ang="0">
                  <a:pos x="6" y="12"/>
                </a:cxn>
                <a:cxn ang="0">
                  <a:pos x="0" y="25"/>
                </a:cxn>
                <a:cxn ang="0">
                  <a:pos x="6" y="38"/>
                </a:cxn>
                <a:cxn ang="0">
                  <a:pos x="19" y="44"/>
                </a:cxn>
                <a:cxn ang="0">
                  <a:pos x="31" y="44"/>
                </a:cxn>
                <a:cxn ang="0">
                  <a:pos x="38" y="44"/>
                </a:cxn>
                <a:cxn ang="0">
                  <a:pos x="44" y="44"/>
                </a:cxn>
              </a:cxnLst>
              <a:rect l="0" t="0" r="0" b="0"/>
              <a:pathLst>
                <a:path w="50" h="44">
                  <a:moveTo>
                    <a:pt x="44" y="44"/>
                  </a:moveTo>
                  <a:lnTo>
                    <a:pt x="44" y="31"/>
                  </a:lnTo>
                  <a:lnTo>
                    <a:pt x="50" y="19"/>
                  </a:lnTo>
                  <a:lnTo>
                    <a:pt x="44" y="6"/>
                  </a:lnTo>
                  <a:lnTo>
                    <a:pt x="31" y="0"/>
                  </a:lnTo>
                  <a:lnTo>
                    <a:pt x="19" y="0"/>
                  </a:lnTo>
                  <a:lnTo>
                    <a:pt x="6" y="6"/>
                  </a:lnTo>
                  <a:lnTo>
                    <a:pt x="6" y="12"/>
                  </a:lnTo>
                  <a:lnTo>
                    <a:pt x="0" y="25"/>
                  </a:lnTo>
                  <a:lnTo>
                    <a:pt x="6" y="38"/>
                  </a:lnTo>
                  <a:lnTo>
                    <a:pt x="19" y="44"/>
                  </a:lnTo>
                  <a:lnTo>
                    <a:pt x="31" y="44"/>
                  </a:lnTo>
                  <a:lnTo>
                    <a:pt x="38" y="44"/>
                  </a:lnTo>
                  <a:lnTo>
                    <a:pt x="44" y="44"/>
                  </a:lnTo>
                  <a:close/>
                </a:path>
              </a:pathLst>
            </a:custGeom>
            <a:solidFill>
              <a:schemeClr val="accent6">
                <a:lumMod val="40000"/>
                <a:lumOff val="60000"/>
                <a:alpha val="3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8" name="フリーフォーム 457"/>
            <p:cNvSpPr>
              <a:spLocks/>
            </p:cNvSpPr>
            <p:nvPr/>
          </p:nvSpPr>
          <p:spPr bwMode="auto">
            <a:xfrm>
              <a:off x="4284" y="1234"/>
              <a:ext cx="114" cy="82"/>
            </a:xfrm>
            <a:custGeom>
              <a:avLst/>
              <a:gdLst/>
              <a:ahLst/>
              <a:cxnLst>
                <a:cxn ang="0">
                  <a:pos x="7" y="76"/>
                </a:cxn>
                <a:cxn ang="0">
                  <a:pos x="32" y="82"/>
                </a:cxn>
                <a:cxn ang="0">
                  <a:pos x="51" y="76"/>
                </a:cxn>
                <a:cxn ang="0">
                  <a:pos x="63" y="70"/>
                </a:cxn>
                <a:cxn ang="0">
                  <a:pos x="82" y="44"/>
                </a:cxn>
                <a:cxn ang="0">
                  <a:pos x="95" y="32"/>
                </a:cxn>
                <a:cxn ang="0">
                  <a:pos x="114" y="13"/>
                </a:cxn>
                <a:cxn ang="0">
                  <a:pos x="114" y="7"/>
                </a:cxn>
                <a:cxn ang="0">
                  <a:pos x="108" y="0"/>
                </a:cxn>
                <a:cxn ang="0">
                  <a:pos x="101" y="0"/>
                </a:cxn>
                <a:cxn ang="0">
                  <a:pos x="89" y="0"/>
                </a:cxn>
                <a:cxn ang="0">
                  <a:pos x="70" y="7"/>
                </a:cxn>
                <a:cxn ang="0">
                  <a:pos x="45" y="13"/>
                </a:cxn>
                <a:cxn ang="0">
                  <a:pos x="32" y="19"/>
                </a:cxn>
                <a:cxn ang="0">
                  <a:pos x="19" y="32"/>
                </a:cxn>
                <a:cxn ang="0">
                  <a:pos x="0" y="57"/>
                </a:cxn>
                <a:cxn ang="0">
                  <a:pos x="0" y="63"/>
                </a:cxn>
                <a:cxn ang="0">
                  <a:pos x="0" y="76"/>
                </a:cxn>
                <a:cxn ang="0">
                  <a:pos x="7" y="76"/>
                </a:cxn>
              </a:cxnLst>
              <a:rect l="0" t="0" r="0" b="0"/>
              <a:pathLst>
                <a:path w="114" h="82">
                  <a:moveTo>
                    <a:pt x="7" y="76"/>
                  </a:moveTo>
                  <a:lnTo>
                    <a:pt x="32" y="82"/>
                  </a:lnTo>
                  <a:lnTo>
                    <a:pt x="51" y="76"/>
                  </a:lnTo>
                  <a:lnTo>
                    <a:pt x="63" y="70"/>
                  </a:lnTo>
                  <a:lnTo>
                    <a:pt x="82" y="44"/>
                  </a:lnTo>
                  <a:lnTo>
                    <a:pt x="95" y="32"/>
                  </a:lnTo>
                  <a:lnTo>
                    <a:pt x="114" y="13"/>
                  </a:lnTo>
                  <a:lnTo>
                    <a:pt x="114" y="7"/>
                  </a:lnTo>
                  <a:lnTo>
                    <a:pt x="108" y="0"/>
                  </a:lnTo>
                  <a:lnTo>
                    <a:pt x="101" y="0"/>
                  </a:lnTo>
                  <a:lnTo>
                    <a:pt x="89" y="0"/>
                  </a:lnTo>
                  <a:lnTo>
                    <a:pt x="70" y="7"/>
                  </a:lnTo>
                  <a:lnTo>
                    <a:pt x="45" y="13"/>
                  </a:lnTo>
                  <a:lnTo>
                    <a:pt x="32" y="19"/>
                  </a:lnTo>
                  <a:lnTo>
                    <a:pt x="19" y="32"/>
                  </a:lnTo>
                  <a:lnTo>
                    <a:pt x="0" y="57"/>
                  </a:lnTo>
                  <a:lnTo>
                    <a:pt x="0" y="63"/>
                  </a:lnTo>
                  <a:lnTo>
                    <a:pt x="0" y="76"/>
                  </a:lnTo>
                  <a:lnTo>
                    <a:pt x="7" y="76"/>
                  </a:lnTo>
                  <a:close/>
                </a:path>
              </a:pathLst>
            </a:custGeom>
            <a:solidFill>
              <a:schemeClr val="accent6">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59" name="フリーフォーム 458"/>
            <p:cNvSpPr>
              <a:spLocks/>
            </p:cNvSpPr>
            <p:nvPr/>
          </p:nvSpPr>
          <p:spPr bwMode="auto">
            <a:xfrm>
              <a:off x="4177" y="1159"/>
              <a:ext cx="63" cy="37"/>
            </a:xfrm>
            <a:custGeom>
              <a:avLst/>
              <a:gdLst/>
              <a:ahLst/>
              <a:cxnLst>
                <a:cxn ang="0">
                  <a:pos x="13" y="37"/>
                </a:cxn>
                <a:cxn ang="0">
                  <a:pos x="38" y="37"/>
                </a:cxn>
                <a:cxn ang="0">
                  <a:pos x="51" y="31"/>
                </a:cxn>
                <a:cxn ang="0">
                  <a:pos x="57" y="25"/>
                </a:cxn>
                <a:cxn ang="0">
                  <a:pos x="63" y="19"/>
                </a:cxn>
                <a:cxn ang="0">
                  <a:pos x="63" y="6"/>
                </a:cxn>
                <a:cxn ang="0">
                  <a:pos x="51" y="0"/>
                </a:cxn>
                <a:cxn ang="0">
                  <a:pos x="32" y="0"/>
                </a:cxn>
                <a:cxn ang="0">
                  <a:pos x="13" y="12"/>
                </a:cxn>
                <a:cxn ang="0">
                  <a:pos x="0" y="19"/>
                </a:cxn>
                <a:cxn ang="0">
                  <a:pos x="0" y="31"/>
                </a:cxn>
                <a:cxn ang="0">
                  <a:pos x="6" y="37"/>
                </a:cxn>
                <a:cxn ang="0">
                  <a:pos x="6" y="37"/>
                </a:cxn>
                <a:cxn ang="0">
                  <a:pos x="13" y="37"/>
                </a:cxn>
              </a:cxnLst>
              <a:rect l="0" t="0" r="0" b="0"/>
              <a:pathLst>
                <a:path w="63" h="37">
                  <a:moveTo>
                    <a:pt x="13" y="37"/>
                  </a:moveTo>
                  <a:lnTo>
                    <a:pt x="38" y="37"/>
                  </a:lnTo>
                  <a:lnTo>
                    <a:pt x="51" y="31"/>
                  </a:lnTo>
                  <a:lnTo>
                    <a:pt x="57" y="25"/>
                  </a:lnTo>
                  <a:lnTo>
                    <a:pt x="63" y="19"/>
                  </a:lnTo>
                  <a:lnTo>
                    <a:pt x="63" y="6"/>
                  </a:lnTo>
                  <a:lnTo>
                    <a:pt x="51" y="0"/>
                  </a:lnTo>
                  <a:lnTo>
                    <a:pt x="32" y="0"/>
                  </a:lnTo>
                  <a:lnTo>
                    <a:pt x="13" y="12"/>
                  </a:lnTo>
                  <a:lnTo>
                    <a:pt x="0" y="19"/>
                  </a:lnTo>
                  <a:lnTo>
                    <a:pt x="0" y="31"/>
                  </a:lnTo>
                  <a:lnTo>
                    <a:pt x="6" y="37"/>
                  </a:lnTo>
                  <a:lnTo>
                    <a:pt x="6" y="37"/>
                  </a:lnTo>
                  <a:lnTo>
                    <a:pt x="13" y="37"/>
                  </a:lnTo>
                  <a:close/>
                </a:path>
              </a:pathLst>
            </a:custGeom>
            <a:solidFill>
              <a:schemeClr val="accent6">
                <a:lumMod val="40000"/>
                <a:lumOff val="6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0" name="フリーフォーム 459"/>
            <p:cNvSpPr>
              <a:spLocks/>
            </p:cNvSpPr>
            <p:nvPr/>
          </p:nvSpPr>
          <p:spPr bwMode="auto">
            <a:xfrm>
              <a:off x="4480" y="685"/>
              <a:ext cx="133" cy="183"/>
            </a:xfrm>
            <a:custGeom>
              <a:avLst/>
              <a:gdLst/>
              <a:ahLst/>
              <a:cxnLst>
                <a:cxn ang="0">
                  <a:pos x="57" y="183"/>
                </a:cxn>
                <a:cxn ang="0">
                  <a:pos x="76" y="183"/>
                </a:cxn>
                <a:cxn ang="0">
                  <a:pos x="95" y="171"/>
                </a:cxn>
                <a:cxn ang="0">
                  <a:pos x="107" y="158"/>
                </a:cxn>
                <a:cxn ang="0">
                  <a:pos x="120" y="146"/>
                </a:cxn>
                <a:cxn ang="0">
                  <a:pos x="126" y="120"/>
                </a:cxn>
                <a:cxn ang="0">
                  <a:pos x="133" y="108"/>
                </a:cxn>
                <a:cxn ang="0">
                  <a:pos x="126" y="95"/>
                </a:cxn>
                <a:cxn ang="0">
                  <a:pos x="107" y="89"/>
                </a:cxn>
                <a:cxn ang="0">
                  <a:pos x="101" y="89"/>
                </a:cxn>
                <a:cxn ang="0">
                  <a:pos x="101" y="82"/>
                </a:cxn>
                <a:cxn ang="0">
                  <a:pos x="101" y="57"/>
                </a:cxn>
                <a:cxn ang="0">
                  <a:pos x="101" y="38"/>
                </a:cxn>
                <a:cxn ang="0">
                  <a:pos x="88" y="7"/>
                </a:cxn>
                <a:cxn ang="0">
                  <a:pos x="82" y="0"/>
                </a:cxn>
                <a:cxn ang="0">
                  <a:pos x="69" y="0"/>
                </a:cxn>
                <a:cxn ang="0">
                  <a:pos x="44" y="13"/>
                </a:cxn>
                <a:cxn ang="0">
                  <a:pos x="13" y="57"/>
                </a:cxn>
                <a:cxn ang="0">
                  <a:pos x="0" y="76"/>
                </a:cxn>
                <a:cxn ang="0">
                  <a:pos x="0" y="89"/>
                </a:cxn>
                <a:cxn ang="0">
                  <a:pos x="6" y="95"/>
                </a:cxn>
                <a:cxn ang="0">
                  <a:pos x="32" y="101"/>
                </a:cxn>
                <a:cxn ang="0">
                  <a:pos x="38" y="101"/>
                </a:cxn>
                <a:cxn ang="0">
                  <a:pos x="38" y="108"/>
                </a:cxn>
                <a:cxn ang="0">
                  <a:pos x="32" y="120"/>
                </a:cxn>
                <a:cxn ang="0">
                  <a:pos x="25" y="146"/>
                </a:cxn>
                <a:cxn ang="0">
                  <a:pos x="38" y="164"/>
                </a:cxn>
                <a:cxn ang="0">
                  <a:pos x="50" y="183"/>
                </a:cxn>
                <a:cxn ang="0">
                  <a:pos x="57" y="183"/>
                </a:cxn>
              </a:cxnLst>
              <a:rect l="0" t="0" r="0" b="0"/>
              <a:pathLst>
                <a:path w="133" h="183">
                  <a:moveTo>
                    <a:pt x="57" y="183"/>
                  </a:moveTo>
                  <a:lnTo>
                    <a:pt x="76" y="183"/>
                  </a:lnTo>
                  <a:lnTo>
                    <a:pt x="95" y="171"/>
                  </a:lnTo>
                  <a:lnTo>
                    <a:pt x="107" y="158"/>
                  </a:lnTo>
                  <a:lnTo>
                    <a:pt x="120" y="146"/>
                  </a:lnTo>
                  <a:lnTo>
                    <a:pt x="126" y="120"/>
                  </a:lnTo>
                  <a:lnTo>
                    <a:pt x="133" y="108"/>
                  </a:lnTo>
                  <a:lnTo>
                    <a:pt x="126" y="95"/>
                  </a:lnTo>
                  <a:lnTo>
                    <a:pt x="107" y="89"/>
                  </a:lnTo>
                  <a:lnTo>
                    <a:pt x="101" y="89"/>
                  </a:lnTo>
                  <a:lnTo>
                    <a:pt x="101" y="82"/>
                  </a:lnTo>
                  <a:lnTo>
                    <a:pt x="101" y="57"/>
                  </a:lnTo>
                  <a:lnTo>
                    <a:pt x="101" y="38"/>
                  </a:lnTo>
                  <a:lnTo>
                    <a:pt x="88" y="7"/>
                  </a:lnTo>
                  <a:lnTo>
                    <a:pt x="82" y="0"/>
                  </a:lnTo>
                  <a:lnTo>
                    <a:pt x="69" y="0"/>
                  </a:lnTo>
                  <a:lnTo>
                    <a:pt x="44" y="13"/>
                  </a:lnTo>
                  <a:lnTo>
                    <a:pt x="13" y="57"/>
                  </a:lnTo>
                  <a:lnTo>
                    <a:pt x="0" y="76"/>
                  </a:lnTo>
                  <a:lnTo>
                    <a:pt x="0" y="89"/>
                  </a:lnTo>
                  <a:lnTo>
                    <a:pt x="6" y="95"/>
                  </a:lnTo>
                  <a:lnTo>
                    <a:pt x="32" y="101"/>
                  </a:lnTo>
                  <a:lnTo>
                    <a:pt x="38" y="101"/>
                  </a:lnTo>
                  <a:lnTo>
                    <a:pt x="38" y="108"/>
                  </a:lnTo>
                  <a:lnTo>
                    <a:pt x="32" y="120"/>
                  </a:lnTo>
                  <a:lnTo>
                    <a:pt x="25" y="146"/>
                  </a:lnTo>
                  <a:lnTo>
                    <a:pt x="38" y="164"/>
                  </a:lnTo>
                  <a:lnTo>
                    <a:pt x="50" y="183"/>
                  </a:lnTo>
                  <a:lnTo>
                    <a:pt x="57" y="183"/>
                  </a:lnTo>
                  <a:close/>
                </a:path>
              </a:pathLst>
            </a:custGeom>
            <a:solidFill>
              <a:schemeClr val="accent6">
                <a:lumMod val="40000"/>
                <a:lumOff val="60000"/>
                <a:alpha val="23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1" name="フリーフォーム 460"/>
            <p:cNvSpPr>
              <a:spLocks/>
            </p:cNvSpPr>
            <p:nvPr/>
          </p:nvSpPr>
          <p:spPr bwMode="auto">
            <a:xfrm>
              <a:off x="4366" y="812"/>
              <a:ext cx="51" cy="69"/>
            </a:xfrm>
            <a:custGeom>
              <a:avLst/>
              <a:gdLst/>
              <a:ahLst/>
              <a:cxnLst>
                <a:cxn ang="0">
                  <a:pos x="19" y="69"/>
                </a:cxn>
                <a:cxn ang="0">
                  <a:pos x="32" y="63"/>
                </a:cxn>
                <a:cxn ang="0">
                  <a:pos x="45" y="44"/>
                </a:cxn>
                <a:cxn ang="0">
                  <a:pos x="51" y="31"/>
                </a:cxn>
                <a:cxn ang="0">
                  <a:pos x="51" y="12"/>
                </a:cxn>
                <a:cxn ang="0">
                  <a:pos x="45" y="0"/>
                </a:cxn>
                <a:cxn ang="0">
                  <a:pos x="32" y="0"/>
                </a:cxn>
                <a:cxn ang="0">
                  <a:pos x="7" y="19"/>
                </a:cxn>
                <a:cxn ang="0">
                  <a:pos x="0" y="37"/>
                </a:cxn>
                <a:cxn ang="0">
                  <a:pos x="0" y="50"/>
                </a:cxn>
                <a:cxn ang="0">
                  <a:pos x="7" y="63"/>
                </a:cxn>
                <a:cxn ang="0">
                  <a:pos x="13" y="69"/>
                </a:cxn>
                <a:cxn ang="0">
                  <a:pos x="19" y="69"/>
                </a:cxn>
              </a:cxnLst>
              <a:rect l="0" t="0" r="0" b="0"/>
              <a:pathLst>
                <a:path w="51" h="69">
                  <a:moveTo>
                    <a:pt x="19" y="69"/>
                  </a:moveTo>
                  <a:lnTo>
                    <a:pt x="32" y="63"/>
                  </a:lnTo>
                  <a:lnTo>
                    <a:pt x="45" y="44"/>
                  </a:lnTo>
                  <a:lnTo>
                    <a:pt x="51" y="31"/>
                  </a:lnTo>
                  <a:lnTo>
                    <a:pt x="51" y="12"/>
                  </a:lnTo>
                  <a:lnTo>
                    <a:pt x="45" y="0"/>
                  </a:lnTo>
                  <a:lnTo>
                    <a:pt x="32" y="0"/>
                  </a:lnTo>
                  <a:lnTo>
                    <a:pt x="7" y="19"/>
                  </a:lnTo>
                  <a:lnTo>
                    <a:pt x="0" y="37"/>
                  </a:lnTo>
                  <a:lnTo>
                    <a:pt x="0" y="50"/>
                  </a:lnTo>
                  <a:lnTo>
                    <a:pt x="7" y="63"/>
                  </a:lnTo>
                  <a:lnTo>
                    <a:pt x="13" y="69"/>
                  </a:lnTo>
                  <a:lnTo>
                    <a:pt x="19" y="6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2" name="フリーフォーム 461"/>
            <p:cNvSpPr>
              <a:spLocks/>
            </p:cNvSpPr>
            <p:nvPr/>
          </p:nvSpPr>
          <p:spPr bwMode="auto">
            <a:xfrm>
              <a:off x="4385" y="957"/>
              <a:ext cx="26" cy="19"/>
            </a:xfrm>
            <a:custGeom>
              <a:avLst/>
              <a:gdLst/>
              <a:ahLst/>
              <a:cxnLst>
                <a:cxn ang="0">
                  <a:pos x="7" y="19"/>
                </a:cxn>
                <a:cxn ang="0">
                  <a:pos x="19" y="12"/>
                </a:cxn>
                <a:cxn ang="0">
                  <a:pos x="26" y="6"/>
                </a:cxn>
                <a:cxn ang="0">
                  <a:pos x="26" y="0"/>
                </a:cxn>
                <a:cxn ang="0">
                  <a:pos x="19" y="0"/>
                </a:cxn>
                <a:cxn ang="0">
                  <a:pos x="7" y="6"/>
                </a:cxn>
                <a:cxn ang="0">
                  <a:pos x="0" y="12"/>
                </a:cxn>
                <a:cxn ang="0">
                  <a:pos x="0" y="19"/>
                </a:cxn>
                <a:cxn ang="0">
                  <a:pos x="0" y="19"/>
                </a:cxn>
                <a:cxn ang="0">
                  <a:pos x="7" y="19"/>
                </a:cxn>
              </a:cxnLst>
              <a:rect l="0" t="0" r="0" b="0"/>
              <a:pathLst>
                <a:path w="26" h="19">
                  <a:moveTo>
                    <a:pt x="7" y="19"/>
                  </a:moveTo>
                  <a:lnTo>
                    <a:pt x="19" y="12"/>
                  </a:lnTo>
                  <a:lnTo>
                    <a:pt x="26" y="6"/>
                  </a:lnTo>
                  <a:lnTo>
                    <a:pt x="26" y="0"/>
                  </a:lnTo>
                  <a:lnTo>
                    <a:pt x="19" y="0"/>
                  </a:lnTo>
                  <a:lnTo>
                    <a:pt x="7" y="6"/>
                  </a:lnTo>
                  <a:lnTo>
                    <a:pt x="0" y="12"/>
                  </a:lnTo>
                  <a:lnTo>
                    <a:pt x="0" y="19"/>
                  </a:lnTo>
                  <a:lnTo>
                    <a:pt x="0" y="19"/>
                  </a:lnTo>
                  <a:lnTo>
                    <a:pt x="7" y="1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3" name="フリーフォーム 462"/>
            <p:cNvSpPr>
              <a:spLocks/>
            </p:cNvSpPr>
            <p:nvPr/>
          </p:nvSpPr>
          <p:spPr bwMode="auto">
            <a:xfrm>
              <a:off x="4688" y="1083"/>
              <a:ext cx="51" cy="76"/>
            </a:xfrm>
            <a:custGeom>
              <a:avLst/>
              <a:gdLst/>
              <a:ahLst/>
              <a:cxnLst>
                <a:cxn ang="0">
                  <a:pos x="25" y="76"/>
                </a:cxn>
                <a:cxn ang="0">
                  <a:pos x="44" y="44"/>
                </a:cxn>
                <a:cxn ang="0">
                  <a:pos x="51" y="25"/>
                </a:cxn>
                <a:cxn ang="0">
                  <a:pos x="38" y="6"/>
                </a:cxn>
                <a:cxn ang="0">
                  <a:pos x="32" y="0"/>
                </a:cxn>
                <a:cxn ang="0">
                  <a:pos x="19" y="0"/>
                </a:cxn>
                <a:cxn ang="0">
                  <a:pos x="7" y="13"/>
                </a:cxn>
                <a:cxn ang="0">
                  <a:pos x="0" y="31"/>
                </a:cxn>
                <a:cxn ang="0">
                  <a:pos x="7" y="50"/>
                </a:cxn>
                <a:cxn ang="0">
                  <a:pos x="13" y="63"/>
                </a:cxn>
                <a:cxn ang="0">
                  <a:pos x="19" y="76"/>
                </a:cxn>
                <a:cxn ang="0">
                  <a:pos x="19" y="76"/>
                </a:cxn>
                <a:cxn ang="0">
                  <a:pos x="25" y="76"/>
                </a:cxn>
              </a:cxnLst>
              <a:rect l="0" t="0" r="0" b="0"/>
              <a:pathLst>
                <a:path w="51" h="76">
                  <a:moveTo>
                    <a:pt x="25" y="76"/>
                  </a:moveTo>
                  <a:lnTo>
                    <a:pt x="44" y="44"/>
                  </a:lnTo>
                  <a:lnTo>
                    <a:pt x="51" y="25"/>
                  </a:lnTo>
                  <a:lnTo>
                    <a:pt x="38" y="6"/>
                  </a:lnTo>
                  <a:lnTo>
                    <a:pt x="32" y="0"/>
                  </a:lnTo>
                  <a:lnTo>
                    <a:pt x="19" y="0"/>
                  </a:lnTo>
                  <a:lnTo>
                    <a:pt x="7" y="13"/>
                  </a:lnTo>
                  <a:lnTo>
                    <a:pt x="0" y="31"/>
                  </a:lnTo>
                  <a:lnTo>
                    <a:pt x="7" y="50"/>
                  </a:lnTo>
                  <a:lnTo>
                    <a:pt x="13" y="63"/>
                  </a:lnTo>
                  <a:lnTo>
                    <a:pt x="19" y="76"/>
                  </a:lnTo>
                  <a:lnTo>
                    <a:pt x="19" y="76"/>
                  </a:lnTo>
                  <a:lnTo>
                    <a:pt x="25" y="76"/>
                  </a:lnTo>
                  <a:close/>
                </a:path>
              </a:pathLst>
            </a:custGeom>
            <a:solidFill>
              <a:schemeClr val="accent6">
                <a:lumMod val="40000"/>
                <a:lumOff val="60000"/>
                <a:alpha val="32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4" name="フリーフォーム 463"/>
            <p:cNvSpPr>
              <a:spLocks/>
            </p:cNvSpPr>
            <p:nvPr/>
          </p:nvSpPr>
          <p:spPr bwMode="auto">
            <a:xfrm>
              <a:off x="4600" y="1178"/>
              <a:ext cx="44" cy="56"/>
            </a:xfrm>
            <a:custGeom>
              <a:avLst/>
              <a:gdLst/>
              <a:ahLst/>
              <a:cxnLst>
                <a:cxn ang="0">
                  <a:pos x="13" y="56"/>
                </a:cxn>
                <a:cxn ang="0">
                  <a:pos x="31" y="50"/>
                </a:cxn>
                <a:cxn ang="0">
                  <a:pos x="44" y="31"/>
                </a:cxn>
                <a:cxn ang="0">
                  <a:pos x="44" y="18"/>
                </a:cxn>
                <a:cxn ang="0">
                  <a:pos x="38" y="6"/>
                </a:cxn>
                <a:cxn ang="0">
                  <a:pos x="31" y="0"/>
                </a:cxn>
                <a:cxn ang="0">
                  <a:pos x="25" y="6"/>
                </a:cxn>
                <a:cxn ang="0">
                  <a:pos x="6" y="37"/>
                </a:cxn>
                <a:cxn ang="0">
                  <a:pos x="0" y="56"/>
                </a:cxn>
                <a:cxn ang="0">
                  <a:pos x="6" y="56"/>
                </a:cxn>
                <a:cxn ang="0">
                  <a:pos x="6" y="56"/>
                </a:cxn>
                <a:cxn ang="0">
                  <a:pos x="13" y="56"/>
                </a:cxn>
              </a:cxnLst>
              <a:rect l="0" t="0" r="0" b="0"/>
              <a:pathLst>
                <a:path w="44" h="56">
                  <a:moveTo>
                    <a:pt x="13" y="56"/>
                  </a:moveTo>
                  <a:lnTo>
                    <a:pt x="31" y="50"/>
                  </a:lnTo>
                  <a:lnTo>
                    <a:pt x="44" y="31"/>
                  </a:lnTo>
                  <a:lnTo>
                    <a:pt x="44" y="18"/>
                  </a:lnTo>
                  <a:lnTo>
                    <a:pt x="38" y="6"/>
                  </a:lnTo>
                  <a:lnTo>
                    <a:pt x="31" y="0"/>
                  </a:lnTo>
                  <a:lnTo>
                    <a:pt x="25" y="6"/>
                  </a:lnTo>
                  <a:lnTo>
                    <a:pt x="6" y="37"/>
                  </a:lnTo>
                  <a:lnTo>
                    <a:pt x="0" y="56"/>
                  </a:lnTo>
                  <a:lnTo>
                    <a:pt x="6" y="56"/>
                  </a:lnTo>
                  <a:lnTo>
                    <a:pt x="6" y="56"/>
                  </a:lnTo>
                  <a:lnTo>
                    <a:pt x="13" y="56"/>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5" name="フリーフォーム 464"/>
            <p:cNvSpPr>
              <a:spLocks/>
            </p:cNvSpPr>
            <p:nvPr/>
          </p:nvSpPr>
          <p:spPr bwMode="auto">
            <a:xfrm>
              <a:off x="4897" y="736"/>
              <a:ext cx="119" cy="145"/>
            </a:xfrm>
            <a:custGeom>
              <a:avLst/>
              <a:gdLst/>
              <a:ahLst/>
              <a:cxnLst>
                <a:cxn ang="0">
                  <a:pos x="82" y="139"/>
                </a:cxn>
                <a:cxn ang="0">
                  <a:pos x="101" y="132"/>
                </a:cxn>
                <a:cxn ang="0">
                  <a:pos x="107" y="113"/>
                </a:cxn>
                <a:cxn ang="0">
                  <a:pos x="119" y="88"/>
                </a:cxn>
                <a:cxn ang="0">
                  <a:pos x="119" y="69"/>
                </a:cxn>
                <a:cxn ang="0">
                  <a:pos x="107" y="19"/>
                </a:cxn>
                <a:cxn ang="0">
                  <a:pos x="94" y="6"/>
                </a:cxn>
                <a:cxn ang="0">
                  <a:pos x="82" y="0"/>
                </a:cxn>
                <a:cxn ang="0">
                  <a:pos x="63" y="0"/>
                </a:cxn>
                <a:cxn ang="0">
                  <a:pos x="44" y="6"/>
                </a:cxn>
                <a:cxn ang="0">
                  <a:pos x="25" y="19"/>
                </a:cxn>
                <a:cxn ang="0">
                  <a:pos x="6" y="44"/>
                </a:cxn>
                <a:cxn ang="0">
                  <a:pos x="0" y="69"/>
                </a:cxn>
                <a:cxn ang="0">
                  <a:pos x="0" y="101"/>
                </a:cxn>
                <a:cxn ang="0">
                  <a:pos x="12" y="120"/>
                </a:cxn>
                <a:cxn ang="0">
                  <a:pos x="31" y="139"/>
                </a:cxn>
                <a:cxn ang="0">
                  <a:pos x="69" y="145"/>
                </a:cxn>
                <a:cxn ang="0">
                  <a:pos x="75" y="139"/>
                </a:cxn>
                <a:cxn ang="0">
                  <a:pos x="82" y="139"/>
                </a:cxn>
              </a:cxnLst>
              <a:rect l="0" t="0" r="0" b="0"/>
              <a:pathLst>
                <a:path w="119" h="145">
                  <a:moveTo>
                    <a:pt x="82" y="139"/>
                  </a:moveTo>
                  <a:lnTo>
                    <a:pt x="101" y="132"/>
                  </a:lnTo>
                  <a:lnTo>
                    <a:pt x="107" y="113"/>
                  </a:lnTo>
                  <a:lnTo>
                    <a:pt x="119" y="88"/>
                  </a:lnTo>
                  <a:lnTo>
                    <a:pt x="119" y="69"/>
                  </a:lnTo>
                  <a:lnTo>
                    <a:pt x="107" y="19"/>
                  </a:lnTo>
                  <a:lnTo>
                    <a:pt x="94" y="6"/>
                  </a:lnTo>
                  <a:lnTo>
                    <a:pt x="82" y="0"/>
                  </a:lnTo>
                  <a:lnTo>
                    <a:pt x="63" y="0"/>
                  </a:lnTo>
                  <a:lnTo>
                    <a:pt x="44" y="6"/>
                  </a:lnTo>
                  <a:lnTo>
                    <a:pt x="25" y="19"/>
                  </a:lnTo>
                  <a:lnTo>
                    <a:pt x="6" y="44"/>
                  </a:lnTo>
                  <a:lnTo>
                    <a:pt x="0" y="69"/>
                  </a:lnTo>
                  <a:lnTo>
                    <a:pt x="0" y="101"/>
                  </a:lnTo>
                  <a:lnTo>
                    <a:pt x="12" y="120"/>
                  </a:lnTo>
                  <a:lnTo>
                    <a:pt x="31" y="139"/>
                  </a:lnTo>
                  <a:lnTo>
                    <a:pt x="69" y="145"/>
                  </a:lnTo>
                  <a:lnTo>
                    <a:pt x="75" y="139"/>
                  </a:lnTo>
                  <a:lnTo>
                    <a:pt x="82" y="139"/>
                  </a:lnTo>
                  <a:close/>
                </a:path>
              </a:pathLst>
            </a:custGeom>
            <a:solidFill>
              <a:schemeClr val="accent6">
                <a:lumMod val="40000"/>
                <a:lumOff val="60000"/>
                <a:alpha val="3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6" name="フリーフォーム 465"/>
            <p:cNvSpPr>
              <a:spLocks/>
            </p:cNvSpPr>
            <p:nvPr/>
          </p:nvSpPr>
          <p:spPr bwMode="auto">
            <a:xfrm>
              <a:off x="4726" y="559"/>
              <a:ext cx="171" cy="171"/>
            </a:xfrm>
            <a:custGeom>
              <a:avLst/>
              <a:gdLst/>
              <a:ahLst/>
              <a:cxnLst>
                <a:cxn ang="0">
                  <a:pos x="57" y="171"/>
                </a:cxn>
                <a:cxn ang="0">
                  <a:pos x="76" y="164"/>
                </a:cxn>
                <a:cxn ang="0">
                  <a:pos x="101" y="145"/>
                </a:cxn>
                <a:cxn ang="0">
                  <a:pos x="120" y="126"/>
                </a:cxn>
                <a:cxn ang="0">
                  <a:pos x="133" y="108"/>
                </a:cxn>
                <a:cxn ang="0">
                  <a:pos x="139" y="70"/>
                </a:cxn>
                <a:cxn ang="0">
                  <a:pos x="158" y="44"/>
                </a:cxn>
                <a:cxn ang="0">
                  <a:pos x="171" y="19"/>
                </a:cxn>
                <a:cxn ang="0">
                  <a:pos x="171" y="7"/>
                </a:cxn>
                <a:cxn ang="0">
                  <a:pos x="164" y="0"/>
                </a:cxn>
                <a:cxn ang="0">
                  <a:pos x="158" y="0"/>
                </a:cxn>
                <a:cxn ang="0">
                  <a:pos x="145" y="0"/>
                </a:cxn>
                <a:cxn ang="0">
                  <a:pos x="133" y="13"/>
                </a:cxn>
                <a:cxn ang="0">
                  <a:pos x="120" y="19"/>
                </a:cxn>
                <a:cxn ang="0">
                  <a:pos x="101" y="19"/>
                </a:cxn>
                <a:cxn ang="0">
                  <a:pos x="82" y="26"/>
                </a:cxn>
                <a:cxn ang="0">
                  <a:pos x="57" y="38"/>
                </a:cxn>
                <a:cxn ang="0">
                  <a:pos x="25" y="89"/>
                </a:cxn>
                <a:cxn ang="0">
                  <a:pos x="6" y="114"/>
                </a:cxn>
                <a:cxn ang="0">
                  <a:pos x="0" y="133"/>
                </a:cxn>
                <a:cxn ang="0">
                  <a:pos x="6" y="152"/>
                </a:cxn>
                <a:cxn ang="0">
                  <a:pos x="19" y="164"/>
                </a:cxn>
                <a:cxn ang="0">
                  <a:pos x="32" y="171"/>
                </a:cxn>
                <a:cxn ang="0">
                  <a:pos x="51" y="171"/>
                </a:cxn>
                <a:cxn ang="0">
                  <a:pos x="57" y="171"/>
                </a:cxn>
              </a:cxnLst>
              <a:rect l="0" t="0" r="0" b="0"/>
              <a:pathLst>
                <a:path w="171" h="171">
                  <a:moveTo>
                    <a:pt x="57" y="171"/>
                  </a:moveTo>
                  <a:lnTo>
                    <a:pt x="76" y="164"/>
                  </a:lnTo>
                  <a:lnTo>
                    <a:pt x="101" y="145"/>
                  </a:lnTo>
                  <a:lnTo>
                    <a:pt x="120" y="126"/>
                  </a:lnTo>
                  <a:lnTo>
                    <a:pt x="133" y="108"/>
                  </a:lnTo>
                  <a:lnTo>
                    <a:pt x="139" y="70"/>
                  </a:lnTo>
                  <a:lnTo>
                    <a:pt x="158" y="44"/>
                  </a:lnTo>
                  <a:lnTo>
                    <a:pt x="171" y="19"/>
                  </a:lnTo>
                  <a:lnTo>
                    <a:pt x="171" y="7"/>
                  </a:lnTo>
                  <a:lnTo>
                    <a:pt x="164" y="0"/>
                  </a:lnTo>
                  <a:lnTo>
                    <a:pt x="158" y="0"/>
                  </a:lnTo>
                  <a:lnTo>
                    <a:pt x="145" y="0"/>
                  </a:lnTo>
                  <a:lnTo>
                    <a:pt x="133" y="13"/>
                  </a:lnTo>
                  <a:lnTo>
                    <a:pt x="120" y="19"/>
                  </a:lnTo>
                  <a:lnTo>
                    <a:pt x="101" y="19"/>
                  </a:lnTo>
                  <a:lnTo>
                    <a:pt x="82" y="26"/>
                  </a:lnTo>
                  <a:lnTo>
                    <a:pt x="57" y="38"/>
                  </a:lnTo>
                  <a:lnTo>
                    <a:pt x="25" y="89"/>
                  </a:lnTo>
                  <a:lnTo>
                    <a:pt x="6" y="114"/>
                  </a:lnTo>
                  <a:lnTo>
                    <a:pt x="0" y="133"/>
                  </a:lnTo>
                  <a:lnTo>
                    <a:pt x="6" y="152"/>
                  </a:lnTo>
                  <a:lnTo>
                    <a:pt x="19" y="164"/>
                  </a:lnTo>
                  <a:lnTo>
                    <a:pt x="32" y="171"/>
                  </a:lnTo>
                  <a:lnTo>
                    <a:pt x="51" y="171"/>
                  </a:lnTo>
                  <a:lnTo>
                    <a:pt x="57" y="171"/>
                  </a:lnTo>
                  <a:close/>
                </a:path>
              </a:pathLst>
            </a:custGeom>
            <a:solidFill>
              <a:schemeClr val="accent6">
                <a:lumMod val="40000"/>
                <a:lumOff val="60000"/>
                <a:alpha val="25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67" name="フリーフォーム 466"/>
            <p:cNvSpPr>
              <a:spLocks/>
            </p:cNvSpPr>
            <p:nvPr/>
          </p:nvSpPr>
          <p:spPr bwMode="auto">
            <a:xfrm>
              <a:off x="4669" y="635"/>
              <a:ext cx="38" cy="44"/>
            </a:xfrm>
            <a:custGeom>
              <a:avLst/>
              <a:gdLst/>
              <a:ahLst/>
              <a:cxnLst>
                <a:cxn ang="0">
                  <a:pos x="19" y="44"/>
                </a:cxn>
                <a:cxn ang="0">
                  <a:pos x="38" y="25"/>
                </a:cxn>
                <a:cxn ang="0">
                  <a:pos x="38" y="13"/>
                </a:cxn>
                <a:cxn ang="0">
                  <a:pos x="32" y="0"/>
                </a:cxn>
                <a:cxn ang="0">
                  <a:pos x="19" y="0"/>
                </a:cxn>
                <a:cxn ang="0">
                  <a:pos x="7" y="6"/>
                </a:cxn>
                <a:cxn ang="0">
                  <a:pos x="0" y="13"/>
                </a:cxn>
                <a:cxn ang="0">
                  <a:pos x="0" y="25"/>
                </a:cxn>
                <a:cxn ang="0">
                  <a:pos x="7" y="44"/>
                </a:cxn>
                <a:cxn ang="0">
                  <a:pos x="13" y="44"/>
                </a:cxn>
                <a:cxn ang="0">
                  <a:pos x="19" y="44"/>
                </a:cxn>
              </a:cxnLst>
              <a:rect l="0" t="0" r="0" b="0"/>
              <a:pathLst>
                <a:path w="38" h="44">
                  <a:moveTo>
                    <a:pt x="19" y="44"/>
                  </a:moveTo>
                  <a:lnTo>
                    <a:pt x="38" y="25"/>
                  </a:lnTo>
                  <a:lnTo>
                    <a:pt x="38" y="13"/>
                  </a:lnTo>
                  <a:lnTo>
                    <a:pt x="32" y="0"/>
                  </a:lnTo>
                  <a:lnTo>
                    <a:pt x="19" y="0"/>
                  </a:lnTo>
                  <a:lnTo>
                    <a:pt x="7" y="6"/>
                  </a:lnTo>
                  <a:lnTo>
                    <a:pt x="0" y="13"/>
                  </a:lnTo>
                  <a:lnTo>
                    <a:pt x="0" y="25"/>
                  </a:lnTo>
                  <a:lnTo>
                    <a:pt x="7" y="44"/>
                  </a:lnTo>
                  <a:lnTo>
                    <a:pt x="13" y="44"/>
                  </a:lnTo>
                  <a:lnTo>
                    <a:pt x="19" y="44"/>
                  </a:lnTo>
                  <a:close/>
                </a:path>
              </a:pathLst>
            </a:custGeom>
            <a:solidFill>
              <a:schemeClr val="accent6">
                <a:lumMod val="40000"/>
                <a:lumOff val="60000"/>
                <a:alpha val="24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0" name="フリーフォーム 469"/>
            <p:cNvSpPr>
              <a:spLocks/>
            </p:cNvSpPr>
            <p:nvPr/>
          </p:nvSpPr>
          <p:spPr bwMode="auto">
            <a:xfrm>
              <a:off x="4998" y="364"/>
              <a:ext cx="94" cy="69"/>
            </a:xfrm>
            <a:custGeom>
              <a:avLst/>
              <a:gdLst/>
              <a:ahLst/>
              <a:cxnLst>
                <a:cxn ang="0">
                  <a:pos x="94" y="31"/>
                </a:cxn>
                <a:cxn ang="0">
                  <a:pos x="82" y="19"/>
                </a:cxn>
                <a:cxn ang="0">
                  <a:pos x="69" y="6"/>
                </a:cxn>
                <a:cxn ang="0">
                  <a:pos x="31" y="0"/>
                </a:cxn>
                <a:cxn ang="0">
                  <a:pos x="18" y="6"/>
                </a:cxn>
                <a:cxn ang="0">
                  <a:pos x="6" y="12"/>
                </a:cxn>
                <a:cxn ang="0">
                  <a:pos x="0" y="25"/>
                </a:cxn>
                <a:cxn ang="0">
                  <a:pos x="0" y="38"/>
                </a:cxn>
                <a:cxn ang="0">
                  <a:pos x="12" y="56"/>
                </a:cxn>
                <a:cxn ang="0">
                  <a:pos x="18" y="63"/>
                </a:cxn>
                <a:cxn ang="0">
                  <a:pos x="31" y="69"/>
                </a:cxn>
                <a:cxn ang="0">
                  <a:pos x="75" y="56"/>
                </a:cxn>
                <a:cxn ang="0">
                  <a:pos x="88" y="44"/>
                </a:cxn>
                <a:cxn ang="0">
                  <a:pos x="88" y="31"/>
                </a:cxn>
                <a:cxn ang="0">
                  <a:pos x="94" y="31"/>
                </a:cxn>
              </a:cxnLst>
              <a:rect l="0" t="0" r="0" b="0"/>
              <a:pathLst>
                <a:path w="94" h="69">
                  <a:moveTo>
                    <a:pt x="94" y="31"/>
                  </a:moveTo>
                  <a:lnTo>
                    <a:pt x="82" y="19"/>
                  </a:lnTo>
                  <a:lnTo>
                    <a:pt x="69" y="6"/>
                  </a:lnTo>
                  <a:lnTo>
                    <a:pt x="31" y="0"/>
                  </a:lnTo>
                  <a:lnTo>
                    <a:pt x="18" y="6"/>
                  </a:lnTo>
                  <a:lnTo>
                    <a:pt x="6" y="12"/>
                  </a:lnTo>
                  <a:lnTo>
                    <a:pt x="0" y="25"/>
                  </a:lnTo>
                  <a:lnTo>
                    <a:pt x="0" y="38"/>
                  </a:lnTo>
                  <a:lnTo>
                    <a:pt x="12" y="56"/>
                  </a:lnTo>
                  <a:lnTo>
                    <a:pt x="18" y="63"/>
                  </a:lnTo>
                  <a:lnTo>
                    <a:pt x="31" y="69"/>
                  </a:lnTo>
                  <a:lnTo>
                    <a:pt x="75" y="56"/>
                  </a:lnTo>
                  <a:lnTo>
                    <a:pt x="88" y="44"/>
                  </a:lnTo>
                  <a:lnTo>
                    <a:pt x="88" y="31"/>
                  </a:lnTo>
                  <a:lnTo>
                    <a:pt x="94" y="31"/>
                  </a:lnTo>
                  <a:close/>
                </a:path>
              </a:pathLst>
            </a:custGeom>
            <a:solidFill>
              <a:schemeClr val="accent6">
                <a:lumMod val="40000"/>
                <a:lumOff val="60000"/>
                <a:alpha val="11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1" name="フリーフォーム 470"/>
            <p:cNvSpPr>
              <a:spLocks/>
            </p:cNvSpPr>
            <p:nvPr/>
          </p:nvSpPr>
          <p:spPr bwMode="auto">
            <a:xfrm>
              <a:off x="5206" y="616"/>
              <a:ext cx="113" cy="101"/>
            </a:xfrm>
            <a:custGeom>
              <a:avLst/>
              <a:gdLst/>
              <a:ahLst/>
              <a:cxnLst>
                <a:cxn ang="0">
                  <a:pos x="31" y="101"/>
                </a:cxn>
                <a:cxn ang="0">
                  <a:pos x="50" y="95"/>
                </a:cxn>
                <a:cxn ang="0">
                  <a:pos x="63" y="82"/>
                </a:cxn>
                <a:cxn ang="0">
                  <a:pos x="76" y="51"/>
                </a:cxn>
                <a:cxn ang="0">
                  <a:pos x="101" y="32"/>
                </a:cxn>
                <a:cxn ang="0">
                  <a:pos x="113" y="19"/>
                </a:cxn>
                <a:cxn ang="0">
                  <a:pos x="113" y="13"/>
                </a:cxn>
                <a:cxn ang="0">
                  <a:pos x="113" y="6"/>
                </a:cxn>
                <a:cxn ang="0">
                  <a:pos x="107" y="0"/>
                </a:cxn>
                <a:cxn ang="0">
                  <a:pos x="94" y="6"/>
                </a:cxn>
                <a:cxn ang="0">
                  <a:pos x="82" y="19"/>
                </a:cxn>
                <a:cxn ang="0">
                  <a:pos x="69" y="32"/>
                </a:cxn>
                <a:cxn ang="0">
                  <a:pos x="44" y="38"/>
                </a:cxn>
                <a:cxn ang="0">
                  <a:pos x="31" y="44"/>
                </a:cxn>
                <a:cxn ang="0">
                  <a:pos x="19" y="57"/>
                </a:cxn>
                <a:cxn ang="0">
                  <a:pos x="6" y="76"/>
                </a:cxn>
                <a:cxn ang="0">
                  <a:pos x="0" y="88"/>
                </a:cxn>
                <a:cxn ang="0">
                  <a:pos x="6" y="101"/>
                </a:cxn>
                <a:cxn ang="0">
                  <a:pos x="25" y="101"/>
                </a:cxn>
                <a:cxn ang="0">
                  <a:pos x="31" y="101"/>
                </a:cxn>
              </a:cxnLst>
              <a:rect l="0" t="0" r="0" b="0"/>
              <a:pathLst>
                <a:path w="113" h="101">
                  <a:moveTo>
                    <a:pt x="31" y="101"/>
                  </a:moveTo>
                  <a:lnTo>
                    <a:pt x="50" y="95"/>
                  </a:lnTo>
                  <a:lnTo>
                    <a:pt x="63" y="82"/>
                  </a:lnTo>
                  <a:lnTo>
                    <a:pt x="76" y="51"/>
                  </a:lnTo>
                  <a:lnTo>
                    <a:pt x="101" y="32"/>
                  </a:lnTo>
                  <a:lnTo>
                    <a:pt x="113" y="19"/>
                  </a:lnTo>
                  <a:lnTo>
                    <a:pt x="113" y="13"/>
                  </a:lnTo>
                  <a:lnTo>
                    <a:pt x="113" y="6"/>
                  </a:lnTo>
                  <a:lnTo>
                    <a:pt x="107" y="0"/>
                  </a:lnTo>
                  <a:lnTo>
                    <a:pt x="94" y="6"/>
                  </a:lnTo>
                  <a:lnTo>
                    <a:pt x="82" y="19"/>
                  </a:lnTo>
                  <a:lnTo>
                    <a:pt x="69" y="32"/>
                  </a:lnTo>
                  <a:lnTo>
                    <a:pt x="44" y="38"/>
                  </a:lnTo>
                  <a:lnTo>
                    <a:pt x="31" y="44"/>
                  </a:lnTo>
                  <a:lnTo>
                    <a:pt x="19" y="57"/>
                  </a:lnTo>
                  <a:lnTo>
                    <a:pt x="6" y="76"/>
                  </a:lnTo>
                  <a:lnTo>
                    <a:pt x="0" y="88"/>
                  </a:lnTo>
                  <a:lnTo>
                    <a:pt x="6" y="101"/>
                  </a:lnTo>
                  <a:lnTo>
                    <a:pt x="25" y="101"/>
                  </a:lnTo>
                  <a:lnTo>
                    <a:pt x="31" y="101"/>
                  </a:lnTo>
                  <a:close/>
                </a:path>
              </a:pathLst>
            </a:custGeom>
            <a:solidFill>
              <a:schemeClr val="accent6">
                <a:lumMod val="40000"/>
                <a:lumOff val="6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2" name="フリーフォーム 471"/>
            <p:cNvSpPr>
              <a:spLocks/>
            </p:cNvSpPr>
            <p:nvPr/>
          </p:nvSpPr>
          <p:spPr bwMode="auto">
            <a:xfrm>
              <a:off x="5357" y="654"/>
              <a:ext cx="95" cy="69"/>
            </a:xfrm>
            <a:custGeom>
              <a:avLst/>
              <a:gdLst/>
              <a:ahLst/>
              <a:cxnLst>
                <a:cxn ang="0">
                  <a:pos x="13" y="69"/>
                </a:cxn>
                <a:cxn ang="0">
                  <a:pos x="32" y="69"/>
                </a:cxn>
                <a:cxn ang="0">
                  <a:pos x="51" y="63"/>
                </a:cxn>
                <a:cxn ang="0">
                  <a:pos x="63" y="57"/>
                </a:cxn>
                <a:cxn ang="0">
                  <a:pos x="76" y="44"/>
                </a:cxn>
                <a:cxn ang="0">
                  <a:pos x="89" y="25"/>
                </a:cxn>
                <a:cxn ang="0">
                  <a:pos x="95" y="19"/>
                </a:cxn>
                <a:cxn ang="0">
                  <a:pos x="89" y="6"/>
                </a:cxn>
                <a:cxn ang="0">
                  <a:pos x="89" y="0"/>
                </a:cxn>
                <a:cxn ang="0">
                  <a:pos x="82" y="6"/>
                </a:cxn>
                <a:cxn ang="0">
                  <a:pos x="63" y="13"/>
                </a:cxn>
                <a:cxn ang="0">
                  <a:pos x="38" y="19"/>
                </a:cxn>
                <a:cxn ang="0">
                  <a:pos x="13" y="38"/>
                </a:cxn>
                <a:cxn ang="0">
                  <a:pos x="7" y="50"/>
                </a:cxn>
                <a:cxn ang="0">
                  <a:pos x="0" y="57"/>
                </a:cxn>
                <a:cxn ang="0">
                  <a:pos x="7" y="63"/>
                </a:cxn>
                <a:cxn ang="0">
                  <a:pos x="7" y="69"/>
                </a:cxn>
                <a:cxn ang="0">
                  <a:pos x="13" y="69"/>
                </a:cxn>
              </a:cxnLst>
              <a:rect l="0" t="0" r="0" b="0"/>
              <a:pathLst>
                <a:path w="95" h="69">
                  <a:moveTo>
                    <a:pt x="13" y="69"/>
                  </a:moveTo>
                  <a:lnTo>
                    <a:pt x="32" y="69"/>
                  </a:lnTo>
                  <a:lnTo>
                    <a:pt x="51" y="63"/>
                  </a:lnTo>
                  <a:lnTo>
                    <a:pt x="63" y="57"/>
                  </a:lnTo>
                  <a:lnTo>
                    <a:pt x="76" y="44"/>
                  </a:lnTo>
                  <a:lnTo>
                    <a:pt x="89" y="25"/>
                  </a:lnTo>
                  <a:lnTo>
                    <a:pt x="95" y="19"/>
                  </a:lnTo>
                  <a:lnTo>
                    <a:pt x="89" y="6"/>
                  </a:lnTo>
                  <a:lnTo>
                    <a:pt x="89" y="0"/>
                  </a:lnTo>
                  <a:lnTo>
                    <a:pt x="82" y="6"/>
                  </a:lnTo>
                  <a:lnTo>
                    <a:pt x="63" y="13"/>
                  </a:lnTo>
                  <a:lnTo>
                    <a:pt x="38" y="19"/>
                  </a:lnTo>
                  <a:lnTo>
                    <a:pt x="13" y="38"/>
                  </a:lnTo>
                  <a:lnTo>
                    <a:pt x="7" y="50"/>
                  </a:lnTo>
                  <a:lnTo>
                    <a:pt x="0" y="57"/>
                  </a:lnTo>
                  <a:lnTo>
                    <a:pt x="7" y="63"/>
                  </a:lnTo>
                  <a:lnTo>
                    <a:pt x="7" y="69"/>
                  </a:lnTo>
                  <a:lnTo>
                    <a:pt x="13" y="6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3" name="フリーフォーム 472"/>
            <p:cNvSpPr>
              <a:spLocks/>
            </p:cNvSpPr>
            <p:nvPr/>
          </p:nvSpPr>
          <p:spPr bwMode="auto">
            <a:xfrm>
              <a:off x="5124" y="1083"/>
              <a:ext cx="19" cy="31"/>
            </a:xfrm>
            <a:custGeom>
              <a:avLst/>
              <a:gdLst/>
              <a:ahLst/>
              <a:cxnLst>
                <a:cxn ang="0">
                  <a:pos x="12" y="31"/>
                </a:cxn>
                <a:cxn ang="0">
                  <a:pos x="19" y="25"/>
                </a:cxn>
                <a:cxn ang="0">
                  <a:pos x="19" y="13"/>
                </a:cxn>
                <a:cxn ang="0">
                  <a:pos x="12" y="0"/>
                </a:cxn>
                <a:cxn ang="0">
                  <a:pos x="6" y="6"/>
                </a:cxn>
                <a:cxn ang="0">
                  <a:pos x="0" y="13"/>
                </a:cxn>
                <a:cxn ang="0">
                  <a:pos x="0" y="25"/>
                </a:cxn>
                <a:cxn ang="0">
                  <a:pos x="6" y="31"/>
                </a:cxn>
                <a:cxn ang="0">
                  <a:pos x="6" y="31"/>
                </a:cxn>
                <a:cxn ang="0">
                  <a:pos x="12" y="31"/>
                </a:cxn>
              </a:cxnLst>
              <a:rect l="0" t="0" r="0" b="0"/>
              <a:pathLst>
                <a:path w="19" h="31">
                  <a:moveTo>
                    <a:pt x="12" y="31"/>
                  </a:moveTo>
                  <a:lnTo>
                    <a:pt x="19" y="25"/>
                  </a:lnTo>
                  <a:lnTo>
                    <a:pt x="19" y="13"/>
                  </a:lnTo>
                  <a:lnTo>
                    <a:pt x="12" y="0"/>
                  </a:lnTo>
                  <a:lnTo>
                    <a:pt x="6" y="6"/>
                  </a:lnTo>
                  <a:lnTo>
                    <a:pt x="0" y="13"/>
                  </a:lnTo>
                  <a:lnTo>
                    <a:pt x="0" y="25"/>
                  </a:lnTo>
                  <a:lnTo>
                    <a:pt x="6" y="31"/>
                  </a:lnTo>
                  <a:lnTo>
                    <a:pt x="6" y="31"/>
                  </a:lnTo>
                  <a:lnTo>
                    <a:pt x="12" y="31"/>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4" name="フリーフォーム 473"/>
            <p:cNvSpPr>
              <a:spLocks/>
            </p:cNvSpPr>
            <p:nvPr/>
          </p:nvSpPr>
          <p:spPr bwMode="auto">
            <a:xfrm>
              <a:off x="5124" y="1367"/>
              <a:ext cx="25" cy="25"/>
            </a:xfrm>
            <a:custGeom>
              <a:avLst/>
              <a:gdLst/>
              <a:ahLst/>
              <a:cxnLst>
                <a:cxn ang="0">
                  <a:pos x="6" y="25"/>
                </a:cxn>
                <a:cxn ang="0">
                  <a:pos x="25" y="12"/>
                </a:cxn>
                <a:cxn ang="0">
                  <a:pos x="25" y="6"/>
                </a:cxn>
                <a:cxn ang="0">
                  <a:pos x="19" y="0"/>
                </a:cxn>
                <a:cxn ang="0">
                  <a:pos x="6" y="0"/>
                </a:cxn>
                <a:cxn ang="0">
                  <a:pos x="0" y="6"/>
                </a:cxn>
                <a:cxn ang="0">
                  <a:pos x="0" y="19"/>
                </a:cxn>
                <a:cxn ang="0">
                  <a:pos x="0" y="25"/>
                </a:cxn>
                <a:cxn ang="0">
                  <a:pos x="6" y="25"/>
                </a:cxn>
              </a:cxnLst>
              <a:rect l="0" t="0" r="0" b="0"/>
              <a:pathLst>
                <a:path w="25" h="25">
                  <a:moveTo>
                    <a:pt x="6" y="25"/>
                  </a:moveTo>
                  <a:lnTo>
                    <a:pt x="25" y="12"/>
                  </a:lnTo>
                  <a:lnTo>
                    <a:pt x="25" y="6"/>
                  </a:lnTo>
                  <a:lnTo>
                    <a:pt x="19" y="0"/>
                  </a:lnTo>
                  <a:lnTo>
                    <a:pt x="6" y="0"/>
                  </a:lnTo>
                  <a:lnTo>
                    <a:pt x="0" y="6"/>
                  </a:lnTo>
                  <a:lnTo>
                    <a:pt x="0" y="19"/>
                  </a:lnTo>
                  <a:lnTo>
                    <a:pt x="0" y="25"/>
                  </a:lnTo>
                  <a:lnTo>
                    <a:pt x="6" y="25"/>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75" name="フリーフォーム 474"/>
            <p:cNvSpPr>
              <a:spLocks/>
            </p:cNvSpPr>
            <p:nvPr/>
          </p:nvSpPr>
          <p:spPr bwMode="auto">
            <a:xfrm>
              <a:off x="5282" y="1045"/>
              <a:ext cx="12" cy="19"/>
            </a:xfrm>
            <a:custGeom>
              <a:avLst/>
              <a:gdLst/>
              <a:ahLst/>
              <a:cxnLst>
                <a:cxn ang="0">
                  <a:pos x="6" y="19"/>
                </a:cxn>
                <a:cxn ang="0">
                  <a:pos x="12" y="13"/>
                </a:cxn>
                <a:cxn ang="0">
                  <a:pos x="12" y="6"/>
                </a:cxn>
                <a:cxn ang="0">
                  <a:pos x="6" y="0"/>
                </a:cxn>
                <a:cxn ang="0">
                  <a:pos x="0" y="0"/>
                </a:cxn>
                <a:cxn ang="0">
                  <a:pos x="0" y="6"/>
                </a:cxn>
                <a:cxn ang="0">
                  <a:pos x="0" y="13"/>
                </a:cxn>
                <a:cxn ang="0">
                  <a:pos x="0" y="19"/>
                </a:cxn>
                <a:cxn ang="0">
                  <a:pos x="6" y="19"/>
                </a:cxn>
              </a:cxnLst>
              <a:rect l="0" t="0" r="0" b="0"/>
              <a:pathLst>
                <a:path w="12" h="19">
                  <a:moveTo>
                    <a:pt x="6" y="19"/>
                  </a:moveTo>
                  <a:lnTo>
                    <a:pt x="12" y="13"/>
                  </a:lnTo>
                  <a:lnTo>
                    <a:pt x="12" y="6"/>
                  </a:lnTo>
                  <a:lnTo>
                    <a:pt x="6" y="0"/>
                  </a:lnTo>
                  <a:lnTo>
                    <a:pt x="0" y="0"/>
                  </a:lnTo>
                  <a:lnTo>
                    <a:pt x="0" y="6"/>
                  </a:lnTo>
                  <a:lnTo>
                    <a:pt x="0" y="13"/>
                  </a:lnTo>
                  <a:lnTo>
                    <a:pt x="0" y="19"/>
                  </a:lnTo>
                  <a:lnTo>
                    <a:pt x="6" y="19"/>
                  </a:lnTo>
                  <a:close/>
                </a:path>
              </a:pathLst>
            </a:custGeom>
            <a:solidFill>
              <a:schemeClr val="accent6">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2" name="フリーフォーム 481"/>
            <p:cNvSpPr>
              <a:spLocks/>
            </p:cNvSpPr>
            <p:nvPr/>
          </p:nvSpPr>
          <p:spPr bwMode="auto">
            <a:xfrm>
              <a:off x="3047" y="1405"/>
              <a:ext cx="19" cy="25"/>
            </a:xfrm>
            <a:custGeom>
              <a:avLst/>
              <a:gdLst/>
              <a:ahLst/>
              <a:cxnLst>
                <a:cxn ang="0">
                  <a:pos x="13" y="25"/>
                </a:cxn>
                <a:cxn ang="0">
                  <a:pos x="19" y="19"/>
                </a:cxn>
                <a:cxn ang="0">
                  <a:pos x="19" y="6"/>
                </a:cxn>
                <a:cxn ang="0">
                  <a:pos x="19" y="0"/>
                </a:cxn>
                <a:cxn ang="0">
                  <a:pos x="7" y="0"/>
                </a:cxn>
                <a:cxn ang="0">
                  <a:pos x="0" y="6"/>
                </a:cxn>
                <a:cxn ang="0">
                  <a:pos x="0" y="19"/>
                </a:cxn>
                <a:cxn ang="0">
                  <a:pos x="7" y="25"/>
                </a:cxn>
                <a:cxn ang="0">
                  <a:pos x="7" y="25"/>
                </a:cxn>
                <a:cxn ang="0">
                  <a:pos x="13" y="25"/>
                </a:cxn>
              </a:cxnLst>
              <a:rect l="0" t="0" r="0" b="0"/>
              <a:pathLst>
                <a:path w="19" h="25">
                  <a:moveTo>
                    <a:pt x="13" y="25"/>
                  </a:moveTo>
                  <a:lnTo>
                    <a:pt x="19" y="19"/>
                  </a:lnTo>
                  <a:lnTo>
                    <a:pt x="19" y="6"/>
                  </a:lnTo>
                  <a:lnTo>
                    <a:pt x="19" y="0"/>
                  </a:lnTo>
                  <a:lnTo>
                    <a:pt x="7" y="0"/>
                  </a:lnTo>
                  <a:lnTo>
                    <a:pt x="0" y="6"/>
                  </a:lnTo>
                  <a:lnTo>
                    <a:pt x="0" y="19"/>
                  </a:lnTo>
                  <a:lnTo>
                    <a:pt x="7" y="25"/>
                  </a:lnTo>
                  <a:lnTo>
                    <a:pt x="7" y="25"/>
                  </a:lnTo>
                  <a:lnTo>
                    <a:pt x="13" y="25"/>
                  </a:lnTo>
                  <a:close/>
                </a:path>
              </a:pathLst>
            </a:custGeom>
            <a:solidFill>
              <a:schemeClr val="accent2">
                <a:lumMod val="20000"/>
                <a:lumOff val="80000"/>
                <a:alpha val="36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3" name="フリーフォーム 482"/>
            <p:cNvSpPr>
              <a:spLocks/>
            </p:cNvSpPr>
            <p:nvPr/>
          </p:nvSpPr>
          <p:spPr bwMode="auto">
            <a:xfrm>
              <a:off x="2927" y="1550"/>
              <a:ext cx="19" cy="19"/>
            </a:xfrm>
            <a:custGeom>
              <a:avLst/>
              <a:gdLst/>
              <a:ahLst/>
              <a:cxnLst>
                <a:cxn ang="0">
                  <a:pos x="13" y="19"/>
                </a:cxn>
                <a:cxn ang="0">
                  <a:pos x="19" y="12"/>
                </a:cxn>
                <a:cxn ang="0">
                  <a:pos x="19" y="6"/>
                </a:cxn>
                <a:cxn ang="0">
                  <a:pos x="13" y="0"/>
                </a:cxn>
                <a:cxn ang="0">
                  <a:pos x="7" y="6"/>
                </a:cxn>
                <a:cxn ang="0">
                  <a:pos x="0" y="12"/>
                </a:cxn>
                <a:cxn ang="0">
                  <a:pos x="7" y="19"/>
                </a:cxn>
                <a:cxn ang="0">
                  <a:pos x="7" y="19"/>
                </a:cxn>
                <a:cxn ang="0">
                  <a:pos x="13" y="19"/>
                </a:cxn>
              </a:cxnLst>
              <a:rect l="0" t="0" r="0" b="0"/>
              <a:pathLst>
                <a:path w="19" h="19">
                  <a:moveTo>
                    <a:pt x="13" y="19"/>
                  </a:moveTo>
                  <a:lnTo>
                    <a:pt x="19" y="12"/>
                  </a:lnTo>
                  <a:lnTo>
                    <a:pt x="19" y="6"/>
                  </a:lnTo>
                  <a:lnTo>
                    <a:pt x="13" y="0"/>
                  </a:lnTo>
                  <a:lnTo>
                    <a:pt x="7" y="6"/>
                  </a:lnTo>
                  <a:lnTo>
                    <a:pt x="0" y="12"/>
                  </a:lnTo>
                  <a:lnTo>
                    <a:pt x="7" y="19"/>
                  </a:lnTo>
                  <a:lnTo>
                    <a:pt x="7" y="19"/>
                  </a:lnTo>
                  <a:lnTo>
                    <a:pt x="13" y="19"/>
                  </a:lnTo>
                  <a:close/>
                </a:path>
              </a:pathLst>
            </a:custGeom>
            <a:solidFill>
              <a:schemeClr val="accent2">
                <a:lumMod val="20000"/>
                <a:lumOff val="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4" name="フリーフォーム 483"/>
            <p:cNvSpPr>
              <a:spLocks/>
            </p:cNvSpPr>
            <p:nvPr/>
          </p:nvSpPr>
          <p:spPr bwMode="auto">
            <a:xfrm>
              <a:off x="1129" y="1613"/>
              <a:ext cx="19" cy="19"/>
            </a:xfrm>
            <a:custGeom>
              <a:avLst/>
              <a:gdLst/>
              <a:ahLst/>
              <a:cxnLst>
                <a:cxn ang="0">
                  <a:pos x="6" y="19"/>
                </a:cxn>
                <a:cxn ang="0">
                  <a:pos x="12" y="19"/>
                </a:cxn>
                <a:cxn ang="0">
                  <a:pos x="19" y="6"/>
                </a:cxn>
                <a:cxn ang="0">
                  <a:pos x="12" y="0"/>
                </a:cxn>
                <a:cxn ang="0">
                  <a:pos x="6" y="0"/>
                </a:cxn>
                <a:cxn ang="0">
                  <a:pos x="0" y="0"/>
                </a:cxn>
                <a:cxn ang="0">
                  <a:pos x="0" y="6"/>
                </a:cxn>
                <a:cxn ang="0">
                  <a:pos x="0" y="19"/>
                </a:cxn>
                <a:cxn ang="0">
                  <a:pos x="0" y="19"/>
                </a:cxn>
                <a:cxn ang="0">
                  <a:pos x="6" y="19"/>
                </a:cxn>
              </a:cxnLst>
              <a:rect l="0" t="0" r="0" b="0"/>
              <a:pathLst>
                <a:path w="19" h="19">
                  <a:moveTo>
                    <a:pt x="6" y="19"/>
                  </a:moveTo>
                  <a:lnTo>
                    <a:pt x="12" y="19"/>
                  </a:lnTo>
                  <a:lnTo>
                    <a:pt x="19" y="6"/>
                  </a:lnTo>
                  <a:lnTo>
                    <a:pt x="12" y="0"/>
                  </a:lnTo>
                  <a:lnTo>
                    <a:pt x="6" y="0"/>
                  </a:lnTo>
                  <a:lnTo>
                    <a:pt x="0" y="0"/>
                  </a:lnTo>
                  <a:lnTo>
                    <a:pt x="0" y="6"/>
                  </a:lnTo>
                  <a:lnTo>
                    <a:pt x="0" y="19"/>
                  </a:lnTo>
                  <a:lnTo>
                    <a:pt x="0" y="19"/>
                  </a:lnTo>
                  <a:lnTo>
                    <a:pt x="6" y="19"/>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5" name="フリーフォーム 484"/>
            <p:cNvSpPr>
              <a:spLocks/>
            </p:cNvSpPr>
            <p:nvPr/>
          </p:nvSpPr>
          <p:spPr bwMode="auto">
            <a:xfrm>
              <a:off x="1867" y="1525"/>
              <a:ext cx="32" cy="44"/>
            </a:xfrm>
            <a:custGeom>
              <a:avLst/>
              <a:gdLst/>
              <a:ahLst/>
              <a:cxnLst>
                <a:cxn ang="0">
                  <a:pos x="25" y="18"/>
                </a:cxn>
                <a:cxn ang="0">
                  <a:pos x="25" y="6"/>
                </a:cxn>
                <a:cxn ang="0">
                  <a:pos x="13" y="0"/>
                </a:cxn>
                <a:cxn ang="0">
                  <a:pos x="0" y="6"/>
                </a:cxn>
                <a:cxn ang="0">
                  <a:pos x="0" y="12"/>
                </a:cxn>
                <a:cxn ang="0">
                  <a:pos x="6" y="18"/>
                </a:cxn>
                <a:cxn ang="0">
                  <a:pos x="13" y="31"/>
                </a:cxn>
                <a:cxn ang="0">
                  <a:pos x="13" y="37"/>
                </a:cxn>
                <a:cxn ang="0">
                  <a:pos x="19" y="44"/>
                </a:cxn>
                <a:cxn ang="0">
                  <a:pos x="25" y="44"/>
                </a:cxn>
                <a:cxn ang="0">
                  <a:pos x="32" y="44"/>
                </a:cxn>
                <a:cxn ang="0">
                  <a:pos x="32" y="31"/>
                </a:cxn>
                <a:cxn ang="0">
                  <a:pos x="25" y="25"/>
                </a:cxn>
                <a:cxn ang="0">
                  <a:pos x="19" y="25"/>
                </a:cxn>
                <a:cxn ang="0">
                  <a:pos x="19" y="18"/>
                </a:cxn>
                <a:cxn ang="0">
                  <a:pos x="25" y="18"/>
                </a:cxn>
              </a:cxnLst>
              <a:rect l="0" t="0" r="0" b="0"/>
              <a:pathLst>
                <a:path w="32" h="44">
                  <a:moveTo>
                    <a:pt x="25" y="18"/>
                  </a:moveTo>
                  <a:lnTo>
                    <a:pt x="25" y="6"/>
                  </a:lnTo>
                  <a:lnTo>
                    <a:pt x="13" y="0"/>
                  </a:lnTo>
                  <a:lnTo>
                    <a:pt x="0" y="6"/>
                  </a:lnTo>
                  <a:lnTo>
                    <a:pt x="0" y="12"/>
                  </a:lnTo>
                  <a:lnTo>
                    <a:pt x="6" y="18"/>
                  </a:lnTo>
                  <a:lnTo>
                    <a:pt x="13" y="31"/>
                  </a:lnTo>
                  <a:lnTo>
                    <a:pt x="13" y="37"/>
                  </a:lnTo>
                  <a:lnTo>
                    <a:pt x="19" y="44"/>
                  </a:lnTo>
                  <a:lnTo>
                    <a:pt x="25" y="44"/>
                  </a:lnTo>
                  <a:lnTo>
                    <a:pt x="32" y="44"/>
                  </a:lnTo>
                  <a:lnTo>
                    <a:pt x="32" y="31"/>
                  </a:lnTo>
                  <a:lnTo>
                    <a:pt x="25" y="25"/>
                  </a:lnTo>
                  <a:lnTo>
                    <a:pt x="19" y="25"/>
                  </a:lnTo>
                  <a:lnTo>
                    <a:pt x="19" y="18"/>
                  </a:lnTo>
                  <a:lnTo>
                    <a:pt x="25" y="18"/>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486" name="フリーフォーム 485"/>
            <p:cNvSpPr>
              <a:spLocks/>
            </p:cNvSpPr>
            <p:nvPr/>
          </p:nvSpPr>
          <p:spPr bwMode="auto">
            <a:xfrm>
              <a:off x="2423" y="856"/>
              <a:ext cx="25" cy="19"/>
            </a:xfrm>
            <a:custGeom>
              <a:avLst/>
              <a:gdLst/>
              <a:ahLst/>
              <a:cxnLst>
                <a:cxn ang="0">
                  <a:pos x="19" y="19"/>
                </a:cxn>
                <a:cxn ang="0">
                  <a:pos x="25" y="12"/>
                </a:cxn>
                <a:cxn ang="0">
                  <a:pos x="19" y="6"/>
                </a:cxn>
                <a:cxn ang="0">
                  <a:pos x="12" y="0"/>
                </a:cxn>
                <a:cxn ang="0">
                  <a:pos x="6" y="0"/>
                </a:cxn>
                <a:cxn ang="0">
                  <a:pos x="0" y="6"/>
                </a:cxn>
                <a:cxn ang="0">
                  <a:pos x="0" y="12"/>
                </a:cxn>
                <a:cxn ang="0">
                  <a:pos x="6" y="19"/>
                </a:cxn>
                <a:cxn ang="0">
                  <a:pos x="12" y="19"/>
                </a:cxn>
                <a:cxn ang="0">
                  <a:pos x="19" y="19"/>
                </a:cxn>
              </a:cxnLst>
              <a:rect l="0" t="0" r="0" b="0"/>
              <a:pathLst>
                <a:path w="25" h="19">
                  <a:moveTo>
                    <a:pt x="19" y="19"/>
                  </a:moveTo>
                  <a:lnTo>
                    <a:pt x="25" y="12"/>
                  </a:lnTo>
                  <a:lnTo>
                    <a:pt x="19" y="6"/>
                  </a:lnTo>
                  <a:lnTo>
                    <a:pt x="12" y="0"/>
                  </a:lnTo>
                  <a:lnTo>
                    <a:pt x="6" y="0"/>
                  </a:lnTo>
                  <a:lnTo>
                    <a:pt x="0" y="6"/>
                  </a:lnTo>
                  <a:lnTo>
                    <a:pt x="0" y="12"/>
                  </a:lnTo>
                  <a:lnTo>
                    <a:pt x="6" y="19"/>
                  </a:lnTo>
                  <a:lnTo>
                    <a:pt x="12" y="19"/>
                  </a:lnTo>
                  <a:lnTo>
                    <a:pt x="19" y="19"/>
                  </a:lnTo>
                  <a:close/>
                </a:path>
              </a:pathLst>
            </a:custGeom>
            <a:solidFill>
              <a:schemeClr val="accent2">
                <a:lumMod val="20000"/>
                <a:lumOff val="80000"/>
                <a:alpha val="5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1031" name="タイトル プレースホルダー 1030"/>
          <p:cNvSpPr>
            <a:spLocks noGrp="1"/>
          </p:cNvSpPr>
          <p:nvPr>
            <p:ph type="title"/>
          </p:nvPr>
        </p:nvSpPr>
        <p:spPr bwMode="auto">
          <a:xfrm>
            <a:off x="928662" y="571480"/>
            <a:ext cx="7358114" cy="71438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ctr" compatLnSpc="1">
            <a:normAutofit/>
            <a:scene3d>
              <a:camera prst="orthographicFront"/>
              <a:lightRig rig="threePt" dir="t"/>
            </a:scene3d>
            <a:sp3d/>
          </a:bodyPr>
          <a:lstStyle/>
          <a:p>
            <a:r>
              <a:rPr kumimoji="0" lang="ja-JP" altLang="en-US" smtClean="0"/>
              <a:t>マスター タイトルの書式設定</a:t>
            </a:r>
            <a:endParaRPr kumimoji="0" lang="en-US"/>
          </a:p>
        </p:txBody>
      </p:sp>
      <p:sp>
        <p:nvSpPr>
          <p:cNvPr id="1032" name="テキスト プレースホルダー 1031"/>
          <p:cNvSpPr>
            <a:spLocks noGrp="1"/>
          </p:cNvSpPr>
          <p:nvPr>
            <p:ph type="body" idx="1"/>
          </p:nvPr>
        </p:nvSpPr>
        <p:spPr bwMode="auto">
          <a:xfrm>
            <a:off x="928662" y="1285862"/>
            <a:ext cx="7358114" cy="4525963"/>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t" compatLnSpc="1">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9" name="日付プレースホルダー 28"/>
          <p:cNvSpPr>
            <a:spLocks noGrp="1"/>
          </p:cNvSpPr>
          <p:nvPr>
            <p:ph type="dt" sz="half" idx="2"/>
          </p:nvPr>
        </p:nvSpPr>
        <p:spPr>
          <a:xfrm>
            <a:off x="457200" y="6356350"/>
            <a:ext cx="2133600" cy="365125"/>
          </a:xfrm>
          <a:prstGeom prst="rect">
            <a:avLst/>
          </a:prstGeom>
        </p:spPr>
        <p:txBody>
          <a:bodyPr vert="horz" rtlCol="0" anchor="ctr"/>
          <a:lstStyle>
            <a:lvl1pPr algn="l" eaLnBrk="1" fontAlgn="auto" latinLnBrk="0" hangingPunct="1">
              <a:spcBef>
                <a:spcPts val="0"/>
              </a:spcBef>
              <a:spcAft>
                <a:spcPts val="0"/>
              </a:spcAft>
              <a:defRPr kumimoji="0" sz="1200" smtClean="0">
                <a:solidFill>
                  <a:schemeClr val="tx2">
                    <a:lumMod val="10000"/>
                  </a:schemeClr>
                </a:solidFill>
              </a:defRPr>
            </a:lvl1pPr>
          </a:lstStyle>
          <a:p>
            <a:fld id="{E90ED720-0104-4369-84BC-D37694168613}" type="datetimeFigureOut">
              <a:rPr kumimoji="1" lang="ja-JP" altLang="en-US" smtClean="0"/>
              <a:t>2016/6/26</a:t>
            </a:fld>
            <a:endParaRPr kumimoji="1" lang="ja-JP" altLang="en-US"/>
          </a:p>
        </p:txBody>
      </p:sp>
      <p:sp>
        <p:nvSpPr>
          <p:cNvPr id="1034" name="フッター プレースホルダー 1033"/>
          <p:cNvSpPr>
            <a:spLocks noGrp="1"/>
          </p:cNvSpPr>
          <p:nvPr>
            <p:ph type="ftr" sz="quarter" idx="3"/>
          </p:nvPr>
        </p:nvSpPr>
        <p:spPr bwMode="auto">
          <a:xfrm>
            <a:off x="3124200" y="6356350"/>
            <a:ext cx="289560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ctr" compatLnSpc="1"/>
          <a:lstStyle>
            <a:lvl1pPr algn="ctr" eaLnBrk="1" latinLnBrk="0" hangingPunct="1">
              <a:defRPr kumimoji="0" sz="1200">
                <a:solidFill>
                  <a:schemeClr val="tx2">
                    <a:lumMod val="10000"/>
                  </a:schemeClr>
                </a:solidFill>
              </a:defRPr>
            </a:lvl1pPr>
          </a:lstStyle>
          <a:p>
            <a:endParaRPr kumimoji="1" lang="ja-JP" altLang="en-US"/>
          </a:p>
        </p:txBody>
      </p:sp>
      <p:sp>
        <p:nvSpPr>
          <p:cNvPr id="10" name="スライド番号プレースホルダー 9"/>
          <p:cNvSpPr>
            <a:spLocks noGrp="1"/>
          </p:cNvSpPr>
          <p:nvPr>
            <p:ph type="sldNum" sz="quarter" idx="4"/>
          </p:nvPr>
        </p:nvSpPr>
        <p:spPr>
          <a:xfrm>
            <a:off x="6553200" y="6356350"/>
            <a:ext cx="2133600" cy="365125"/>
          </a:xfrm>
          <a:prstGeom prst="rect">
            <a:avLst/>
          </a:prstGeom>
        </p:spPr>
        <p:txBody>
          <a:bodyPr vert="horz" rtlCol="0" anchor="ctr"/>
          <a:lstStyle>
            <a:lvl1pPr algn="r" eaLnBrk="1" fontAlgn="auto" latinLnBrk="0" hangingPunct="1">
              <a:spcBef>
                <a:spcPts val="0"/>
              </a:spcBef>
              <a:spcAft>
                <a:spcPts val="0"/>
              </a:spcAft>
              <a:defRPr kumimoji="0" sz="1200" smtClean="0">
                <a:solidFill>
                  <a:schemeClr val="tx2">
                    <a:lumMod val="10000"/>
                  </a:schemeClr>
                </a:solidFill>
              </a:defRPr>
            </a:lvl1pPr>
          </a:lstStyle>
          <a:p>
            <a:fld id="{D2D8002D-B5B0-4BAC-B1F6-782DDCCE6D9C}" type="slidenum">
              <a:rPr kumimoji="1" lang="ja-JP" altLang="en-US" smtClean="0"/>
              <a:t>‹#›</a:t>
            </a:fld>
            <a:endParaRPr kumimoji="1" lang="ja-JP"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0" indent="0" algn="ctr" defTabSz="-13873163" eaLnBrk="1" fontAlgn="base" latinLnBrk="0" hangingPunct="1">
        <a:spcBef>
          <a:spcPct val="0"/>
        </a:spcBef>
        <a:spcAft>
          <a:spcPct val="0"/>
        </a:spcAft>
        <a:defRPr kumimoji="1" sz="4200">
          <a:ln w="0">
            <a:noFill/>
          </a:ln>
          <a:solidFill>
            <a:srgbClr val="000000"/>
          </a:solidFill>
          <a:effectLst/>
          <a:latin typeface="+mj-lt"/>
          <a:ea typeface="+mj-ea"/>
          <a:cs typeface="+mj-cs"/>
        </a:defRPr>
      </a:lvl1pPr>
      <a:lvl2pPr marL="3429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2pPr>
      <a:lvl3pPr marL="3429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3pPr>
      <a:lvl4pPr marL="3429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4pPr>
      <a:lvl5pPr marL="3429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5pPr>
      <a:lvl6pPr marL="8001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6pPr>
      <a:lvl7pPr marL="12573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7pPr>
      <a:lvl8pPr marL="17145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8pPr>
      <a:lvl9pPr marL="2171700" indent="-342900" algn="ctr" defTabSz="-13873163" eaLnBrk="1" fontAlgn="base" latinLnBrk="0" hangingPunct="1">
        <a:spcBef>
          <a:spcPct val="0"/>
        </a:spcBef>
        <a:spcAft>
          <a:spcPct val="0"/>
        </a:spcAft>
        <a:defRPr kumimoji="1" sz="4400">
          <a:solidFill>
            <a:schemeClr val="tx2">
              <a:alpha val="100000"/>
            </a:schemeClr>
          </a:solidFill>
          <a:latin typeface="Constantia"/>
          <a:ea typeface="HG行書体"/>
        </a:defRPr>
      </a:lvl9pPr>
    </p:titleStyle>
    <p:bodyStyle>
      <a:lvl1pPr marL="342900" indent="-342900" algn="l" defTabSz="-13873163" eaLnBrk="1" fontAlgn="base" latinLnBrk="0" hangingPunct="1">
        <a:spcBef>
          <a:spcPct val="20000"/>
        </a:spcBef>
        <a:spcAft>
          <a:spcPct val="0"/>
        </a:spcAft>
        <a:buClr>
          <a:schemeClr val="accent5">
            <a:lumMod val="75000"/>
          </a:schemeClr>
        </a:buClr>
        <a:buSzPct val="80000"/>
        <a:buFont typeface="Wingdings"/>
        <a:buChar char="l"/>
        <a:defRPr kumimoji="1" sz="3200">
          <a:solidFill>
            <a:schemeClr val="tx2">
              <a:shade val="10000"/>
            </a:schemeClr>
          </a:solidFill>
          <a:latin typeface="+mn-lt"/>
          <a:ea typeface="+mn-ea"/>
          <a:cs typeface="+mn-cs"/>
        </a:defRPr>
      </a:lvl1pPr>
      <a:lvl2pPr marL="742950" indent="-285750" algn="l" defTabSz="-13873163" eaLnBrk="1" fontAlgn="base" latinLnBrk="0" hangingPunct="1">
        <a:spcBef>
          <a:spcPct val="20000"/>
        </a:spcBef>
        <a:spcAft>
          <a:spcPct val="0"/>
        </a:spcAft>
        <a:buClr>
          <a:schemeClr val="accent1"/>
        </a:buClr>
        <a:buSzPct val="80000"/>
        <a:buFont typeface="Wingdings"/>
        <a:buChar char="l"/>
        <a:defRPr kumimoji="1" sz="2800">
          <a:solidFill>
            <a:schemeClr val="tx2">
              <a:shade val="10000"/>
            </a:schemeClr>
          </a:solidFill>
          <a:latin typeface="+mn-lt"/>
          <a:ea typeface="+mn-ea"/>
          <a:cs typeface="+mn-cs"/>
        </a:defRPr>
      </a:lvl2pPr>
      <a:lvl3pPr marL="1143000" indent="-228600" algn="l" defTabSz="-13873163" eaLnBrk="1" fontAlgn="base" latinLnBrk="0" hangingPunct="1">
        <a:spcBef>
          <a:spcPct val="20000"/>
        </a:spcBef>
        <a:spcAft>
          <a:spcPct val="0"/>
        </a:spcAft>
        <a:buClr>
          <a:schemeClr val="accent4"/>
        </a:buClr>
        <a:buSzPct val="80000"/>
        <a:buFont typeface="Wingdings"/>
        <a:buChar char="l"/>
        <a:defRPr kumimoji="1" sz="2400">
          <a:solidFill>
            <a:schemeClr val="tx2">
              <a:shade val="10000"/>
            </a:schemeClr>
          </a:solidFill>
          <a:latin typeface="+mn-lt"/>
          <a:ea typeface="+mn-ea"/>
          <a:cs typeface="+mn-cs"/>
        </a:defRPr>
      </a:lvl3pPr>
      <a:lvl4pPr marL="1600200" indent="-228600" algn="l" defTabSz="-13873163" eaLnBrk="1" fontAlgn="base" latinLnBrk="0" hangingPunct="1">
        <a:spcBef>
          <a:spcPct val="20000"/>
        </a:spcBef>
        <a:spcAft>
          <a:spcPct val="0"/>
        </a:spcAft>
        <a:buClr>
          <a:schemeClr val="accent2">
            <a:shade val="75000"/>
          </a:schemeClr>
        </a:buClr>
        <a:buSzPct val="80000"/>
        <a:buFont typeface="Wingdings"/>
        <a:buChar char="l"/>
        <a:defRPr kumimoji="1" sz="2000">
          <a:solidFill>
            <a:schemeClr val="tx2">
              <a:shade val="10000"/>
            </a:schemeClr>
          </a:solidFill>
          <a:latin typeface="+mn-lt"/>
          <a:ea typeface="+mn-ea"/>
          <a:cs typeface="+mn-cs"/>
        </a:defRPr>
      </a:lvl4pPr>
      <a:lvl5pPr marL="2057400" indent="-228600" algn="l" defTabSz="-13873163" eaLnBrk="1" fontAlgn="base" latinLnBrk="0" hangingPunct="1">
        <a:spcBef>
          <a:spcPct val="20000"/>
        </a:spcBef>
        <a:spcAft>
          <a:spcPct val="0"/>
        </a:spcAft>
        <a:buClr>
          <a:schemeClr val="accent6">
            <a:tint val="60000"/>
          </a:schemeClr>
        </a:buClr>
        <a:buSzPct val="80000"/>
        <a:buFont typeface="Wingdings"/>
        <a:buChar char="l"/>
        <a:defRPr kumimoji="1" sz="2000">
          <a:solidFill>
            <a:schemeClr val="tx2">
              <a:shade val="10000"/>
            </a:schemeClr>
          </a:solidFill>
          <a:latin typeface="+mn-lt"/>
          <a:ea typeface="+mn-ea"/>
          <a:cs typeface="+mn-cs"/>
        </a:defRPr>
      </a:lvl5pPr>
      <a:lvl6pPr marL="2514600" indent="-228600" algn="l" rtl="0" eaLnBrk="1" latinLnBrk="0" hangingPunct="1">
        <a:spcBef>
          <a:spcPct val="20000"/>
        </a:spcBef>
        <a:buClr>
          <a:schemeClr val="accent5">
            <a:tint val="60000"/>
          </a:schemeClr>
        </a:buClr>
        <a:buSzPct val="80000"/>
        <a:buFont typeface="Wingdings"/>
        <a:buChar char="l"/>
        <a:defRPr kumimoji="1" sz="2000">
          <a:solidFill>
            <a:schemeClr val="tx2">
              <a:shade val="10000"/>
            </a:schemeClr>
          </a:solidFill>
          <a:latin typeface="+mn-lt"/>
          <a:ea typeface="+mn-ea"/>
          <a:cs typeface="+mn-cs"/>
        </a:defRPr>
      </a:lvl6pPr>
      <a:lvl7pPr marL="2971800" indent="-228600" algn="l" rtl="0" eaLnBrk="1" latinLnBrk="0" hangingPunct="1">
        <a:spcBef>
          <a:spcPct val="20000"/>
        </a:spcBef>
        <a:buClr>
          <a:schemeClr val="accent1">
            <a:tint val="60000"/>
          </a:schemeClr>
        </a:buClr>
        <a:buSzPct val="60000"/>
        <a:buFont typeface="Wingdings"/>
        <a:buChar char="l"/>
        <a:defRPr kumimoji="1" sz="2000">
          <a:solidFill>
            <a:schemeClr val="tx2">
              <a:shade val="10000"/>
            </a:schemeClr>
          </a:solidFill>
          <a:latin typeface="+mn-lt"/>
          <a:ea typeface="+mn-ea"/>
          <a:cs typeface="+mn-cs"/>
        </a:defRPr>
      </a:lvl7pPr>
      <a:lvl8pPr marL="3429000" indent="-228600" algn="l" rtl="0" eaLnBrk="1" latinLnBrk="0" hangingPunct="1">
        <a:spcBef>
          <a:spcPct val="20000"/>
        </a:spcBef>
        <a:buClr>
          <a:schemeClr val="accent4">
            <a:tint val="60000"/>
          </a:schemeClr>
        </a:buClr>
        <a:buSzPct val="60000"/>
        <a:buFont typeface="Wingdings"/>
        <a:buChar char="l"/>
        <a:defRPr kumimoji="1" sz="2000">
          <a:solidFill>
            <a:schemeClr val="tx2">
              <a:shade val="10000"/>
            </a:schemeClr>
          </a:solidFill>
          <a:latin typeface="+mn-lt"/>
          <a:ea typeface="+mn-ea"/>
          <a:cs typeface="+mn-cs"/>
        </a:defRPr>
      </a:lvl8pPr>
      <a:lvl9pPr marL="3886200" indent="-228600" algn="l" rtl="0" eaLnBrk="1" latinLnBrk="0" hangingPunct="1">
        <a:spcBef>
          <a:spcPct val="20000"/>
        </a:spcBef>
        <a:buClr>
          <a:schemeClr val="accent2">
            <a:tint val="60000"/>
          </a:schemeClr>
        </a:buClr>
        <a:buSzPct val="60000"/>
        <a:buFont typeface="Wingdings"/>
        <a:buChar char="l"/>
        <a:defRPr kumimoji="1" sz="2000">
          <a:solidFill>
            <a:schemeClr val="tx2">
              <a:shade val="10000"/>
            </a:schemeClr>
          </a:solidFill>
          <a:latin typeface="+mn-lt"/>
          <a:ea typeface="+mn-ea"/>
          <a:cs typeface="+mn-cs"/>
        </a:defRPr>
      </a:lvl9pPr>
    </p:bodyStyle>
    <p:otherStyle>
      <a:lvl1pPr algn="l" eaLnBrk="1" fontAlgn="base" latinLnBrk="0" hangingPunct="1">
        <a:spcBef>
          <a:spcPct val="0"/>
        </a:spcBef>
        <a:spcAft>
          <a:spcPct val="0"/>
        </a:spcAft>
        <a:defRPr kumimoji="1">
          <a:solidFill>
            <a:schemeClr val="tx1">
              <a:alpha val="100000"/>
            </a:schemeClr>
          </a:solidFill>
          <a:latin typeface="+mn-lt"/>
          <a:ea typeface="+mn-ea"/>
          <a:cs typeface="+mn-cs"/>
        </a:defRPr>
      </a:lvl1pPr>
      <a:lvl2pPr marL="457200" algn="l" eaLnBrk="1" fontAlgn="base" latinLnBrk="0" hangingPunct="1">
        <a:spcBef>
          <a:spcPct val="0"/>
        </a:spcBef>
        <a:spcAft>
          <a:spcPct val="0"/>
        </a:spcAft>
        <a:defRPr kumimoji="1">
          <a:solidFill>
            <a:schemeClr val="tx1">
              <a:alpha val="100000"/>
            </a:schemeClr>
          </a:solidFill>
          <a:latin typeface="+mn-lt"/>
          <a:ea typeface="+mn-ea"/>
          <a:cs typeface="+mn-cs"/>
        </a:defRPr>
      </a:lvl2pPr>
      <a:lvl3pPr marL="914400" algn="l" eaLnBrk="1" fontAlgn="base" latinLnBrk="0" hangingPunct="1">
        <a:spcBef>
          <a:spcPct val="0"/>
        </a:spcBef>
        <a:spcAft>
          <a:spcPct val="0"/>
        </a:spcAft>
        <a:defRPr kumimoji="1">
          <a:solidFill>
            <a:schemeClr val="tx1">
              <a:alpha val="100000"/>
            </a:schemeClr>
          </a:solidFill>
          <a:latin typeface="+mn-lt"/>
          <a:ea typeface="+mn-ea"/>
          <a:cs typeface="+mn-cs"/>
        </a:defRPr>
      </a:lvl3pPr>
      <a:lvl4pPr marL="1371600" algn="l" eaLnBrk="1" fontAlgn="base" latinLnBrk="0" hangingPunct="1">
        <a:spcBef>
          <a:spcPct val="0"/>
        </a:spcBef>
        <a:spcAft>
          <a:spcPct val="0"/>
        </a:spcAft>
        <a:defRPr kumimoji="1">
          <a:solidFill>
            <a:schemeClr val="tx1">
              <a:alpha val="100000"/>
            </a:schemeClr>
          </a:solidFill>
          <a:latin typeface="+mn-lt"/>
          <a:ea typeface="+mn-ea"/>
          <a:cs typeface="+mn-cs"/>
        </a:defRPr>
      </a:lvl4pPr>
      <a:lvl5pPr marL="1828800" algn="l" eaLnBrk="1" fontAlgn="base" latinLnBrk="0" hangingPunct="1">
        <a:spcBef>
          <a:spcPct val="0"/>
        </a:spcBef>
        <a:spcAft>
          <a:spcPct val="0"/>
        </a:spcAft>
        <a:defRPr kumimoji="1">
          <a:solidFill>
            <a:schemeClr val="tx1">
              <a:alpha val="100000"/>
            </a:schemeClr>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8.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k-tai.watch.impress.co.jp/docs/news/701590.html" TargetMode="External"/><Relationship Id="rId2" Type="http://schemas.openxmlformats.org/officeDocument/2006/relationships/hyperlink" Target="https://mmdlabo.jp/investigation/detail_1432.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dirty="0"/>
              <a:t>どす</a:t>
            </a:r>
            <a:r>
              <a:rPr lang="ja-JP" altLang="en-US" dirty="0" smtClean="0"/>
              <a:t>こい、相撲</a:t>
            </a:r>
            <a:r>
              <a:rPr lang="ja-JP" altLang="en-US" dirty="0"/>
              <a:t>物語</a:t>
            </a:r>
            <a:r>
              <a:rPr kumimoji="1" lang="en-US" altLang="ja-JP" dirty="0" smtClean="0"/>
              <a:t/>
            </a:r>
            <a:br>
              <a:rPr kumimoji="1" lang="en-US" altLang="ja-JP" dirty="0" smtClean="0"/>
            </a:br>
            <a:r>
              <a:rPr lang="ja-JP" altLang="en-US" sz="3200" dirty="0" smtClean="0"/>
              <a:t>～</a:t>
            </a:r>
            <a:r>
              <a:rPr lang="en-US" altLang="ja-JP" sz="3200" dirty="0"/>
              <a:t>SUMO</a:t>
            </a:r>
            <a:r>
              <a:rPr lang="ja-JP" altLang="en-US" sz="3200" dirty="0"/>
              <a:t>　</a:t>
            </a:r>
            <a:r>
              <a:rPr lang="en-US" altLang="ja-JP" sz="3200" dirty="0"/>
              <a:t>OF</a:t>
            </a:r>
            <a:r>
              <a:rPr lang="ja-JP" altLang="en-US" sz="3200" dirty="0"/>
              <a:t>　</a:t>
            </a:r>
            <a:r>
              <a:rPr lang="en-US" altLang="ja-JP" sz="3200" dirty="0" smtClean="0"/>
              <a:t>DE</a:t>
            </a:r>
            <a:r>
              <a:rPr lang="en-US" altLang="ja-JP" sz="3200" dirty="0" smtClean="0">
                <a:solidFill>
                  <a:srgbClr val="FF0000"/>
                </a:solidFill>
              </a:rPr>
              <a:t>A</a:t>
            </a:r>
            <a:r>
              <a:rPr lang="en-US" altLang="ja-JP" sz="3200" dirty="0" smtClean="0"/>
              <a:t>TH</a:t>
            </a:r>
            <a:r>
              <a:rPr lang="ja-JP" altLang="en-US" sz="3200" dirty="0" smtClean="0"/>
              <a:t>～</a:t>
            </a:r>
            <a:endParaRPr kumimoji="1" lang="ja-JP" altLang="en-US" sz="3200" dirty="0"/>
          </a:p>
        </p:txBody>
      </p:sp>
      <p:sp>
        <p:nvSpPr>
          <p:cNvPr id="3" name="サブタイトル 2"/>
          <p:cNvSpPr>
            <a:spLocks noGrp="1"/>
          </p:cNvSpPr>
          <p:nvPr>
            <p:ph type="subTitle" idx="1"/>
          </p:nvPr>
        </p:nvSpPr>
        <p:spPr/>
        <p:txBody>
          <a:bodyPr>
            <a:normAutofit fontScale="92500" lnSpcReduction="20000"/>
          </a:bodyPr>
          <a:lstStyle/>
          <a:p>
            <a:r>
              <a:rPr lang="ja-JP" altLang="en-US" dirty="0" smtClean="0"/>
              <a:t>秋山海　山中山</a:t>
            </a:r>
            <a:endParaRPr lang="en-US" altLang="ja-JP" dirty="0" smtClean="0"/>
          </a:p>
          <a:p>
            <a:r>
              <a:rPr kumimoji="1" lang="ja-JP" altLang="en-US" dirty="0" smtClean="0"/>
              <a:t>土屋丸　鈴木龍　</a:t>
            </a:r>
            <a:r>
              <a:rPr lang="ja-JP" altLang="en-US" dirty="0" smtClean="0"/>
              <a:t>菅野花　</a:t>
            </a:r>
            <a:r>
              <a:rPr kumimoji="1" lang="ja-JP" altLang="en-US" dirty="0" smtClean="0"/>
              <a:t>池田勝　</a:t>
            </a:r>
            <a:endParaRPr kumimoji="1" lang="ja-JP" altLang="en-US" dirty="0"/>
          </a:p>
        </p:txBody>
      </p:sp>
    </p:spTree>
    <p:extLst>
      <p:ext uri="{BB962C8B-B14F-4D97-AF65-F5344CB8AC3E}">
        <p14:creationId xmlns:p14="http://schemas.microsoft.com/office/powerpoint/2010/main" val="20431859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620688"/>
            <a:ext cx="7358114" cy="5191137"/>
          </a:xfrm>
        </p:spPr>
        <p:txBody>
          <a:bodyPr>
            <a:normAutofit/>
          </a:bodyPr>
          <a:lstStyle/>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なぜ相撲？</a:t>
            </a:r>
            <a:endParaRPr kumimoji="1"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相撲を題材にしたゲームは今までに</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　なく、新鮮かつ斬新。</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国民的スポーツであり、歴史</a:t>
            </a:r>
            <a:r>
              <a:rPr lang="ja-JP" altLang="en-US" dirty="0">
                <a:latin typeface="HGP創英角ｺﾞｼｯｸUB" panose="020B0900000000000000" pitchFamily="50" charset="-128"/>
                <a:ea typeface="HGP創英角ｺﾞｼｯｸUB" panose="020B0900000000000000" pitchFamily="50" charset="-128"/>
              </a:rPr>
              <a:t>の</a:t>
            </a:r>
            <a:r>
              <a:rPr lang="ja-JP" altLang="en-US" dirty="0" smtClean="0">
                <a:latin typeface="HGP創英角ｺﾞｼｯｸUB" panose="020B0900000000000000" pitchFamily="50" charset="-128"/>
                <a:ea typeface="HGP創英角ｺﾞｼｯｸUB" panose="020B0900000000000000" pitchFamily="50" charset="-128"/>
              </a:rPr>
              <a:t>古い</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日本</a:t>
            </a:r>
            <a:r>
              <a:rPr lang="ja-JP" altLang="en-US" dirty="0">
                <a:latin typeface="HGP創英角ｺﾞｼｯｸUB" panose="020B0900000000000000" pitchFamily="50" charset="-128"/>
                <a:ea typeface="HGP創英角ｺﾞｼｯｸUB" panose="020B0900000000000000" pitchFamily="50" charset="-128"/>
              </a:rPr>
              <a:t>の国技</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人気の低迷が叫ばれる相撲の活性化</a:t>
            </a:r>
            <a:endParaRPr lang="en-US" altLang="ja-JP" dirty="0" smtClean="0">
              <a:latin typeface="HGP創英角ｺﾞｼｯｸUB" panose="020B0900000000000000" pitchFamily="50" charset="-128"/>
              <a:ea typeface="HGP創英角ｺﾞｼｯｸUB" panose="020B0900000000000000" pitchFamily="50" charset="-128"/>
            </a:endParaRPr>
          </a:p>
          <a:p>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4" name="正方形/長方形 3"/>
          <p:cNvSpPr/>
          <p:nvPr/>
        </p:nvSpPr>
        <p:spPr>
          <a:xfrm>
            <a:off x="1835696" y="2420888"/>
            <a:ext cx="5040560" cy="28115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latin typeface="HGP創英角ｺﾞｼｯｸUB" panose="020B0900000000000000" pitchFamily="50" charset="-128"/>
                <a:ea typeface="HGP創英角ｺﾞｼｯｸUB" panose="020B0900000000000000" pitchFamily="50" charset="-128"/>
              </a:rPr>
              <a:t>スマホでゲームをする若者層</a:t>
            </a:r>
            <a:r>
              <a:rPr lang="ja-JP" altLang="en-US" sz="2800" b="1" dirty="0" smtClean="0">
                <a:solidFill>
                  <a:schemeClr val="tx1"/>
                </a:solidFill>
                <a:latin typeface="HGP創英角ｺﾞｼｯｸUB" panose="020B0900000000000000" pitchFamily="50" charset="-128"/>
                <a:ea typeface="HGP創英角ｺﾞｼｯｸUB" panose="020B0900000000000000" pitchFamily="50" charset="-128"/>
              </a:rPr>
              <a:t>へ</a:t>
            </a:r>
            <a:endParaRPr lang="en-US" altLang="ja-JP" sz="2800" b="1"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lang="ja-JP" altLang="en-US" sz="2800" b="1" dirty="0" smtClean="0">
                <a:solidFill>
                  <a:schemeClr val="tx1"/>
                </a:solidFill>
                <a:latin typeface="HGP創英角ｺﾞｼｯｸUB" panose="020B0900000000000000" pitchFamily="50" charset="-128"/>
                <a:ea typeface="HGP創英角ｺﾞｼｯｸUB" panose="020B0900000000000000" pitchFamily="50" charset="-128"/>
              </a:rPr>
              <a:t>相撲のアピール</a:t>
            </a:r>
            <a:r>
              <a:rPr lang="ja-JP" altLang="en-US" sz="2800" b="1" dirty="0">
                <a:solidFill>
                  <a:schemeClr val="tx1"/>
                </a:solidFill>
                <a:latin typeface="HGP創英角ｺﾞｼｯｸUB" panose="020B0900000000000000" pitchFamily="50" charset="-128"/>
                <a:ea typeface="HGP創英角ｺﾞｼｯｸUB" panose="020B0900000000000000" pitchFamily="50" charset="-128"/>
              </a:rPr>
              <a:t>を</a:t>
            </a:r>
            <a:r>
              <a:rPr lang="ja-JP" altLang="en-US" sz="2800" b="1" dirty="0" smtClean="0">
                <a:solidFill>
                  <a:schemeClr val="tx1"/>
                </a:solidFill>
                <a:latin typeface="HGP創英角ｺﾞｼｯｸUB" panose="020B0900000000000000" pitchFamily="50" charset="-128"/>
                <a:ea typeface="HGP創英角ｺﾞｼｯｸUB" panose="020B0900000000000000" pitchFamily="50" charset="-128"/>
              </a:rPr>
              <a:t>行える！</a:t>
            </a:r>
            <a:endParaRPr kumimoji="1" lang="ja-JP" altLang="en-US" sz="2800" b="1" dirty="0">
              <a:solidFill>
                <a:schemeClr val="tx1"/>
              </a:solidFill>
            </a:endParaRPr>
          </a:p>
        </p:txBody>
      </p:sp>
    </p:spTree>
    <p:extLst>
      <p:ext uri="{BB962C8B-B14F-4D97-AF65-F5344CB8AC3E}">
        <p14:creationId xmlns:p14="http://schemas.microsoft.com/office/powerpoint/2010/main" val="59878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HGP創英角ｺﾞｼｯｸUB" panose="020B0900000000000000" pitchFamily="50" charset="-128"/>
                <a:ea typeface="HGP創英角ｺﾞｼｯｸUB" panose="020B0900000000000000" pitchFamily="50" charset="-128"/>
              </a:rPr>
              <a:t>STP</a:t>
            </a:r>
            <a:r>
              <a:rPr kumimoji="1" lang="ja-JP" altLang="en-US" dirty="0" smtClean="0">
                <a:latin typeface="HGP創英角ｺﾞｼｯｸUB" panose="020B0900000000000000" pitchFamily="50" charset="-128"/>
                <a:ea typeface="HGP創英角ｺﾞｼｯｸUB" panose="020B0900000000000000" pitchFamily="50" charset="-128"/>
              </a:rPr>
              <a:t>を定義</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fontScale="77500" lnSpcReduction="2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セグメンテーション</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en-US" altLang="ja-JP" dirty="0" smtClean="0">
                <a:latin typeface="HGP創英角ｺﾞｼｯｸUB" panose="020B0900000000000000" pitchFamily="50" charset="-128"/>
                <a:ea typeface="HGP創英角ｺﾞｼｯｸUB" panose="020B0900000000000000" pitchFamily="50" charset="-128"/>
              </a:rPr>
              <a:t>SP</a:t>
            </a:r>
            <a:r>
              <a:rPr kumimoji="1" lang="ja-JP" altLang="en-US" dirty="0" smtClean="0">
                <a:latin typeface="HGP創英角ｺﾞｼｯｸUB" panose="020B0900000000000000" pitchFamily="50" charset="-128"/>
                <a:ea typeface="HGP創英角ｺﾞｼｯｸUB" panose="020B0900000000000000" pitchFamily="50" charset="-128"/>
              </a:rPr>
              <a:t>アプリ・ゲーム業界</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ターゲティング</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10</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代～</a:t>
            </a: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30</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代前半の若者</a:t>
            </a:r>
            <a:endParaRPr lang="en-US" altLang="ja-JP" dirty="0" smtClean="0">
              <a:solidFill>
                <a:srgbClr val="FF0000"/>
              </a:solidFill>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（相撲にあまり興味をもっていない世代</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　今話題のスー女！！）</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latin typeface="HGP創英角ｺﾞｼｯｸUB" panose="020B0900000000000000" pitchFamily="50" charset="-128"/>
                <a:ea typeface="HGP創英角ｺﾞｼｯｸUB" panose="020B0900000000000000" pitchFamily="50" charset="-128"/>
              </a:rPr>
              <a:t>ポジショニング</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今</a:t>
            </a:r>
            <a:r>
              <a:rPr lang="ja-JP" altLang="en-US" dirty="0" smtClean="0">
                <a:latin typeface="HGP創英角ｺﾞｼｯｸUB" panose="020B0900000000000000" pitchFamily="50" charset="-128"/>
                <a:ea typeface="HGP創英角ｺﾞｼｯｸUB" panose="020B0900000000000000" pitchFamily="50" charset="-128"/>
              </a:rPr>
              <a:t>までなかった・イロモノゲーム</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育成ゲーム・バトルゲーム</a:t>
            </a:r>
            <a:endParaRPr kumimoji="1"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6386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arn(inVertical)">
                                      <p:cBhvr>
                                        <p:cTn id="23" dur="500"/>
                                        <p:tgtEl>
                                          <p:spTgt spid="3">
                                            <p:txEl>
                                              <p:pRg st="9" end="9"/>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arn(inVertical)">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692696"/>
            <a:ext cx="7358114" cy="5119129"/>
          </a:xfrm>
        </p:spPr>
        <p:txBody>
          <a:bodyPr/>
          <a:lstStyle/>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改めて、我々が提案するのは</a:t>
            </a:r>
            <a:r>
              <a:rPr kumimoji="1" lang="en-US" altLang="ja-JP" dirty="0" smtClean="0">
                <a:latin typeface="HGP創英角ｺﾞｼｯｸUB" panose="020B0900000000000000" pitchFamily="50" charset="-128"/>
                <a:ea typeface="HGP創英角ｺﾞｼｯｸUB" panose="020B0900000000000000" pitchFamily="50" charset="-128"/>
              </a:rPr>
              <a:t>…</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フローチャート: 処理 5"/>
          <p:cNvSpPr/>
          <p:nvPr/>
        </p:nvSpPr>
        <p:spPr>
          <a:xfrm>
            <a:off x="4910448" y="5157192"/>
            <a:ext cx="3376328" cy="864096"/>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bg1"/>
                </a:solidFill>
              </a:rPr>
              <a:t>イラス</a:t>
            </a:r>
            <a:r>
              <a:rPr lang="ja-JP" altLang="en-US" dirty="0">
                <a:solidFill>
                  <a:schemeClr val="bg1"/>
                </a:solidFill>
              </a:rPr>
              <a:t>ト</a:t>
            </a:r>
            <a:r>
              <a:rPr kumimoji="1" lang="ja-JP" altLang="en-US" dirty="0" smtClean="0">
                <a:solidFill>
                  <a:schemeClr val="bg1"/>
                </a:solidFill>
              </a:rPr>
              <a:t>監修：菅野画伯</a:t>
            </a:r>
            <a:endParaRPr kumimoji="1" lang="ja-JP" altLang="en-US" dirty="0">
              <a:solidFill>
                <a:schemeClr val="bg1"/>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660" y="1655749"/>
            <a:ext cx="4057650" cy="3038475"/>
          </a:xfrm>
          <a:prstGeom prst="rect">
            <a:avLst/>
          </a:prstGeom>
        </p:spPr>
      </p:pic>
      <p:pic>
        <p:nvPicPr>
          <p:cNvPr id="7" name="図 6"/>
          <p:cNvPicPr>
            <a:picLocks noChangeAspect="1"/>
          </p:cNvPicPr>
          <p:nvPr/>
        </p:nvPicPr>
        <p:blipFill>
          <a:blip r:embed="rId4"/>
          <a:stretch>
            <a:fillRect/>
          </a:stretch>
        </p:blipFill>
        <p:spPr>
          <a:xfrm>
            <a:off x="1191788" y="1664234"/>
            <a:ext cx="3038475" cy="4286250"/>
          </a:xfrm>
          <a:prstGeom prst="rect">
            <a:avLst/>
          </a:prstGeom>
        </p:spPr>
      </p:pic>
    </p:spTree>
    <p:extLst>
      <p:ext uri="{BB962C8B-B14F-4D97-AF65-F5344CB8AC3E}">
        <p14:creationId xmlns:p14="http://schemas.microsoft.com/office/powerpoint/2010/main" val="101366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アプリの概要</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kumimoji="1" lang="ja-JP" altLang="en-US" dirty="0" smtClean="0">
                <a:latin typeface="HGP創英角ｺﾞｼｯｸUB" panose="020B0900000000000000" pitchFamily="50" charset="-128"/>
                <a:ea typeface="HGP創英角ｺﾞｼｯｸUB" panose="020B0900000000000000" pitchFamily="50" charset="-128"/>
              </a:rPr>
              <a:t>力士の育成</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dirty="0">
                <a:latin typeface="HGP創英角ｺﾞｼｯｸUB" panose="020B0900000000000000" pitchFamily="50" charset="-128"/>
                <a:ea typeface="HGP創英角ｺﾞｼｯｸUB" panose="020B0900000000000000" pitchFamily="50" charset="-128"/>
              </a:rPr>
              <a:t>My</a:t>
            </a:r>
            <a:r>
              <a:rPr lang="ja-JP" altLang="en-US" dirty="0">
                <a:latin typeface="HGP創英角ｺﾞｼｯｸUB" panose="020B0900000000000000" pitchFamily="50" charset="-128"/>
                <a:ea typeface="HGP創英角ｺﾞｼｯｸUB" panose="020B0900000000000000" pitchFamily="50" charset="-128"/>
              </a:rPr>
              <a:t>力士を作成し、相撲部屋に入門。</a:t>
            </a: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様々</a:t>
            </a:r>
            <a:r>
              <a:rPr lang="ja-JP" altLang="en-US" dirty="0">
                <a:latin typeface="HGP創英角ｺﾞｼｯｸUB" panose="020B0900000000000000" pitchFamily="50" charset="-128"/>
                <a:ea typeface="HGP創英角ｺﾞｼｯｸUB" panose="020B0900000000000000" pitchFamily="50" charset="-128"/>
              </a:rPr>
              <a:t>なトレーニング</a:t>
            </a:r>
            <a:r>
              <a:rPr lang="ja-JP" altLang="en-US" dirty="0" smtClean="0">
                <a:latin typeface="HGP創英角ｺﾞｼｯｸUB" panose="020B0900000000000000" pitchFamily="50" charset="-128"/>
                <a:ea typeface="HGP創英角ｺﾞｼｯｸUB" panose="020B0900000000000000" pitchFamily="50" charset="-128"/>
              </a:rPr>
              <a:t>でパワーアップ。</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力士のカスタマイズも可能。</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latin typeface="HGP創英角ｺﾞｼｯｸUB" panose="020B0900000000000000" pitchFamily="50" charset="-128"/>
                <a:ea typeface="HGP創英角ｺﾞｼｯｸUB" panose="020B0900000000000000" pitchFamily="50" charset="-128"/>
              </a:rPr>
              <a:t>力士の対戦</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鍛えた力士同士で対戦。</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57843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序章</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主人公は廃業寸前の相撲部屋に</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入門</a:t>
            </a:r>
            <a:r>
              <a:rPr lang="ja-JP" altLang="en-US" dirty="0" smtClean="0">
                <a:latin typeface="HGP創英角ｺﾞｼｯｸUB" panose="020B0900000000000000" pitchFamily="50" charset="-128"/>
                <a:ea typeface="HGP創英角ｺﾞｼｯｸUB" panose="020B0900000000000000" pitchFamily="50" charset="-128"/>
              </a:rPr>
              <a:t>した</a:t>
            </a:r>
            <a:r>
              <a:rPr lang="ja-JP" altLang="en-US" dirty="0" smtClean="0">
                <a:solidFill>
                  <a:schemeClr val="bg2"/>
                </a:solidFill>
                <a:latin typeface="HGP創英角ｺﾞｼｯｸUB" panose="020B0900000000000000" pitchFamily="50" charset="-128"/>
                <a:ea typeface="HGP創英角ｺﾞｼｯｸUB" panose="020B0900000000000000" pitchFamily="50" charset="-128"/>
              </a:rPr>
              <a:t>新人力士</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a:latin typeface="HGP創英角ｺﾞｼｯｸUB" panose="020B0900000000000000" pitchFamily="50" charset="-128"/>
                <a:ea typeface="HGP創英角ｺﾞｼｯｸUB" panose="020B0900000000000000" pitchFamily="50" charset="-128"/>
              </a:rPr>
              <a:t>右</a:t>
            </a:r>
            <a:r>
              <a:rPr kumimoji="1" lang="ja-JP" altLang="en-US" dirty="0" smtClean="0">
                <a:latin typeface="HGP創英角ｺﾞｼｯｸUB" panose="020B0900000000000000" pitchFamily="50" charset="-128"/>
                <a:ea typeface="HGP創英角ｺﾞｼｯｸUB" panose="020B0900000000000000" pitchFamily="50" charset="-128"/>
              </a:rPr>
              <a:t>も左も決まり手もわからないまま</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最強</a:t>
            </a:r>
            <a:r>
              <a:rPr lang="ja-JP" altLang="en-US" dirty="0" smtClean="0">
                <a:latin typeface="HGP創英角ｺﾞｼｯｸUB" panose="020B0900000000000000" pitchFamily="50" charset="-128"/>
                <a:ea typeface="HGP創英角ｺﾞｼｯｸUB" panose="020B0900000000000000" pitchFamily="50" charset="-128"/>
              </a:rPr>
              <a:t>の横綱を目指し、笑いあり涙ありの　修行の日々がスタート！</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 y="4203528"/>
            <a:ext cx="3782377" cy="2655544"/>
          </a:xfrm>
          <a:prstGeom prst="rect">
            <a:avLst/>
          </a:prstGeom>
        </p:spPr>
      </p:pic>
    </p:spTree>
    <p:extLst>
      <p:ext uri="{BB962C8B-B14F-4D97-AF65-F5344CB8AC3E}">
        <p14:creationId xmlns:p14="http://schemas.microsoft.com/office/powerpoint/2010/main" val="2988331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力士作成</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9" name="正方形/長方形 8"/>
          <p:cNvSpPr/>
          <p:nvPr/>
        </p:nvSpPr>
        <p:spPr>
          <a:xfrm>
            <a:off x="863632" y="4797152"/>
            <a:ext cx="3816424" cy="15121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選択した</a:t>
            </a:r>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パーツによって力士の</a:t>
            </a:r>
            <a:endPar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endParaRPr>
          </a:p>
          <a:p>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初期</a:t>
            </a:r>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パラメータが決定。</a:t>
            </a:r>
          </a:p>
        </p:txBody>
      </p:sp>
      <p:sp>
        <p:nvSpPr>
          <p:cNvPr id="6" name="正方形/長方形 5"/>
          <p:cNvSpPr/>
          <p:nvPr/>
        </p:nvSpPr>
        <p:spPr>
          <a:xfrm>
            <a:off x="4788024" y="1916832"/>
            <a:ext cx="3816424" cy="15121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用意されたパーツを選択し、</a:t>
            </a:r>
            <a:endParaRPr lang="en-US" altLang="ja-JP" sz="2000" dirty="0" smtClean="0">
              <a:solidFill>
                <a:schemeClr val="bg1"/>
              </a:solidFill>
              <a:latin typeface="HGP創英角ｺﾞｼｯｸUB" panose="020B0900000000000000" pitchFamily="50" charset="-128"/>
              <a:ea typeface="HGP創英角ｺﾞｼｯｸUB" panose="020B0900000000000000" pitchFamily="50" charset="-128"/>
            </a:endParaRPr>
          </a:p>
          <a:p>
            <a:r>
              <a:rPr lang="ja-JP" altLang="en-US" sz="2000" dirty="0" smtClean="0">
                <a:solidFill>
                  <a:schemeClr val="bg1"/>
                </a:solidFill>
                <a:latin typeface="HGP創英角ｺﾞｼｯｸUB" panose="020B0900000000000000" pitchFamily="50" charset="-128"/>
                <a:ea typeface="HGP創英角ｺﾞｼｯｸUB" panose="020B0900000000000000" pitchFamily="50" charset="-128"/>
              </a:rPr>
              <a:t>自分</a:t>
            </a:r>
            <a:r>
              <a:rPr lang="ja-JP" altLang="en-US" sz="2000" dirty="0">
                <a:solidFill>
                  <a:schemeClr val="bg1"/>
                </a:solidFill>
                <a:latin typeface="HGP創英角ｺﾞｼｯｸUB" panose="020B0900000000000000" pitchFamily="50" charset="-128"/>
                <a:ea typeface="HGP創英角ｺﾞｼｯｸUB" panose="020B0900000000000000" pitchFamily="50" charset="-128"/>
              </a:rPr>
              <a:t>好みの力士を作成！</a:t>
            </a:r>
            <a:endParaRPr lang="en-US" altLang="ja-JP" sz="2000" dirty="0">
              <a:solidFill>
                <a:schemeClr val="bg1"/>
              </a:solidFill>
              <a:latin typeface="HGP創英角ｺﾞｼｯｸUB" panose="020B0900000000000000" pitchFamily="50" charset="-128"/>
              <a:ea typeface="HGP創英角ｺﾞｼｯｸUB" panose="020B0900000000000000" pitchFamily="50" charset="-128"/>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81" y="1844824"/>
            <a:ext cx="366712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961" y="4005064"/>
            <a:ext cx="36385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390334" y="2522326"/>
            <a:ext cx="765423" cy="301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FF0000"/>
                </a:solidFill>
              </a:rPr>
              <a:t>イメージ</a:t>
            </a:r>
          </a:p>
        </p:txBody>
      </p:sp>
      <p:sp>
        <p:nvSpPr>
          <p:cNvPr id="8" name="正方形/長方形 7"/>
          <p:cNvSpPr/>
          <p:nvPr/>
        </p:nvSpPr>
        <p:spPr>
          <a:xfrm>
            <a:off x="8132799" y="4341204"/>
            <a:ext cx="765423" cy="301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FF0000"/>
                </a:solidFill>
              </a:rPr>
              <a:t>イメージ</a:t>
            </a:r>
          </a:p>
        </p:txBody>
      </p:sp>
    </p:spTree>
    <p:extLst>
      <p:ext uri="{BB962C8B-B14F-4D97-AF65-F5344CB8AC3E}">
        <p14:creationId xmlns:p14="http://schemas.microsoft.com/office/powerpoint/2010/main" val="111070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相撲物語</a:t>
            </a:r>
            <a:r>
              <a:rPr kumimoji="1" lang="en-US" altLang="ja-JP" dirty="0" smtClean="0">
                <a:latin typeface="HGP創英角ｺﾞｼｯｸUB" panose="020B0900000000000000" pitchFamily="50" charset="-128"/>
                <a:ea typeface="HGP創英角ｺﾞｼｯｸUB" panose="020B0900000000000000" pitchFamily="50" charset="-128"/>
              </a:rPr>
              <a:t>&gt;</a:t>
            </a:r>
            <a:r>
              <a:rPr kumimoji="1" lang="ja-JP" altLang="en-US" dirty="0" smtClean="0">
                <a:latin typeface="HGP創英角ｺﾞｼｯｸUB" panose="020B0900000000000000" pitchFamily="50" charset="-128"/>
                <a:ea typeface="HGP創英角ｺﾞｼｯｸUB" panose="020B0900000000000000" pitchFamily="50" charset="-128"/>
              </a:rPr>
              <a:t>メイン</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相撲部屋に入門し様々なイベントに挑戦</a:t>
            </a:r>
            <a:r>
              <a:rPr lang="ja-JP" altLang="en-US" dirty="0" smtClean="0">
                <a:latin typeface="HGP創英角ｺﾞｼｯｸUB" panose="020B0900000000000000" pitchFamily="50" charset="-128"/>
                <a:ea typeface="HGP創英角ｺﾞｼｯｸUB" panose="020B0900000000000000" pitchFamily="50" charset="-128"/>
              </a:rPr>
              <a:t>！</a:t>
            </a:r>
            <a:endParaRPr lang="ja-JP" altLang="en-US" dirty="0">
              <a:latin typeface="HGP創英角ｺﾞｼｯｸUB" panose="020B0900000000000000" pitchFamily="50" charset="-128"/>
              <a:ea typeface="HGP創英角ｺﾞｼｯｸUB" panose="020B0900000000000000" pitchFamily="50" charset="-128"/>
            </a:endParaRPr>
          </a:p>
        </p:txBody>
      </p:sp>
      <p:grpSp>
        <p:nvGrpSpPr>
          <p:cNvPr id="5" name="グループ化 4"/>
          <p:cNvGrpSpPr/>
          <p:nvPr/>
        </p:nvGrpSpPr>
        <p:grpSpPr>
          <a:xfrm>
            <a:off x="611560" y="3059660"/>
            <a:ext cx="4393116" cy="2728281"/>
            <a:chOff x="0" y="0"/>
            <a:chExt cx="4112446" cy="2643044"/>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12446" cy="1821908"/>
            </a:xfrm>
            <a:prstGeom prst="rect">
              <a:avLst/>
            </a:prstGeom>
          </p:spPr>
        </p:pic>
        <p:grpSp>
          <p:nvGrpSpPr>
            <p:cNvPr id="8" name="グループ化 7"/>
            <p:cNvGrpSpPr/>
            <p:nvPr/>
          </p:nvGrpSpPr>
          <p:grpSpPr>
            <a:xfrm>
              <a:off x="6841" y="251940"/>
              <a:ext cx="4099035" cy="2391104"/>
              <a:chOff x="6841" y="251940"/>
              <a:chExt cx="4101353" cy="2353235"/>
            </a:xfrm>
          </p:grpSpPr>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1" y="251940"/>
                <a:ext cx="4101353" cy="2353235"/>
              </a:xfrm>
              <a:prstGeom prst="rect">
                <a:avLst/>
              </a:prstGeom>
              <a:ln>
                <a:solidFill>
                  <a:sysClr val="windowText" lastClr="000000"/>
                </a:solidFill>
              </a:ln>
            </p:spPr>
          </p:pic>
          <p:sp>
            <p:nvSpPr>
              <p:cNvPr id="10" name="正方形/長方形 9"/>
              <p:cNvSpPr/>
              <p:nvPr/>
            </p:nvSpPr>
            <p:spPr>
              <a:xfrm>
                <a:off x="88485" y="319976"/>
                <a:ext cx="1833842" cy="279026"/>
              </a:xfrm>
              <a:prstGeom prst="rect">
                <a:avLst/>
              </a:prstGeom>
              <a:gradFill>
                <a:gsLst>
                  <a:gs pos="0">
                    <a:srgbClr val="FF9999"/>
                  </a:gs>
                  <a:gs pos="100000">
                    <a:srgbClr val="FF9999">
                      <a:alpha val="34000"/>
                    </a:srgbClr>
                  </a:gs>
                </a:gsLst>
              </a:gradFill>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a:latin typeface="HGP行書体" panose="03000600000000000000" pitchFamily="66" charset="-128"/>
                    <a:ea typeface="HGP行書体" panose="03000600000000000000" pitchFamily="66" charset="-128"/>
                  </a:rPr>
                  <a:t>散歩</a:t>
                </a:r>
                <a:r>
                  <a:rPr kumimoji="1" lang="en-US" altLang="ja-JP" sz="1100">
                    <a:latin typeface="HGP行書体" panose="03000600000000000000" pitchFamily="66" charset="-128"/>
                    <a:ea typeface="HGP行書体" panose="03000600000000000000" pitchFamily="66" charset="-128"/>
                  </a:rPr>
                  <a:t>/1</a:t>
                </a:r>
                <a:r>
                  <a:rPr kumimoji="1" lang="ja-JP" altLang="en-US" sz="1100">
                    <a:latin typeface="HGP行書体" panose="03000600000000000000" pitchFamily="66" charset="-128"/>
                    <a:ea typeface="HGP行書体" panose="03000600000000000000" pitchFamily="66" charset="-128"/>
                  </a:rPr>
                  <a:t>日目（</a:t>
                </a:r>
                <a:r>
                  <a:rPr kumimoji="1" lang="en-US" altLang="ja-JP" sz="1100">
                    <a:latin typeface="HGP行書体" panose="03000600000000000000" pitchFamily="66" charset="-128"/>
                    <a:ea typeface="HGP行書体" panose="03000600000000000000" pitchFamily="66" charset="-128"/>
                  </a:rPr>
                  <a:t>2016/06/24</a:t>
                </a:r>
                <a:r>
                  <a:rPr kumimoji="1" lang="ja-JP" altLang="en-US" sz="1100">
                    <a:latin typeface="HGP行書体" panose="03000600000000000000" pitchFamily="66" charset="-128"/>
                    <a:ea typeface="HGP行書体" panose="03000600000000000000" pitchFamily="66" charset="-128"/>
                  </a:rPr>
                  <a:t>）</a:t>
                </a:r>
              </a:p>
            </p:txBody>
          </p:sp>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1" y="656151"/>
                <a:ext cx="1503189" cy="1898863"/>
              </a:xfrm>
              <a:prstGeom prst="rect">
                <a:avLst/>
              </a:prstGeom>
            </p:spPr>
          </p:pic>
          <p:pic>
            <p:nvPicPr>
              <p:cNvPr id="12" name="図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521763" y="460850"/>
                <a:ext cx="608318" cy="411014"/>
              </a:xfrm>
              <a:prstGeom prst="rect">
                <a:avLst/>
              </a:prstGeom>
            </p:spPr>
          </p:pic>
          <p:sp>
            <p:nvSpPr>
              <p:cNvPr id="13" name="正方形/長方形 12"/>
              <p:cNvSpPr/>
              <p:nvPr/>
            </p:nvSpPr>
            <p:spPr>
              <a:xfrm>
                <a:off x="102092" y="1691896"/>
                <a:ext cx="3921258" cy="840440"/>
              </a:xfrm>
              <a:prstGeom prst="rect">
                <a:avLst/>
              </a:prstGeom>
              <a:solidFill>
                <a:schemeClr val="accent2">
                  <a:tint val="100000"/>
                  <a:alpha val="6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rPr>
                  <a:t>池田勝：おい、お前！こんなところでなにしているんだ？</a:t>
                </a:r>
                <a:endParaRPr kumimoji="1" lang="en-US" altLang="ja-JP" sz="1100" dirty="0">
                  <a:solidFill>
                    <a:schemeClr val="tx1"/>
                  </a:solidFill>
                </a:endParaRPr>
              </a:p>
              <a:p>
                <a:pPr algn="l"/>
                <a:r>
                  <a:rPr kumimoji="1" lang="ja-JP" altLang="en-US" sz="1100" dirty="0">
                    <a:solidFill>
                      <a:schemeClr val="tx1"/>
                    </a:solidFill>
                  </a:rPr>
                  <a:t>ネコ：にゃ～。</a:t>
                </a:r>
              </a:p>
            </p:txBody>
          </p:sp>
        </p:grpSp>
      </p:grpSp>
      <p:sp>
        <p:nvSpPr>
          <p:cNvPr id="14" name="正方形/長方形 13"/>
          <p:cNvSpPr/>
          <p:nvPr/>
        </p:nvSpPr>
        <p:spPr>
          <a:xfrm>
            <a:off x="5223887" y="3319725"/>
            <a:ext cx="3585028" cy="216953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アプリで登場する場所は</a:t>
            </a:r>
            <a:endParaRPr kumimoji="1"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実在！</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アプリを体験した人が観光にくるかも</a:t>
            </a:r>
            <a:r>
              <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rPr>
              <a:t>?!</a:t>
            </a:r>
            <a:endParaRPr kumimoji="1" lang="ja-JP" altLang="en-US" sz="2000" b="1" dirty="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1672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相撲物語</a:t>
            </a:r>
            <a:r>
              <a:rPr kumimoji="1" lang="en-US" altLang="ja-JP" dirty="0" smtClean="0">
                <a:latin typeface="HGP創英角ｺﾞｼｯｸUB" panose="020B0900000000000000" pitchFamily="50" charset="-128"/>
                <a:ea typeface="HGP創英角ｺﾞｼｯｸUB" panose="020B0900000000000000" pitchFamily="50" charset="-128"/>
              </a:rPr>
              <a:t>&gt;</a:t>
            </a:r>
            <a:r>
              <a:rPr kumimoji="1" lang="ja-JP" altLang="en-US" dirty="0" smtClean="0">
                <a:latin typeface="HGP創英角ｺﾞｼｯｸUB" panose="020B0900000000000000" pitchFamily="50" charset="-128"/>
                <a:ea typeface="HGP創英角ｺﾞｼｯｸUB" panose="020B0900000000000000" pitchFamily="50" charset="-128"/>
              </a:rPr>
              <a:t>稽古</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正方形/長方形 5"/>
          <p:cNvSpPr/>
          <p:nvPr/>
        </p:nvSpPr>
        <p:spPr>
          <a:xfrm>
            <a:off x="4489897" y="1556792"/>
            <a:ext cx="3816424" cy="15121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相撲特有の様々なトレーニングで力士としての技を磨く！</a:t>
            </a:r>
            <a:endParaRPr kumimoji="1" lang="ja-JP" altLang="en-US" sz="2000" b="1"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7" name="正方形/長方形 6"/>
          <p:cNvSpPr/>
          <p:nvPr/>
        </p:nvSpPr>
        <p:spPr>
          <a:xfrm>
            <a:off x="858278" y="5013176"/>
            <a:ext cx="3425690" cy="14401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err="1" smtClean="0">
                <a:solidFill>
                  <a:schemeClr val="bg1"/>
                </a:solidFill>
                <a:latin typeface="HGP創英角ｺﾞｼｯｸUB" panose="020B0900000000000000" pitchFamily="50" charset="-128"/>
                <a:ea typeface="HGP創英角ｺﾞｼｯｸUB" panose="020B0900000000000000" pitchFamily="50" charset="-128"/>
              </a:rPr>
              <a:t>てっぽう</a:t>
            </a:r>
            <a:endParaRPr kumimoji="1"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画面を連打（張り手）！</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kumimoji="1"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早くクリアするほど</a:t>
            </a:r>
            <a:endParaRPr kumimoji="1"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kumimoji="1"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パラメータアップ！！</a:t>
            </a:r>
            <a:endParaRPr kumimoji="1" lang="ja-JP" altLang="en-US" sz="2000" b="1" dirty="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8" name="正方形/長方形 7"/>
          <p:cNvSpPr/>
          <p:nvPr/>
        </p:nvSpPr>
        <p:spPr>
          <a:xfrm>
            <a:off x="539552" y="1772816"/>
            <a:ext cx="765423" cy="301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FF0000"/>
                </a:solidFill>
              </a:rPr>
              <a:t>イメージ</a:t>
            </a:r>
          </a:p>
        </p:txBody>
      </p:sp>
      <p:sp>
        <p:nvSpPr>
          <p:cNvPr id="9" name="正方形/長方形 8"/>
          <p:cNvSpPr/>
          <p:nvPr/>
        </p:nvSpPr>
        <p:spPr>
          <a:xfrm>
            <a:off x="8306321" y="3717032"/>
            <a:ext cx="765423" cy="301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FF0000"/>
                </a:solidFill>
              </a:rPr>
              <a:t>イメージ</a:t>
            </a:r>
          </a:p>
        </p:txBody>
      </p:sp>
      <p:grpSp>
        <p:nvGrpSpPr>
          <p:cNvPr id="10" name="グループ化 9"/>
          <p:cNvGrpSpPr/>
          <p:nvPr/>
        </p:nvGrpSpPr>
        <p:grpSpPr>
          <a:xfrm>
            <a:off x="709293" y="2137868"/>
            <a:ext cx="3479205" cy="2212948"/>
            <a:chOff x="0" y="0"/>
            <a:chExt cx="4149702" cy="2635202"/>
          </a:xfrm>
        </p:grpSpPr>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5795" cy="1795657"/>
            </a:xfrm>
            <a:prstGeom prst="rect">
              <a:avLst/>
            </a:prstGeom>
          </p:spPr>
        </p:pic>
        <p:grpSp>
          <p:nvGrpSpPr>
            <p:cNvPr id="12" name="グループ化 11"/>
            <p:cNvGrpSpPr/>
            <p:nvPr/>
          </p:nvGrpSpPr>
          <p:grpSpPr>
            <a:xfrm>
              <a:off x="0" y="267767"/>
              <a:ext cx="4149702" cy="2367435"/>
              <a:chOff x="0" y="267767"/>
              <a:chExt cx="9982200" cy="5837464"/>
            </a:xfrm>
          </p:grpSpPr>
          <p:pic>
            <p:nvPicPr>
              <p:cNvPr id="15" name="図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67767"/>
                <a:ext cx="9982200" cy="5837464"/>
              </a:xfrm>
              <a:prstGeom prst="rect">
                <a:avLst/>
              </a:prstGeom>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608" y="1329124"/>
                <a:ext cx="4119790" cy="4422322"/>
              </a:xfrm>
              <a:prstGeom prst="rect">
                <a:avLst/>
              </a:prstGeom>
            </p:spPr>
          </p:pic>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1071" y="1955053"/>
                <a:ext cx="2923032" cy="3885494"/>
              </a:xfrm>
              <a:prstGeom prst="rect">
                <a:avLst/>
              </a:prstGeom>
            </p:spPr>
          </p:pic>
        </p:grpSp>
        <p:sp>
          <p:nvSpPr>
            <p:cNvPr id="13" name="正方形/長方形 12"/>
            <p:cNvSpPr/>
            <p:nvPr/>
          </p:nvSpPr>
          <p:spPr>
            <a:xfrm>
              <a:off x="121228" y="1888349"/>
              <a:ext cx="3952225" cy="626082"/>
            </a:xfrm>
            <a:prstGeom prst="rect">
              <a:avLst/>
            </a:prstGeom>
            <a:solidFill>
              <a:srgbClr val="0070C0">
                <a:alpha val="66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smtClean="0">
                  <a:solidFill>
                    <a:schemeClr val="tx1"/>
                  </a:solidFill>
                </a:rPr>
                <a:t>池田勝：稽古</a:t>
              </a:r>
              <a:r>
                <a:rPr kumimoji="1" lang="ja-JP" altLang="en-US" sz="1100" dirty="0">
                  <a:solidFill>
                    <a:schemeClr val="tx1"/>
                  </a:solidFill>
                </a:rPr>
                <a:t>する</a:t>
              </a:r>
              <a:r>
                <a:rPr kumimoji="1" lang="ja-JP" altLang="en-US" sz="1100" dirty="0" err="1">
                  <a:solidFill>
                    <a:schemeClr val="tx1"/>
                  </a:solidFill>
                </a:rPr>
                <a:t>ッ</a:t>
              </a:r>
              <a:r>
                <a:rPr kumimoji="1" lang="ja-JP" altLang="en-US" sz="1100" dirty="0">
                  <a:solidFill>
                    <a:schemeClr val="tx1"/>
                  </a:solidFill>
                </a:rPr>
                <a:t>ス！てっぽうやるッス！</a:t>
              </a:r>
            </a:p>
          </p:txBody>
        </p:sp>
      </p:grpSp>
      <p:sp>
        <p:nvSpPr>
          <p:cNvPr id="18" name="正方形/長方形 17"/>
          <p:cNvSpPr/>
          <p:nvPr/>
        </p:nvSpPr>
        <p:spPr>
          <a:xfrm>
            <a:off x="741899" y="2416261"/>
            <a:ext cx="1957893" cy="292659"/>
          </a:xfrm>
          <a:prstGeom prst="rect">
            <a:avLst/>
          </a:prstGeom>
          <a:gradFill>
            <a:gsLst>
              <a:gs pos="0">
                <a:srgbClr val="FF9999"/>
              </a:gs>
              <a:gs pos="100000">
                <a:srgbClr val="FF9999">
                  <a:alpha val="34000"/>
                </a:srgbClr>
              </a:gs>
            </a:gsLst>
          </a:gradFill>
          <a:ln>
            <a:solidFill>
              <a:schemeClr val="bg2">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dirty="0">
                <a:latin typeface="HGP行書体" panose="03000600000000000000" pitchFamily="66" charset="-128"/>
                <a:ea typeface="HGP行書体" panose="03000600000000000000" pitchFamily="66" charset="-128"/>
              </a:rPr>
              <a:t>稽古</a:t>
            </a:r>
            <a:r>
              <a:rPr kumimoji="1" lang="en-US" altLang="ja-JP" sz="1100" dirty="0" smtClean="0">
                <a:latin typeface="HGP行書体" panose="03000600000000000000" pitchFamily="66" charset="-128"/>
                <a:ea typeface="HGP行書体" panose="03000600000000000000" pitchFamily="66" charset="-128"/>
              </a:rPr>
              <a:t>/</a:t>
            </a:r>
            <a:r>
              <a:rPr kumimoji="1" lang="en-US" altLang="ja-JP" sz="1100" dirty="0">
                <a:latin typeface="HGP行書体" panose="03000600000000000000" pitchFamily="66" charset="-128"/>
                <a:ea typeface="HGP行書体" panose="03000600000000000000" pitchFamily="66" charset="-128"/>
              </a:rPr>
              <a:t>1</a:t>
            </a:r>
            <a:r>
              <a:rPr kumimoji="1" lang="ja-JP" altLang="en-US" sz="1100" dirty="0">
                <a:latin typeface="HGP行書体" panose="03000600000000000000" pitchFamily="66" charset="-128"/>
                <a:ea typeface="HGP行書体" panose="03000600000000000000" pitchFamily="66" charset="-128"/>
              </a:rPr>
              <a:t>日目（</a:t>
            </a:r>
            <a:r>
              <a:rPr kumimoji="1" lang="en-US" altLang="ja-JP" sz="1100" dirty="0">
                <a:latin typeface="HGP行書体" panose="03000600000000000000" pitchFamily="66" charset="-128"/>
                <a:ea typeface="HGP行書体" panose="03000600000000000000" pitchFamily="66" charset="-128"/>
              </a:rPr>
              <a:t>2016/06/24</a:t>
            </a:r>
            <a:r>
              <a:rPr kumimoji="1" lang="ja-JP" altLang="en-US" sz="1100" dirty="0">
                <a:latin typeface="HGP行書体" panose="03000600000000000000" pitchFamily="66" charset="-128"/>
                <a:ea typeface="HGP行書体" panose="03000600000000000000" pitchFamily="66" charset="-128"/>
              </a:rPr>
              <a:t>）</a:t>
            </a:r>
          </a:p>
        </p:txBody>
      </p:sp>
      <p:grpSp>
        <p:nvGrpSpPr>
          <p:cNvPr id="19" name="グループ化 18"/>
          <p:cNvGrpSpPr/>
          <p:nvPr/>
        </p:nvGrpSpPr>
        <p:grpSpPr>
          <a:xfrm>
            <a:off x="4403383" y="3599022"/>
            <a:ext cx="3839009" cy="2372644"/>
            <a:chOff x="0" y="0"/>
            <a:chExt cx="4099461" cy="2760375"/>
          </a:xfrm>
        </p:grpSpPr>
        <p:pic>
          <p:nvPicPr>
            <p:cNvPr id="20" name="図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095601" cy="1880951"/>
            </a:xfrm>
            <a:prstGeom prst="rect">
              <a:avLst/>
            </a:prstGeom>
          </p:spPr>
        </p:pic>
        <p:pic>
          <p:nvPicPr>
            <p:cNvPr id="21" name="図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280486"/>
              <a:ext cx="4099461" cy="2479889"/>
            </a:xfrm>
            <a:prstGeom prst="rect">
              <a:avLst/>
            </a:prstGeom>
          </p:spPr>
        </p:pic>
        <p:sp>
          <p:nvSpPr>
            <p:cNvPr id="23" name="円柱 22"/>
            <p:cNvSpPr/>
            <p:nvPr/>
          </p:nvSpPr>
          <p:spPr>
            <a:xfrm>
              <a:off x="1663272" y="929288"/>
              <a:ext cx="669152" cy="1403937"/>
            </a:xfrm>
            <a:prstGeom prst="can">
              <a:avLst/>
            </a:prstGeom>
            <a:blipFill>
              <a:blip r:embed="rId7"/>
              <a:tile tx="0" ty="0" sx="100000" sy="100000" flip="none" algn="tl"/>
            </a:blip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chemeClr val="tx1"/>
                </a:solidFill>
              </a:endParaRPr>
            </a:p>
          </p:txBody>
        </p:sp>
        <p:sp>
          <p:nvSpPr>
            <p:cNvPr id="24" name="フローチャート : 結合子 30"/>
            <p:cNvSpPr/>
            <p:nvPr/>
          </p:nvSpPr>
          <p:spPr>
            <a:xfrm>
              <a:off x="2653393" y="1006929"/>
              <a:ext cx="1103540" cy="745672"/>
            </a:xfrm>
            <a:prstGeom prst="flowChartConnector">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kumimoji="1" lang="ja-JP" altLang="ja-JP" sz="1400">
                  <a:solidFill>
                    <a:schemeClr val="lt1"/>
                  </a:solidFill>
                  <a:effectLst/>
                  <a:latin typeface="+mn-lt"/>
                  <a:ea typeface="+mn-ea"/>
                  <a:cs typeface="+mn-cs"/>
                </a:rPr>
                <a:t>連打！</a:t>
              </a:r>
              <a:endParaRPr lang="ja-JP" altLang="ja-JP" sz="1400">
                <a:effectLst/>
              </a:endParaRPr>
            </a:p>
          </p:txBody>
        </p:sp>
        <p:sp>
          <p:nvSpPr>
            <p:cNvPr id="25" name="フローチャート : 結合子 30"/>
            <p:cNvSpPr/>
            <p:nvPr/>
          </p:nvSpPr>
          <p:spPr>
            <a:xfrm>
              <a:off x="285750" y="1006929"/>
              <a:ext cx="1103540" cy="745672"/>
            </a:xfrm>
            <a:prstGeom prst="flowChartConnector">
              <a:avLst/>
            </a:prstGeom>
            <a:solidFill>
              <a:srgbClr val="FF0000">
                <a:alpha val="44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indent="0" algn="ctr" defTabSz="914400" eaLnBrk="1" fontAlgn="auto" latinLnBrk="0" hangingPunct="1">
                <a:lnSpc>
                  <a:spcPct val="100000"/>
                </a:lnSpc>
                <a:spcBef>
                  <a:spcPts val="0"/>
                </a:spcBef>
                <a:spcAft>
                  <a:spcPts val="0"/>
                </a:spcAft>
                <a:buClrTx/>
                <a:buSzTx/>
                <a:buFontTx/>
                <a:buNone/>
                <a:tabLst/>
                <a:defRPr/>
              </a:pPr>
              <a:r>
                <a:rPr kumimoji="1" lang="ja-JP" altLang="ja-JP" sz="1400">
                  <a:solidFill>
                    <a:schemeClr val="lt1"/>
                  </a:solidFill>
                  <a:effectLst/>
                  <a:latin typeface="+mn-lt"/>
                  <a:ea typeface="+mn-ea"/>
                  <a:cs typeface="+mn-cs"/>
                </a:rPr>
                <a:t>連打！</a:t>
              </a:r>
              <a:endParaRPr lang="ja-JP" altLang="ja-JP" sz="1400">
                <a:effectLst/>
              </a:endParaRPr>
            </a:p>
          </p:txBody>
        </p:sp>
        <p:sp>
          <p:nvSpPr>
            <p:cNvPr id="26" name="正方形/長方形 25"/>
            <p:cNvSpPr/>
            <p:nvPr/>
          </p:nvSpPr>
          <p:spPr>
            <a:xfrm>
              <a:off x="119760" y="1978046"/>
              <a:ext cx="3904375" cy="655821"/>
            </a:xfrm>
            <a:prstGeom prst="rect">
              <a:avLst/>
            </a:prstGeom>
            <a:solidFill>
              <a:srgbClr val="0070C0">
                <a:alpha val="66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800" dirty="0">
                  <a:solidFill>
                    <a:schemeClr val="tx1"/>
                  </a:solidFill>
                </a:rPr>
                <a:t>マークに合わせて連打しろ</a:t>
              </a:r>
              <a:r>
                <a:rPr kumimoji="1" lang="en-US" altLang="ja-JP" sz="1800" dirty="0">
                  <a:solidFill>
                    <a:schemeClr val="tx1"/>
                  </a:solidFill>
                </a:rPr>
                <a:t>!!</a:t>
              </a:r>
              <a:endParaRPr kumimoji="1" lang="ja-JP" altLang="en-US" sz="1800" dirty="0">
                <a:solidFill>
                  <a:schemeClr val="tx1"/>
                </a:solidFill>
              </a:endParaRPr>
            </a:p>
          </p:txBody>
        </p:sp>
      </p:grpSp>
      <p:sp>
        <p:nvSpPr>
          <p:cNvPr id="28" name="正方形/長方形 27"/>
          <p:cNvSpPr/>
          <p:nvPr/>
        </p:nvSpPr>
        <p:spPr>
          <a:xfrm>
            <a:off x="4486315" y="3917063"/>
            <a:ext cx="1957893" cy="292659"/>
          </a:xfrm>
          <a:prstGeom prst="rect">
            <a:avLst/>
          </a:prstGeom>
          <a:gradFill>
            <a:gsLst>
              <a:gs pos="0">
                <a:srgbClr val="FF9999"/>
              </a:gs>
              <a:gs pos="100000">
                <a:srgbClr val="FF9999">
                  <a:alpha val="34000"/>
                </a:srgbClr>
              </a:gs>
            </a:gsLst>
          </a:gradFill>
          <a:ln>
            <a:solidFill>
              <a:schemeClr val="bg2">
                <a:lumMod val="40000"/>
                <a:lumOff val="60000"/>
              </a:schemeClr>
            </a:solidFill>
          </a:ln>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ja-JP" altLang="en-US" dirty="0">
                <a:latin typeface="HGP行書体" panose="03000600000000000000" pitchFamily="66" charset="-128"/>
                <a:ea typeface="HGP行書体" panose="03000600000000000000" pitchFamily="66" charset="-128"/>
              </a:rPr>
              <a:t>稽古</a:t>
            </a:r>
            <a:r>
              <a:rPr kumimoji="1" lang="en-US" altLang="ja-JP" sz="1100" dirty="0" smtClean="0">
                <a:latin typeface="HGP行書体" panose="03000600000000000000" pitchFamily="66" charset="-128"/>
                <a:ea typeface="HGP行書体" panose="03000600000000000000" pitchFamily="66" charset="-128"/>
              </a:rPr>
              <a:t>/</a:t>
            </a:r>
            <a:r>
              <a:rPr kumimoji="1" lang="en-US" altLang="ja-JP" sz="1100" dirty="0">
                <a:latin typeface="HGP行書体" panose="03000600000000000000" pitchFamily="66" charset="-128"/>
                <a:ea typeface="HGP行書体" panose="03000600000000000000" pitchFamily="66" charset="-128"/>
              </a:rPr>
              <a:t>1</a:t>
            </a:r>
            <a:r>
              <a:rPr kumimoji="1" lang="ja-JP" altLang="en-US" sz="1100" dirty="0">
                <a:latin typeface="HGP行書体" panose="03000600000000000000" pitchFamily="66" charset="-128"/>
                <a:ea typeface="HGP行書体" panose="03000600000000000000" pitchFamily="66" charset="-128"/>
              </a:rPr>
              <a:t>日目（</a:t>
            </a:r>
            <a:r>
              <a:rPr kumimoji="1" lang="en-US" altLang="ja-JP" sz="1100" dirty="0">
                <a:latin typeface="HGP行書体" panose="03000600000000000000" pitchFamily="66" charset="-128"/>
                <a:ea typeface="HGP行書体" panose="03000600000000000000" pitchFamily="66" charset="-128"/>
              </a:rPr>
              <a:t>2016/06/24</a:t>
            </a:r>
            <a:r>
              <a:rPr kumimoji="1" lang="ja-JP" altLang="en-US" sz="1100" dirty="0">
                <a:latin typeface="HGP行書体" panose="03000600000000000000" pitchFamily="66" charset="-128"/>
                <a:ea typeface="HGP行書体" panose="03000600000000000000" pitchFamily="66" charset="-128"/>
              </a:rPr>
              <a:t>）</a:t>
            </a:r>
          </a:p>
        </p:txBody>
      </p:sp>
    </p:spTree>
    <p:extLst>
      <p:ext uri="{BB962C8B-B14F-4D97-AF65-F5344CB8AC3E}">
        <p14:creationId xmlns:p14="http://schemas.microsoft.com/office/powerpoint/2010/main" val="29455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相撲物語</a:t>
            </a:r>
            <a:r>
              <a:rPr lang="en-US" altLang="ja-JP" dirty="0" smtClean="0">
                <a:latin typeface="HGP創英角ｺﾞｼｯｸUB" panose="020B0900000000000000" pitchFamily="50" charset="-128"/>
                <a:ea typeface="HGP創英角ｺﾞｼｯｸUB" panose="020B0900000000000000" pitchFamily="50" charset="-128"/>
              </a:rPr>
              <a:t>&gt;</a:t>
            </a:r>
            <a:r>
              <a:rPr lang="ja-JP" altLang="en-US" dirty="0" smtClean="0">
                <a:latin typeface="HGP創英角ｺﾞｼｯｸUB" panose="020B0900000000000000" pitchFamily="50" charset="-128"/>
                <a:ea typeface="HGP創英角ｺﾞｼｯｸUB" panose="020B0900000000000000" pitchFamily="50" charset="-128"/>
              </a:rPr>
              <a:t>食事</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lang="ja-JP" altLang="en-US" dirty="0">
                <a:latin typeface="HGP創英角ｺﾞｼｯｸUB" panose="020B0900000000000000" pitchFamily="50" charset="-128"/>
                <a:ea typeface="HGP創英角ｺﾞｼｯｸUB" panose="020B0900000000000000" pitchFamily="50" charset="-128"/>
              </a:rPr>
              <a:t>稽古の後はメシ！元気回復！</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実在の食料品メーカーとコラボした食事も提供予定！（</a:t>
            </a:r>
            <a:r>
              <a:rPr lang="ja-JP" altLang="en-US" dirty="0" smtClean="0">
                <a:latin typeface="HGP創英角ｺﾞｼｯｸUB" panose="020B0900000000000000" pitchFamily="50" charset="-128"/>
                <a:ea typeface="HGP創英角ｺﾞｼｯｸUB" panose="020B0900000000000000" pitchFamily="50" charset="-128"/>
              </a:rPr>
              <a:t>永〇園？）</a:t>
            </a:r>
            <a:endParaRPr lang="en-US" altLang="ja-JP" dirty="0">
              <a:latin typeface="HGP創英角ｺﾞｼｯｸUB" panose="020B0900000000000000" pitchFamily="50" charset="-128"/>
              <a:ea typeface="HGP創英角ｺﾞｼｯｸUB" panose="020B0900000000000000" pitchFamily="50" charset="-128"/>
            </a:endParaRPr>
          </a:p>
        </p:txBody>
      </p:sp>
      <p:grpSp>
        <p:nvGrpSpPr>
          <p:cNvPr id="79" name="グループ化 78"/>
          <p:cNvGrpSpPr/>
          <p:nvPr/>
        </p:nvGrpSpPr>
        <p:grpSpPr>
          <a:xfrm>
            <a:off x="755576" y="3068960"/>
            <a:ext cx="4680520" cy="2880320"/>
            <a:chOff x="0" y="0"/>
            <a:chExt cx="4128211" cy="2571750"/>
          </a:xfrm>
        </p:grpSpPr>
        <p:pic>
          <p:nvPicPr>
            <p:cNvPr id="80" name="図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28211" cy="1828477"/>
            </a:xfrm>
            <a:prstGeom prst="rect">
              <a:avLst/>
            </a:prstGeom>
          </p:spPr>
        </p:pic>
        <p:pic>
          <p:nvPicPr>
            <p:cNvPr id="81" name="図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 y="283567"/>
              <a:ext cx="4105275" cy="2288183"/>
            </a:xfrm>
            <a:prstGeom prst="rect">
              <a:avLst/>
            </a:prstGeom>
          </p:spPr>
        </p:pic>
        <p:sp>
          <p:nvSpPr>
            <p:cNvPr id="82" name="正方形/長方形 81"/>
            <p:cNvSpPr/>
            <p:nvPr/>
          </p:nvSpPr>
          <p:spPr>
            <a:xfrm>
              <a:off x="114300" y="1885949"/>
              <a:ext cx="3936570" cy="638285"/>
            </a:xfrm>
            <a:prstGeom prst="rect">
              <a:avLst/>
            </a:prstGeom>
            <a:solidFill>
              <a:srgbClr val="0070C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solidFill>
                    <a:schemeClr val="tx1"/>
                  </a:solidFill>
                </a:rPr>
                <a:t>女将：今日はバカ共に何を食べさせるかね～！</a:t>
              </a:r>
              <a:endParaRPr kumimoji="1" lang="en-US" altLang="ja-JP" sz="1100" dirty="0">
                <a:solidFill>
                  <a:schemeClr val="tx1"/>
                </a:solidFill>
              </a:endParaRPr>
            </a:p>
            <a:p>
              <a:pPr algn="l"/>
              <a:r>
                <a:rPr kumimoji="1" lang="ja-JP" altLang="en-US" sz="1100" dirty="0">
                  <a:solidFill>
                    <a:schemeClr val="tx1"/>
                  </a:solidFill>
                </a:rPr>
                <a:t>☞  ちゃんこ：スタミナ</a:t>
              </a:r>
              <a:r>
                <a:rPr kumimoji="1" lang="en-US" altLang="ja-JP" sz="1100" dirty="0">
                  <a:solidFill>
                    <a:schemeClr val="tx1"/>
                  </a:solidFill>
                </a:rPr>
                <a:t>+15 </a:t>
              </a:r>
              <a:r>
                <a:rPr kumimoji="1" lang="ja-JP" altLang="en-US" sz="1100" dirty="0">
                  <a:solidFill>
                    <a:schemeClr val="tx1"/>
                  </a:solidFill>
                </a:rPr>
                <a:t>パワー</a:t>
              </a:r>
              <a:r>
                <a:rPr kumimoji="1" lang="en-US" altLang="ja-JP" sz="1100" dirty="0">
                  <a:solidFill>
                    <a:schemeClr val="tx1"/>
                  </a:solidFill>
                </a:rPr>
                <a:t>+10 </a:t>
              </a:r>
              <a:r>
                <a:rPr kumimoji="1" lang="ja-JP" altLang="ja-JP" sz="1100" dirty="0">
                  <a:solidFill>
                    <a:schemeClr val="tx1"/>
                  </a:solidFill>
                  <a:effectLst/>
                  <a:latin typeface="+mn-lt"/>
                  <a:ea typeface="+mn-ea"/>
                  <a:cs typeface="+mn-cs"/>
                </a:rPr>
                <a:t>体重</a:t>
              </a:r>
              <a:r>
                <a:rPr kumimoji="1" lang="en-US" altLang="ja-JP" sz="1100" dirty="0">
                  <a:solidFill>
                    <a:schemeClr val="tx1"/>
                  </a:solidFill>
                  <a:effectLst/>
                  <a:latin typeface="+mn-lt"/>
                  <a:ea typeface="+mn-ea"/>
                  <a:cs typeface="+mn-cs"/>
                </a:rPr>
                <a:t>+5Kg</a:t>
              </a:r>
              <a:r>
                <a:rPr kumimoji="1" lang="en-US" altLang="ja-JP" sz="1100" baseline="0" dirty="0">
                  <a:solidFill>
                    <a:schemeClr val="tx1"/>
                  </a:solidFill>
                </a:rPr>
                <a:t>  </a:t>
              </a:r>
            </a:p>
            <a:p>
              <a:pPr algn="l"/>
              <a:r>
                <a:rPr kumimoji="1" lang="ja-JP" altLang="en-US" sz="1100" dirty="0">
                  <a:solidFill>
                    <a:schemeClr val="tx1"/>
                  </a:solidFill>
                  <a:effectLst/>
                  <a:latin typeface="+mn-lt"/>
                  <a:ea typeface="+mn-ea"/>
                  <a:cs typeface="+mn-cs"/>
                </a:rPr>
                <a:t>   　 ピザ</a:t>
              </a:r>
              <a:r>
                <a:rPr kumimoji="1" lang="ja-JP" altLang="ja-JP" sz="1100" dirty="0">
                  <a:solidFill>
                    <a:schemeClr val="tx1"/>
                  </a:solidFill>
                  <a:effectLst/>
                  <a:latin typeface="+mn-lt"/>
                  <a:ea typeface="+mn-ea"/>
                  <a:cs typeface="+mn-cs"/>
                </a:rPr>
                <a:t>：</a:t>
              </a:r>
              <a:r>
                <a:rPr kumimoji="1" lang="ja-JP" altLang="en-US" sz="1100" dirty="0">
                  <a:solidFill>
                    <a:schemeClr val="tx1"/>
                  </a:solidFill>
                  <a:effectLst/>
                  <a:latin typeface="+mn-lt"/>
                  <a:ea typeface="+mn-ea"/>
                  <a:cs typeface="+mn-cs"/>
                </a:rPr>
                <a:t>スタミナ</a:t>
              </a:r>
              <a:r>
                <a:rPr kumimoji="1" lang="en-US" altLang="ja-JP" sz="1100" dirty="0">
                  <a:solidFill>
                    <a:schemeClr val="tx1"/>
                  </a:solidFill>
                  <a:effectLst/>
                  <a:latin typeface="+mn-lt"/>
                  <a:ea typeface="+mn-ea"/>
                  <a:cs typeface="+mn-cs"/>
                </a:rPr>
                <a:t>+10</a:t>
              </a:r>
              <a:r>
                <a:rPr kumimoji="1" lang="ja-JP" altLang="en-US" sz="1100" dirty="0">
                  <a:solidFill>
                    <a:schemeClr val="tx1"/>
                  </a:solidFill>
                  <a:effectLst/>
                  <a:latin typeface="+mn-lt"/>
                  <a:ea typeface="+mn-ea"/>
                  <a:cs typeface="+mn-cs"/>
                </a:rPr>
                <a:t>　ディフェンス</a:t>
              </a:r>
              <a:r>
                <a:rPr kumimoji="1" lang="en-US" altLang="ja-JP" sz="1100" dirty="0">
                  <a:solidFill>
                    <a:schemeClr val="tx1"/>
                  </a:solidFill>
                  <a:effectLst/>
                  <a:latin typeface="+mn-lt"/>
                  <a:ea typeface="+mn-ea"/>
                  <a:cs typeface="+mn-cs"/>
                </a:rPr>
                <a:t>+5  </a:t>
              </a:r>
              <a:r>
                <a:rPr kumimoji="1" lang="ja-JP" altLang="en-US" sz="1100" dirty="0">
                  <a:solidFill>
                    <a:schemeClr val="tx1"/>
                  </a:solidFill>
                  <a:effectLst/>
                  <a:latin typeface="+mn-lt"/>
                  <a:ea typeface="+mn-ea"/>
                  <a:cs typeface="+mn-cs"/>
                </a:rPr>
                <a:t>体重</a:t>
              </a:r>
              <a:r>
                <a:rPr kumimoji="1" lang="en-US" altLang="ja-JP" sz="1100" dirty="0">
                  <a:solidFill>
                    <a:schemeClr val="tx1"/>
                  </a:solidFill>
                  <a:effectLst/>
                  <a:latin typeface="+mn-lt"/>
                  <a:ea typeface="+mn-ea"/>
                  <a:cs typeface="+mn-cs"/>
                </a:rPr>
                <a:t>+3Kg</a:t>
              </a:r>
              <a:r>
                <a:rPr kumimoji="1" lang="en-US" altLang="ja-JP" sz="1100" baseline="0" dirty="0">
                  <a:solidFill>
                    <a:schemeClr val="tx1"/>
                  </a:solidFill>
                  <a:effectLst/>
                </a:rPr>
                <a:t>  </a:t>
              </a:r>
              <a:endParaRPr kumimoji="1" lang="ja-JP" altLang="en-US" sz="1100" dirty="0">
                <a:solidFill>
                  <a:schemeClr val="tx1"/>
                </a:solidFill>
              </a:endParaRPr>
            </a:p>
          </p:txBody>
        </p:sp>
        <p:pic>
          <p:nvPicPr>
            <p:cNvPr id="83" name="図 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3650" y="686371"/>
              <a:ext cx="1438275" cy="1142429"/>
            </a:xfrm>
            <a:prstGeom prst="rect">
              <a:avLst/>
            </a:prstGeom>
            <a:effectLst>
              <a:glow rad="228600">
                <a:schemeClr val="accent2">
                  <a:satMod val="175000"/>
                  <a:alpha val="40000"/>
                </a:schemeClr>
              </a:glow>
            </a:effectLst>
          </p:spPr>
        </p:pic>
        <p:pic>
          <p:nvPicPr>
            <p:cNvPr id="84" name="図 8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420" y="685800"/>
              <a:ext cx="1499080" cy="1142945"/>
            </a:xfrm>
            <a:prstGeom prst="rect">
              <a:avLst/>
            </a:prstGeom>
            <a:effectLst>
              <a:glow rad="228600">
                <a:schemeClr val="accent5">
                  <a:satMod val="175000"/>
                  <a:alpha val="40000"/>
                </a:schemeClr>
              </a:glow>
            </a:effectLst>
          </p:spPr>
        </p:pic>
        <p:sp>
          <p:nvSpPr>
            <p:cNvPr id="85" name="正方形/長方形 84"/>
            <p:cNvSpPr/>
            <p:nvPr/>
          </p:nvSpPr>
          <p:spPr>
            <a:xfrm>
              <a:off x="114300" y="352425"/>
              <a:ext cx="1841003" cy="224282"/>
            </a:xfrm>
            <a:prstGeom prst="rect">
              <a:avLst/>
            </a:prstGeom>
            <a:gradFill>
              <a:gsLst>
                <a:gs pos="0">
                  <a:srgbClr val="FF9999"/>
                </a:gs>
                <a:gs pos="100000">
                  <a:schemeClr val="accent5">
                    <a:lumMod val="40000"/>
                    <a:lumOff val="60000"/>
                  </a:schemeClr>
                </a:gs>
              </a:gsLst>
            </a:gradFill>
          </p:spPr>
          <p:style>
            <a:lnRef idx="1">
              <a:schemeClr val="accent2"/>
            </a:lnRef>
            <a:fillRef idx="2">
              <a:schemeClr val="accent2"/>
            </a:fillRef>
            <a:effectRef idx="1">
              <a:schemeClr val="accent2"/>
            </a:effectRef>
            <a:fontRef idx="minor">
              <a:schemeClr val="dk1"/>
            </a:fontRef>
          </p:style>
          <p:txBody>
            <a:bodyPr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1100">
                  <a:latin typeface="HGP行書体" panose="03000600000000000000" pitchFamily="66" charset="-128"/>
                  <a:ea typeface="HGP行書体" panose="03000600000000000000" pitchFamily="66" charset="-128"/>
                </a:rPr>
                <a:t>めし</a:t>
              </a:r>
              <a:r>
                <a:rPr kumimoji="1" lang="en-US" altLang="ja-JP" sz="1100">
                  <a:latin typeface="HGP行書体" panose="03000600000000000000" pitchFamily="66" charset="-128"/>
                  <a:ea typeface="HGP行書体" panose="03000600000000000000" pitchFamily="66" charset="-128"/>
                </a:rPr>
                <a:t>/1</a:t>
              </a:r>
              <a:r>
                <a:rPr kumimoji="1" lang="ja-JP" altLang="en-US" sz="1100">
                  <a:latin typeface="HGP行書体" panose="03000600000000000000" pitchFamily="66" charset="-128"/>
                  <a:ea typeface="HGP行書体" panose="03000600000000000000" pitchFamily="66" charset="-128"/>
                </a:rPr>
                <a:t>日目（</a:t>
              </a:r>
              <a:r>
                <a:rPr kumimoji="1" lang="en-US" altLang="ja-JP" sz="1100">
                  <a:latin typeface="HGP行書体" panose="03000600000000000000" pitchFamily="66" charset="-128"/>
                  <a:ea typeface="HGP行書体" panose="03000600000000000000" pitchFamily="66" charset="-128"/>
                </a:rPr>
                <a:t>2016/06/24</a:t>
              </a:r>
              <a:r>
                <a:rPr kumimoji="1" lang="ja-JP" altLang="en-US" sz="1100">
                  <a:latin typeface="HGP行書体" panose="03000600000000000000" pitchFamily="66" charset="-128"/>
                  <a:ea typeface="HGP行書体" panose="03000600000000000000" pitchFamily="66" charset="-128"/>
                </a:rPr>
                <a:t>）</a:t>
              </a:r>
            </a:p>
          </p:txBody>
        </p:sp>
      </p:grpSp>
      <p:sp>
        <p:nvSpPr>
          <p:cNvPr id="11" name="正方形/長方形 10"/>
          <p:cNvSpPr/>
          <p:nvPr/>
        </p:nvSpPr>
        <p:spPr>
          <a:xfrm>
            <a:off x="5609182" y="3757005"/>
            <a:ext cx="3425690" cy="14401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bg1"/>
                </a:solidFill>
                <a:latin typeface="HGP創英角ｺﾞｼｯｸUB" panose="020B0900000000000000" pitchFamily="50" charset="-128"/>
                <a:ea typeface="HGP創英角ｺﾞｼｯｸUB" panose="020B0900000000000000" pitchFamily="50" charset="-128"/>
              </a:rPr>
              <a:t>メシ</a:t>
            </a: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によって</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a:solidFill>
                  <a:schemeClr val="bg1"/>
                </a:solidFill>
                <a:latin typeface="HGP創英角ｺﾞｼｯｸUB" panose="020B0900000000000000" pitchFamily="50" charset="-128"/>
                <a:ea typeface="HGP創英角ｺﾞｼｯｸUB" panose="020B0900000000000000" pitchFamily="50" charset="-128"/>
              </a:rPr>
              <a:t>上昇</a:t>
            </a: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するパラメータが</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変化！</a:t>
            </a:r>
            <a:endParaRPr kumimoji="1" lang="ja-JP" altLang="en-US" sz="2000" b="1" dirty="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617555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相撲物語</a:t>
            </a:r>
            <a:r>
              <a:rPr lang="en-US" altLang="ja-JP" dirty="0" smtClean="0">
                <a:latin typeface="HGP創英角ｺﾞｼｯｸUB" panose="020B0900000000000000" pitchFamily="50" charset="-128"/>
                <a:ea typeface="HGP創英角ｺﾞｼｯｸUB" panose="020B0900000000000000" pitchFamily="50" charset="-128"/>
              </a:rPr>
              <a:t>&gt;</a:t>
            </a:r>
            <a:r>
              <a:rPr lang="ja-JP" altLang="en-US" dirty="0" smtClean="0">
                <a:latin typeface="HGP創英角ｺﾞｼｯｸUB" panose="020B0900000000000000" pitchFamily="50" charset="-128"/>
                <a:ea typeface="HGP創英角ｺﾞｼｯｸUB" panose="020B0900000000000000" pitchFamily="50" charset="-128"/>
              </a:rPr>
              <a:t>取組み</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4" name="テキスト ボックス 3"/>
          <p:cNvSpPr txBox="1"/>
          <p:nvPr/>
        </p:nvSpPr>
        <p:spPr>
          <a:xfrm>
            <a:off x="827584" y="1988840"/>
            <a:ext cx="7358114" cy="769441"/>
          </a:xfrm>
          <a:prstGeom prst="rect">
            <a:avLst/>
          </a:prstGeom>
          <a:noFill/>
        </p:spPr>
        <p:txBody>
          <a:bodyPr wrap="square" rtlCol="0">
            <a:spAutoFit/>
          </a:bodyPr>
          <a:lstStyle/>
          <a:p>
            <a:pPr algn="ctr"/>
            <a:r>
              <a:rPr lang="ja-JP" altLang="en-US" sz="4400" dirty="0">
                <a:solidFill>
                  <a:srgbClr val="00B050"/>
                </a:solidFill>
                <a:latin typeface="HGP創英角ｺﾞｼｯｸUB" panose="020B0900000000000000" pitchFamily="50" charset="-128"/>
                <a:ea typeface="HGP創英角ｺﾞｼｯｸUB" panose="020B0900000000000000" pitchFamily="50" charset="-128"/>
              </a:rPr>
              <a:t>実際</a:t>
            </a:r>
            <a:r>
              <a:rPr lang="ja-JP" altLang="en-US" sz="4400" dirty="0" smtClean="0">
                <a:solidFill>
                  <a:srgbClr val="00B050"/>
                </a:solidFill>
                <a:latin typeface="HGP創英角ｺﾞｼｯｸUB" panose="020B0900000000000000" pitchFamily="50" charset="-128"/>
                <a:ea typeface="HGP創英角ｺﾞｼｯｸUB" panose="020B0900000000000000" pitchFamily="50" charset="-128"/>
              </a:rPr>
              <a:t>の画面をご覧ください！</a:t>
            </a:r>
            <a:endParaRPr lang="en-US" altLang="ja-JP" sz="4400" dirty="0">
              <a:solidFill>
                <a:srgbClr val="00B050"/>
              </a:solidFill>
              <a:latin typeface="HGP創英角ｺﾞｼｯｸUB" panose="020B0900000000000000" pitchFamily="50" charset="-128"/>
              <a:ea typeface="HGP創英角ｺﾞｼｯｸUB" panose="020B0900000000000000" pitchFamily="50" charset="-128"/>
            </a:endParaRPr>
          </a:p>
        </p:txBody>
      </p:sp>
      <p:sp>
        <p:nvSpPr>
          <p:cNvPr id="5" name="テキスト ボックス 4"/>
          <p:cNvSpPr txBox="1"/>
          <p:nvPr/>
        </p:nvSpPr>
        <p:spPr>
          <a:xfrm>
            <a:off x="928662" y="3076540"/>
            <a:ext cx="7358114" cy="2123658"/>
          </a:xfrm>
          <a:prstGeom prst="rect">
            <a:avLst/>
          </a:prstGeom>
          <a:noFill/>
        </p:spPr>
        <p:txBody>
          <a:bodyPr wrap="square" rtlCol="0">
            <a:spAutoFit/>
          </a:bodyPr>
          <a:lstStyle/>
          <a:p>
            <a:pPr algn="ctr"/>
            <a:r>
              <a:rPr lang="ja-JP" altLang="en-US" sz="4400" dirty="0" smtClean="0">
                <a:solidFill>
                  <a:srgbClr val="00B050"/>
                </a:solidFill>
                <a:latin typeface="HGP創英角ｺﾞｼｯｸUB" panose="020B0900000000000000" pitchFamily="50" charset="-128"/>
                <a:ea typeface="HGP創英角ｺﾞｼｯｸUB" panose="020B0900000000000000" pitchFamily="50" charset="-128"/>
              </a:rPr>
              <a:t>取り組みモード</a:t>
            </a:r>
            <a:endParaRPr lang="en-US" altLang="ja-JP" sz="4400" dirty="0">
              <a:solidFill>
                <a:srgbClr val="00B050"/>
              </a:solidFill>
              <a:latin typeface="HGP創英角ｺﾞｼｯｸUB" panose="020B0900000000000000" pitchFamily="50" charset="-128"/>
              <a:ea typeface="HGP創英角ｺﾞｼｯｸUB" panose="020B0900000000000000" pitchFamily="50" charset="-128"/>
            </a:endParaRPr>
          </a:p>
          <a:p>
            <a:pPr algn="ctr"/>
            <a:r>
              <a:rPr lang="ja-JP" altLang="en-US" sz="4400" dirty="0" smtClean="0">
                <a:solidFill>
                  <a:srgbClr val="00B050"/>
                </a:solidFill>
                <a:latin typeface="HGP創英角ｺﾞｼｯｸUB" panose="020B0900000000000000" pitchFamily="50" charset="-128"/>
                <a:ea typeface="HGP創英角ｺﾞｼｯｸUB" panose="020B0900000000000000" pitchFamily="50" charset="-128"/>
              </a:rPr>
              <a:t>～</a:t>
            </a:r>
            <a:endParaRPr lang="en-US" altLang="ja-JP" sz="4400" dirty="0" smtClean="0">
              <a:solidFill>
                <a:srgbClr val="00B050"/>
              </a:solidFill>
              <a:latin typeface="HGP創英角ｺﾞｼｯｸUB" panose="020B0900000000000000" pitchFamily="50" charset="-128"/>
              <a:ea typeface="HGP創英角ｺﾞｼｯｸUB" panose="020B0900000000000000" pitchFamily="50" charset="-128"/>
            </a:endParaRPr>
          </a:p>
          <a:p>
            <a:pPr algn="ctr"/>
            <a:r>
              <a:rPr lang="ja-JP" altLang="en-US" sz="4400" dirty="0" smtClean="0">
                <a:solidFill>
                  <a:srgbClr val="00B050"/>
                </a:solidFill>
                <a:latin typeface="HGP創英角ｺﾞｼｯｸUB" panose="020B0900000000000000" pitchFamily="50" charset="-128"/>
                <a:ea typeface="HGP創英角ｺﾞｼｯｸUB" panose="020B0900000000000000" pitchFamily="50" charset="-128"/>
              </a:rPr>
              <a:t>相撲物語（試合後</a:t>
            </a:r>
            <a:r>
              <a:rPr lang="ja-JP" altLang="en-US" sz="4400" dirty="0">
                <a:solidFill>
                  <a:srgbClr val="00B050"/>
                </a:solidFill>
                <a:latin typeface="HGP創英角ｺﾞｼｯｸUB" panose="020B0900000000000000" pitchFamily="50" charset="-128"/>
                <a:ea typeface="HGP創英角ｺﾞｼｯｸUB" panose="020B0900000000000000" pitchFamily="50" charset="-128"/>
              </a:rPr>
              <a:t>）</a:t>
            </a:r>
            <a:endParaRPr lang="en-US" altLang="ja-JP" sz="4400" dirty="0">
              <a:solidFill>
                <a:srgbClr val="00B05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786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55576" y="1052736"/>
            <a:ext cx="7776864" cy="4759089"/>
          </a:xfrm>
        </p:spPr>
        <p:txBody>
          <a:bodyPr/>
          <a:lstStyle/>
          <a:p>
            <a:pPr marL="0" indent="0">
              <a:buNone/>
            </a:pPr>
            <a:r>
              <a:rPr lang="en-US" altLang="ja-JP" dirty="0" smtClean="0">
                <a:latin typeface="HGP創英角ｺﾞｼｯｸUB" panose="020B0900000000000000" pitchFamily="50" charset="-128"/>
                <a:ea typeface="HGP創英角ｺﾞｼｯｸUB" panose="020B0900000000000000" pitchFamily="50" charset="-128"/>
              </a:rPr>
              <a:t>2015</a:t>
            </a:r>
          </a:p>
          <a:p>
            <a:pPr marL="0" indent="0">
              <a:buNone/>
            </a:pPr>
            <a:r>
              <a:rPr lang="ja-JP" altLang="en-US" dirty="0">
                <a:latin typeface="HGP創英角ｺﾞｼｯｸUB" panose="020B0900000000000000" pitchFamily="50" charset="-128"/>
                <a:ea typeface="HGP創英角ｺﾞｼｯｸUB" panose="020B0900000000000000" pitchFamily="50" charset="-128"/>
              </a:rPr>
              <a:t>料理</a:t>
            </a:r>
            <a:r>
              <a:rPr lang="ja-JP" altLang="en-US" dirty="0" smtClean="0">
                <a:latin typeface="HGP創英角ｺﾞｼｯｸUB" panose="020B0900000000000000" pitchFamily="50" charset="-128"/>
                <a:ea typeface="HGP創英角ｺﾞｼｯｸUB" panose="020B0900000000000000" pitchFamily="50" charset="-128"/>
              </a:rPr>
              <a:t>をやってモテよう！</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男気料理アプリ「レシペディア」を企画</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dirty="0" smtClean="0">
                <a:latin typeface="HGP創英角ｺﾞｼｯｸUB" panose="020B0900000000000000" pitchFamily="50" charset="-128"/>
                <a:ea typeface="HGP創英角ｺﾞｼｯｸUB" panose="020B0900000000000000" pitchFamily="50" charset="-128"/>
              </a:rPr>
              <a:t>2016</a:t>
            </a: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今回、我々は</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スマートフォンのゲームアプリ</a:t>
            </a:r>
            <a:r>
              <a:rPr lang="ja-JP" altLang="en-US" dirty="0" smtClean="0">
                <a:latin typeface="HGP創英角ｺﾞｼｯｸUB" panose="020B0900000000000000" pitchFamily="50" charset="-128"/>
                <a:ea typeface="HGP創英角ｺﾞｼｯｸUB" panose="020B0900000000000000" pitchFamily="50" charset="-128"/>
              </a:rPr>
              <a:t>を</a:t>
            </a:r>
            <a:r>
              <a:rPr lang="ja-JP" altLang="en-US" dirty="0">
                <a:latin typeface="HGP創英角ｺﾞｼｯｸUB" panose="020B0900000000000000" pitchFamily="50" charset="-128"/>
                <a:ea typeface="HGP創英角ｺﾞｼｯｸUB" panose="020B0900000000000000" pitchFamily="50" charset="-128"/>
              </a:rPr>
              <a:t>企画</a:t>
            </a:r>
            <a:r>
              <a:rPr lang="ja-JP" altLang="en-US" dirty="0" smtClean="0">
                <a:latin typeface="HGP創英角ｺﾞｼｯｸUB" panose="020B0900000000000000" pitchFamily="50" charset="-128"/>
                <a:ea typeface="HGP創英角ｺﾞｼｯｸUB" panose="020B0900000000000000" pitchFamily="50" charset="-128"/>
              </a:rPr>
              <a:t>いたします！！</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928662" y="328709"/>
            <a:ext cx="7358114" cy="584775"/>
          </a:xfrm>
          <a:prstGeom prst="rect">
            <a:avLst/>
          </a:prstGeom>
          <a:noFill/>
        </p:spPr>
        <p:txBody>
          <a:bodyPr wrap="square" rtlCol="0">
            <a:spAutoFit/>
          </a:bodyPr>
          <a:lstStyle/>
          <a:p>
            <a:r>
              <a:rPr lang="ja-JP" altLang="en-US" sz="3200" dirty="0">
                <a:solidFill>
                  <a:srgbClr val="595948"/>
                </a:solidFill>
                <a:latin typeface="HG行書体 見出し"/>
                <a:ea typeface="HGP創英角ｺﾞｼｯｸUB" panose="020B0900000000000000" pitchFamily="50" charset="-128"/>
              </a:rPr>
              <a:t>～</a:t>
            </a:r>
            <a:r>
              <a:rPr lang="ja-JP" altLang="en-US" sz="3200" dirty="0" smtClean="0">
                <a:solidFill>
                  <a:srgbClr val="595948"/>
                </a:solidFill>
                <a:latin typeface="HG行書体 見出し"/>
                <a:ea typeface="HGP創英角ｺﾞｼｯｸUB" panose="020B0900000000000000" pitchFamily="50" charset="-128"/>
              </a:rPr>
              <a:t>前回のおさらい～</a:t>
            </a:r>
            <a:endParaRPr lang="en-US" altLang="ja-JP" sz="3200" dirty="0" smtClean="0">
              <a:solidFill>
                <a:srgbClr val="595948"/>
              </a:solidFill>
              <a:latin typeface="HG行書体 見出し"/>
              <a:ea typeface="HGP創英角ｺﾞｼｯｸUB" panose="020B0900000000000000" pitchFamily="50" charset="-128"/>
            </a:endParaRPr>
          </a:p>
        </p:txBody>
      </p:sp>
      <p:pic>
        <p:nvPicPr>
          <p:cNvPr id="2" name="図 1"/>
          <p:cNvPicPr>
            <a:picLocks noChangeAspect="1"/>
          </p:cNvPicPr>
          <p:nvPr/>
        </p:nvPicPr>
        <p:blipFill>
          <a:blip r:embed="rId3"/>
          <a:stretch>
            <a:fillRect/>
          </a:stretch>
        </p:blipFill>
        <p:spPr>
          <a:xfrm>
            <a:off x="5004048" y="4727354"/>
            <a:ext cx="3676190" cy="1885714"/>
          </a:xfrm>
          <a:prstGeom prst="rect">
            <a:avLst/>
          </a:prstGeom>
        </p:spPr>
      </p:pic>
      <p:sp>
        <p:nvSpPr>
          <p:cNvPr id="5" name="円形吹き出し 4"/>
          <p:cNvSpPr/>
          <p:nvPr/>
        </p:nvSpPr>
        <p:spPr>
          <a:xfrm>
            <a:off x="3131840" y="5748972"/>
            <a:ext cx="1872208" cy="864096"/>
          </a:xfrm>
          <a:prstGeom prst="wedgeEllipseCallout">
            <a:avLst>
              <a:gd name="adj1" fmla="val 78652"/>
              <a:gd name="adj2" fmla="val -68080"/>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bg1"/>
                </a:solidFill>
              </a:rPr>
              <a:t>なんで？</a:t>
            </a:r>
            <a:endParaRPr kumimoji="1" lang="ja-JP" altLang="en-US" dirty="0">
              <a:solidFill>
                <a:schemeClr val="bg1"/>
              </a:solidFill>
            </a:endParaRPr>
          </a:p>
        </p:txBody>
      </p:sp>
    </p:spTree>
    <p:extLst>
      <p:ext uri="{BB962C8B-B14F-4D97-AF65-F5344CB8AC3E}">
        <p14:creationId xmlns:p14="http://schemas.microsoft.com/office/powerpoint/2010/main" val="223606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Effect transition="in" filter="fade">
                                      <p:cBhvr>
                                        <p:cTn id="36" dur="500"/>
                                        <p:tgtEl>
                                          <p:spTgt spid="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100" fill="hold"/>
                                        <p:tgtEl>
                                          <p:spTgt spid="5"/>
                                        </p:tgtEl>
                                        <p:attrNameLst>
                                          <p:attrName>ppt_w</p:attrName>
                                        </p:attrNameLst>
                                      </p:cBhvr>
                                      <p:tavLst>
                                        <p:tav tm="0">
                                          <p:val>
                                            <p:fltVal val="0"/>
                                          </p:val>
                                        </p:tav>
                                        <p:tav tm="100000">
                                          <p:val>
                                            <p:strVal val="#ppt_w"/>
                                          </p:val>
                                        </p:tav>
                                      </p:tavLst>
                                    </p:anim>
                                    <p:anim calcmode="lin" valueType="num">
                                      <p:cBhvr>
                                        <p:cTn id="40" dur="100" fill="hold"/>
                                        <p:tgtEl>
                                          <p:spTgt spid="5"/>
                                        </p:tgtEl>
                                        <p:attrNameLst>
                                          <p:attrName>ppt_h</p:attrName>
                                        </p:attrNameLst>
                                      </p:cBhvr>
                                      <p:tavLst>
                                        <p:tav tm="0">
                                          <p:val>
                                            <p:fltVal val="0"/>
                                          </p:val>
                                        </p:tav>
                                        <p:tav tm="100000">
                                          <p:val>
                                            <p:strVal val="#ppt_h"/>
                                          </p:val>
                                        </p:tav>
                                      </p:tavLst>
                                    </p:anim>
                                    <p:animEffect transition="in" filter="fade">
                                      <p:cBhvr>
                                        <p:cTn id="41"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バトルの形式</a:t>
            </a:r>
            <a:endParaRPr kumimoji="1" lang="ja-JP" altLang="en-US" dirty="0"/>
          </a:p>
        </p:txBody>
      </p:sp>
      <p:pic>
        <p:nvPicPr>
          <p:cNvPr id="8" name="図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03" y="1285860"/>
            <a:ext cx="2973409" cy="4596117"/>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p:cNvPicPr>
            <a:picLocks noChangeAspect="1"/>
          </p:cNvPicPr>
          <p:nvPr/>
        </p:nvPicPr>
        <p:blipFill>
          <a:blip r:embed="rId3"/>
          <a:stretch>
            <a:fillRect/>
          </a:stretch>
        </p:blipFill>
        <p:spPr>
          <a:xfrm>
            <a:off x="3923928" y="2223389"/>
            <a:ext cx="4600000" cy="2733333"/>
          </a:xfrm>
          <a:prstGeom prst="rect">
            <a:avLst/>
          </a:prstGeom>
        </p:spPr>
      </p:pic>
    </p:spTree>
    <p:extLst>
      <p:ext uri="{BB962C8B-B14F-4D97-AF65-F5344CB8AC3E}">
        <p14:creationId xmlns:p14="http://schemas.microsoft.com/office/powerpoint/2010/main" val="1047169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相撲ショップ</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342" y="1268760"/>
            <a:ext cx="3752850" cy="2562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正方形/長方形 5"/>
          <p:cNvSpPr/>
          <p:nvPr/>
        </p:nvSpPr>
        <p:spPr>
          <a:xfrm>
            <a:off x="1323833" y="4365104"/>
            <a:ext cx="6632543" cy="10081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着せ替えアイテムや体のパーツ、</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技などを相撲ショップ、</a:t>
            </a:r>
            <a:r>
              <a:rPr lang="ja-JP" altLang="en-US" sz="2000" b="1" dirty="0" err="1" smtClean="0">
                <a:solidFill>
                  <a:schemeClr val="bg1"/>
                </a:solidFill>
                <a:latin typeface="HGP創英角ｺﾞｼｯｸUB" panose="020B0900000000000000" pitchFamily="50" charset="-128"/>
                <a:ea typeface="HGP創英角ｺﾞｼｯｸUB" panose="020B0900000000000000" pitchFamily="50" charset="-128"/>
              </a:rPr>
              <a:t>どす</a:t>
            </a: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こいガチャでゲット！</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p:txBody>
      </p:sp>
      <p:sp>
        <p:nvSpPr>
          <p:cNvPr id="7" name="爆発 1 6"/>
          <p:cNvSpPr/>
          <p:nvPr/>
        </p:nvSpPr>
        <p:spPr>
          <a:xfrm>
            <a:off x="5444016" y="1976673"/>
            <a:ext cx="3744416" cy="2376264"/>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latin typeface="HGP創英角ｺﾞｼｯｸUB" panose="020B0900000000000000" pitchFamily="50" charset="-128"/>
                <a:ea typeface="HGP創英角ｺﾞｼｯｸUB" panose="020B0900000000000000" pitchFamily="50" charset="-128"/>
              </a:rPr>
              <a:t>収益のメイン</a:t>
            </a:r>
            <a:endParaRPr lang="en-US" altLang="ja-JP" dirty="0" smtClean="0">
              <a:latin typeface="HGP創英角ｺﾞｼｯｸUB" panose="020B0900000000000000" pitchFamily="50" charset="-128"/>
              <a:ea typeface="HGP創英角ｺﾞｼｯｸUB" panose="020B0900000000000000" pitchFamily="50" charset="-128"/>
            </a:endParaRPr>
          </a:p>
          <a:p>
            <a:pPr algn="ctr"/>
            <a:r>
              <a:rPr kumimoji="1" lang="ja-JP" altLang="en-US" dirty="0">
                <a:latin typeface="HGP創英角ｺﾞｼｯｸUB" panose="020B0900000000000000" pitchFamily="50" charset="-128"/>
                <a:ea typeface="HGP創英角ｺﾞｼｯｸUB" panose="020B0900000000000000" pitchFamily="50" charset="-128"/>
              </a:rPr>
              <a:t>コンテンツ</a:t>
            </a:r>
          </a:p>
        </p:txBody>
      </p:sp>
      <p:sp>
        <p:nvSpPr>
          <p:cNvPr id="8" name="正方形/長方形 7"/>
          <p:cNvSpPr/>
          <p:nvPr/>
        </p:nvSpPr>
        <p:spPr>
          <a:xfrm>
            <a:off x="1718345" y="1268760"/>
            <a:ext cx="765423" cy="3011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50" b="1" dirty="0">
                <a:solidFill>
                  <a:srgbClr val="FF0000"/>
                </a:solidFill>
              </a:rPr>
              <a:t>イメージ</a:t>
            </a:r>
          </a:p>
        </p:txBody>
      </p:sp>
    </p:spTree>
    <p:extLst>
      <p:ext uri="{BB962C8B-B14F-4D97-AF65-F5344CB8AC3E}">
        <p14:creationId xmlns:p14="http://schemas.microsoft.com/office/powerpoint/2010/main" val="1496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ショップ</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lstStyle/>
          <a:p>
            <a:r>
              <a:rPr lang="ja-JP" altLang="en-US" dirty="0" smtClean="0">
                <a:latin typeface="HGP創英角ｺﾞｼｯｸUB" panose="020B0900000000000000" pitchFamily="50" charset="-128"/>
                <a:ea typeface="HGP創英角ｺﾞｼｯｸUB" panose="020B0900000000000000" pitchFamily="50" charset="-128"/>
              </a:rPr>
              <a:t>着せ替え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相撲</a:t>
            </a:r>
            <a:r>
              <a:rPr lang="ja-JP" altLang="en-US" dirty="0">
                <a:latin typeface="HGP創英角ｺﾞｼｯｸUB" panose="020B0900000000000000" pitchFamily="50" charset="-128"/>
                <a:ea typeface="HGP創英角ｺﾞｼｯｸUB" panose="020B0900000000000000" pitchFamily="50" charset="-128"/>
              </a:rPr>
              <a:t>ショップで力士のカスタマイズアイテムをゲット！有料コンテンツとして提供</a:t>
            </a:r>
            <a:r>
              <a:rPr lang="ja-JP" altLang="en-US" dirty="0" smtClean="0">
                <a:latin typeface="HGP創英角ｺﾞｼｯｸUB" panose="020B0900000000000000" pitchFamily="50" charset="-128"/>
                <a:ea typeface="HGP創英角ｺﾞｼｯｸUB" panose="020B0900000000000000" pitchFamily="50" charset="-128"/>
              </a:rPr>
              <a:t>予定。</a:t>
            </a: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技ショップ</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取り組み</a:t>
            </a:r>
            <a:r>
              <a:rPr lang="ja-JP" altLang="en-US" dirty="0">
                <a:latin typeface="HGP創英角ｺﾞｼｯｸUB" panose="020B0900000000000000" pitchFamily="50" charset="-128"/>
                <a:ea typeface="HGP創英角ｺﾞｼｯｸUB" panose="020B0900000000000000" pitchFamily="50" charset="-128"/>
              </a:rPr>
              <a:t>で使用する</a:t>
            </a:r>
            <a:r>
              <a:rPr lang="ja-JP" altLang="en-US" dirty="0" smtClean="0">
                <a:latin typeface="HGP創英角ｺﾞｼｯｸUB" panose="020B0900000000000000" pitchFamily="50" charset="-128"/>
                <a:ea typeface="HGP創英角ｺﾞｼｯｸUB" panose="020B0900000000000000" pitchFamily="50" charset="-128"/>
              </a:rPr>
              <a:t>技</a:t>
            </a:r>
            <a:r>
              <a:rPr lang="ja-JP" altLang="en-US" dirty="0">
                <a:latin typeface="HGP創英角ｺﾞｼｯｸUB" panose="020B0900000000000000" pitchFamily="50" charset="-128"/>
                <a:ea typeface="HGP創英角ｺﾞｼｯｸUB" panose="020B0900000000000000" pitchFamily="50" charset="-128"/>
              </a:rPr>
              <a:t>を</a:t>
            </a:r>
            <a:r>
              <a:rPr lang="ja-JP" altLang="en-US" dirty="0" smtClean="0">
                <a:latin typeface="HGP創英角ｺﾞｼｯｸUB" panose="020B0900000000000000" pitchFamily="50" charset="-128"/>
                <a:ea typeface="HGP創英角ｺﾞｼｯｸUB" panose="020B0900000000000000" pitchFamily="50" charset="-128"/>
              </a:rPr>
              <a:t>、ガチャでゲット</a:t>
            </a:r>
            <a:r>
              <a:rPr lang="ja-JP" altLang="en-US" dirty="0">
                <a:latin typeface="HGP創英角ｺﾞｼｯｸUB" panose="020B0900000000000000" pitchFamily="50" charset="-128"/>
                <a:ea typeface="HGP創英角ｺﾞｼｯｸUB" panose="020B0900000000000000" pitchFamily="50" charset="-128"/>
              </a:rPr>
              <a:t>！有料コンテンツとして提供</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p:txBody>
      </p:sp>
      <p:sp>
        <p:nvSpPr>
          <p:cNvPr id="4" name="正方形/長方形 3"/>
          <p:cNvSpPr/>
          <p:nvPr/>
        </p:nvSpPr>
        <p:spPr>
          <a:xfrm>
            <a:off x="1475656" y="2792759"/>
            <a:ext cx="6552728" cy="15121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ガチャでは期間限定アイテムを</a:t>
            </a: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配信！</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a:p>
            <a:pPr algn="ctr"/>
            <a:r>
              <a:rPr lang="ja-JP" altLang="en-US" sz="2000" b="1" dirty="0">
                <a:solidFill>
                  <a:schemeClr val="bg1"/>
                </a:solidFill>
                <a:latin typeface="HGP創英角ｺﾞｼｯｸUB" panose="020B0900000000000000" pitchFamily="50" charset="-128"/>
                <a:ea typeface="HGP創英角ｺﾞｼｯｸUB" panose="020B0900000000000000" pitchFamily="50" charset="-128"/>
              </a:rPr>
              <a:t>無料</a:t>
            </a:r>
            <a:r>
              <a:rPr lang="ja-JP" altLang="en-US" sz="2000" b="1" dirty="0" smtClean="0">
                <a:solidFill>
                  <a:schemeClr val="bg1"/>
                </a:solidFill>
                <a:latin typeface="HGP創英角ｺﾞｼｯｸUB" panose="020B0900000000000000" pitchFamily="50" charset="-128"/>
                <a:ea typeface="HGP創英角ｺﾞｼｯｸUB" panose="020B0900000000000000" pitchFamily="50" charset="-128"/>
              </a:rPr>
              <a:t>ガチャも実施して、ガチャへの集客を向上。</a:t>
            </a:r>
            <a:endParaRPr lang="en-US" altLang="ja-JP" sz="2000" b="1" dirty="0" smtClean="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0850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収益構造①</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fontScale="92500" lnSpcReduction="20000"/>
          </a:bodyPr>
          <a:lstStyle/>
          <a:p>
            <a:r>
              <a:rPr lang="ja-JP" altLang="en-US" dirty="0">
                <a:latin typeface="HGP創英角ｺﾞｼｯｸUB" panose="020B0900000000000000" pitchFamily="50" charset="-128"/>
                <a:ea typeface="HGP創英角ｺﾞｼｯｸUB" panose="020B0900000000000000" pitchFamily="50" charset="-128"/>
              </a:rPr>
              <a:t>広告</a:t>
            </a:r>
            <a:r>
              <a:rPr lang="ja-JP" altLang="en-US" dirty="0" smtClean="0">
                <a:latin typeface="HGP創英角ｺﾞｼｯｸUB" panose="020B0900000000000000" pitchFamily="50" charset="-128"/>
                <a:ea typeface="HGP創英角ｺﾞｼｯｸUB" panose="020B0900000000000000" pitchFamily="50" charset="-128"/>
              </a:rPr>
              <a:t>収入</a:t>
            </a: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食品会社とタイアップ！</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
            </a:r>
            <a:br>
              <a:rPr lang="ja-JP" altLang="en-US" dirty="0">
                <a:latin typeface="HGP創英角ｺﾞｼｯｸUB" panose="020B0900000000000000" pitchFamily="50" charset="-128"/>
                <a:ea typeface="HGP創英角ｺﾞｼｯｸUB" panose="020B0900000000000000" pitchFamily="50" charset="-128"/>
              </a:rPr>
            </a:br>
            <a:r>
              <a:rPr lang="ja-JP" altLang="en-US" dirty="0" smtClean="0">
                <a:latin typeface="HGP創英角ｺﾞｼｯｸUB" panose="020B0900000000000000" pitchFamily="50" charset="-128"/>
                <a:ea typeface="HGP創英角ｺﾞｼｯｸUB" panose="020B0900000000000000" pitchFamily="50" charset="-128"/>
              </a:rPr>
              <a:t>ロード中</a:t>
            </a:r>
            <a:r>
              <a:rPr lang="ja-JP" altLang="en-US" dirty="0">
                <a:latin typeface="HGP創英角ｺﾞｼｯｸUB" panose="020B0900000000000000" pitchFamily="50" charset="-128"/>
                <a:ea typeface="HGP創英角ｺﾞｼｯｸUB" panose="020B0900000000000000" pitchFamily="50" charset="-128"/>
              </a:rPr>
              <a:t>に</a:t>
            </a:r>
            <a:r>
              <a:rPr lang="en-US" altLang="ja-JP" dirty="0">
                <a:latin typeface="HGP創英角ｺﾞｼｯｸUB" panose="020B0900000000000000" pitchFamily="50" charset="-128"/>
                <a:ea typeface="HGP創英角ｺﾞｼｯｸUB" panose="020B0900000000000000" pitchFamily="50" charset="-128"/>
              </a:rPr>
              <a:t>CM</a:t>
            </a:r>
            <a:r>
              <a:rPr lang="ja-JP" altLang="en-US" dirty="0">
                <a:latin typeface="HGP創英角ｺﾞｼｯｸUB" panose="020B0900000000000000" pitchFamily="50" charset="-128"/>
                <a:ea typeface="HGP創英角ｺﾞｼｯｸUB" panose="020B0900000000000000" pitchFamily="50" charset="-128"/>
              </a:rPr>
              <a:t>挿入</a:t>
            </a:r>
            <a:r>
              <a:rPr lang="en-US" altLang="ja-JP" dirty="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スキップ可</a:t>
            </a:r>
            <a:r>
              <a:rPr lang="en-US" altLang="ja-JP" dirty="0" smtClean="0">
                <a:latin typeface="HGP創英角ｺﾞｼｯｸUB" panose="020B0900000000000000" pitchFamily="50" charset="-128"/>
                <a:ea typeface="HGP創英角ｺﾞｼｯｸUB" panose="020B0900000000000000" pitchFamily="50" charset="-128"/>
              </a:rPr>
              <a:t>)</a:t>
            </a:r>
          </a:p>
          <a:p>
            <a:pPr marL="0" indent="0">
              <a:buNone/>
            </a:pPr>
            <a:r>
              <a:rPr lang="ja-JP" altLang="en-US" dirty="0">
                <a:latin typeface="HGP創英角ｺﾞｼｯｸUB" panose="020B0900000000000000" pitchFamily="50" charset="-128"/>
                <a:ea typeface="HGP創英角ｺﾞｼｯｸUB" panose="020B0900000000000000" pitchFamily="50" charset="-128"/>
              </a:rPr>
              <a:t/>
            </a:r>
            <a:br>
              <a:rPr lang="ja-JP" altLang="en-US" dirty="0">
                <a:latin typeface="HGP創英角ｺﾞｼｯｸUB" panose="020B0900000000000000" pitchFamily="50" charset="-128"/>
                <a:ea typeface="HGP創英角ｺﾞｼｯｸUB" panose="020B0900000000000000" pitchFamily="50" charset="-128"/>
              </a:rPr>
            </a:br>
            <a:r>
              <a:rPr lang="ja-JP" altLang="en-US" dirty="0" smtClean="0">
                <a:latin typeface="HGP創英角ｺﾞｼｯｸUB" panose="020B0900000000000000" pitchFamily="50" charset="-128"/>
                <a:ea typeface="HGP創英角ｺﾞｼｯｸUB" panose="020B0900000000000000" pitchFamily="50" charset="-128"/>
              </a:rPr>
              <a:t>相撲</a:t>
            </a:r>
            <a:r>
              <a:rPr lang="ja-JP" altLang="en-US" dirty="0">
                <a:latin typeface="HGP創英角ｺﾞｼｯｸUB" panose="020B0900000000000000" pitchFamily="50" charset="-128"/>
                <a:ea typeface="HGP創英角ｺﾞｼｯｸUB" panose="020B0900000000000000" pitchFamily="50" charset="-128"/>
              </a:rPr>
              <a:t>物語モードのメシで実在</a:t>
            </a:r>
            <a:r>
              <a:rPr lang="ja-JP" altLang="en-US" dirty="0" smtClean="0">
                <a:latin typeface="HGP創英角ｺﾞｼｯｸUB" panose="020B0900000000000000" pitchFamily="50" charset="-128"/>
                <a:ea typeface="HGP創英角ｺﾞｼｯｸUB" panose="020B0900000000000000" pitchFamily="50" charset="-128"/>
              </a:rPr>
              <a:t>の</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商品が登場（永〇園のお茶漬け等）</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食品会社</a:t>
            </a: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presents</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の</a:t>
            </a:r>
            <a:endParaRPr lang="en-US" altLang="ja-JP" dirty="0" smtClean="0">
              <a:solidFill>
                <a:srgbClr val="FF0000"/>
              </a:solidFill>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　オンライントーナメントを開催</a:t>
            </a:r>
            <a:endParaRPr lang="en-US" altLang="ja-JP" dirty="0">
              <a:solidFill>
                <a:srgbClr val="FF0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21827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latin typeface="HGP創英角ｺﾞｼｯｸUB" panose="020B0900000000000000" pitchFamily="50" charset="-128"/>
                <a:ea typeface="HGP創英角ｺﾞｼｯｸUB" panose="020B0900000000000000" pitchFamily="50" charset="-128"/>
              </a:rPr>
              <a:t>収益構造②</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fontScale="92500" lnSpcReduction="20000"/>
          </a:body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相撲に興味ある人</a:t>
            </a:r>
            <a:r>
              <a:rPr lang="ja-JP" altLang="en-US" dirty="0">
                <a:latin typeface="HGP創英角ｺﾞｼｯｸUB" panose="020B0900000000000000" pitchFamily="50" charset="-128"/>
                <a:ea typeface="HGP創英角ｺﾞｼｯｸUB" panose="020B0900000000000000" pitchFamily="50" charset="-128"/>
              </a:rPr>
              <a:t/>
            </a:r>
            <a:br>
              <a:rPr lang="ja-JP" altLang="en-US" dirty="0">
                <a:latin typeface="HGP創英角ｺﾞｼｯｸUB" panose="020B0900000000000000" pitchFamily="50" charset="-128"/>
                <a:ea typeface="HGP創英角ｺﾞｼｯｸUB" panose="020B0900000000000000" pitchFamily="50" charset="-128"/>
              </a:rPr>
            </a:br>
            <a:r>
              <a:rPr lang="en-US" altLang="ja-JP" dirty="0" smtClean="0">
                <a:latin typeface="HGP創英角ｺﾞｼｯｸUB" panose="020B0900000000000000" pitchFamily="50" charset="-128"/>
                <a:ea typeface="HGP創英角ｺﾞｼｯｸUB" panose="020B0900000000000000" pitchFamily="50" charset="-128"/>
              </a:rPr>
              <a:t>10</a:t>
            </a:r>
            <a:r>
              <a:rPr lang="ja-JP" altLang="en-US" dirty="0" smtClean="0">
                <a:latin typeface="HGP創英角ｺﾞｼｯｸUB" panose="020B0900000000000000" pitchFamily="50" charset="-128"/>
                <a:ea typeface="HGP創英角ｺﾞｼｯｸUB" panose="020B0900000000000000" pitchFamily="50" charset="-128"/>
              </a:rPr>
              <a:t>万人（相撲協会アプリのダウンロード数）</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
            </a:r>
            <a:br>
              <a:rPr lang="ja-JP" altLang="en-US" dirty="0">
                <a:latin typeface="HGP創英角ｺﾞｼｯｸUB" panose="020B0900000000000000" pitchFamily="50" charset="-128"/>
                <a:ea typeface="HGP創英角ｺﾞｼｯｸUB" panose="020B0900000000000000" pitchFamily="50" charset="-128"/>
              </a:rPr>
            </a:br>
            <a:r>
              <a:rPr lang="ja-JP" altLang="en-US" dirty="0" smtClean="0">
                <a:latin typeface="HGP創英角ｺﾞｼｯｸUB" panose="020B0900000000000000" pitchFamily="50" charset="-128"/>
                <a:ea typeface="HGP創英角ｺﾞｼｯｸUB" panose="020B0900000000000000" pitchFamily="50" charset="-128"/>
              </a:rPr>
              <a:t>アプリに課金した経験がある人の割合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約</a:t>
            </a:r>
            <a:r>
              <a:rPr lang="en-US" altLang="ja-JP" dirty="0" smtClean="0">
                <a:latin typeface="HGP創英角ｺﾞｼｯｸUB" panose="020B0900000000000000" pitchFamily="50" charset="-128"/>
                <a:ea typeface="HGP創英角ｺﾞｼｯｸUB" panose="020B0900000000000000" pitchFamily="50" charset="-128"/>
              </a:rPr>
              <a:t>20</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さらに月</a:t>
            </a:r>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万以上の課金ユーザー</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en-US" altLang="ja-JP" dirty="0" smtClean="0">
                <a:latin typeface="HGP創英角ｺﾞｼｯｸUB" panose="020B0900000000000000" pitchFamily="50" charset="-128"/>
                <a:ea typeface="HGP創英角ｺﾞｼｯｸUB" panose="020B0900000000000000" pitchFamily="50" charset="-128"/>
              </a:rPr>
              <a:t>6%</a:t>
            </a: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月</a:t>
            </a:r>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万</a:t>
            </a:r>
            <a:r>
              <a:rPr lang="en-US" altLang="ja-JP" dirty="0" smtClean="0">
                <a:latin typeface="HGP創英角ｺﾞｼｯｸUB" panose="020B0900000000000000" pitchFamily="50" charset="-128"/>
                <a:ea typeface="HGP創英角ｺﾞｼｯｸUB" panose="020B0900000000000000" pitchFamily="50" charset="-128"/>
              </a:rPr>
              <a:t>×20</a:t>
            </a:r>
            <a:r>
              <a:rPr lang="ja-JP" altLang="en-US" dirty="0" smtClean="0">
                <a:latin typeface="HGP創英角ｺﾞｼｯｸUB" panose="020B0900000000000000" pitchFamily="50" charset="-128"/>
                <a:ea typeface="HGP創英角ｺﾞｼｯｸUB" panose="020B0900000000000000" pitchFamily="50" charset="-128"/>
              </a:rPr>
              <a:t>％</a:t>
            </a:r>
            <a:r>
              <a:rPr lang="en-US" altLang="ja-JP" dirty="0" smtClean="0">
                <a:latin typeface="HGP創英角ｺﾞｼｯｸUB" panose="020B0900000000000000" pitchFamily="50" charset="-128"/>
                <a:ea typeface="HGP創英角ｺﾞｼｯｸUB" panose="020B0900000000000000" pitchFamily="50" charset="-128"/>
              </a:rPr>
              <a:t>×6</a:t>
            </a:r>
            <a:r>
              <a:rPr lang="ja-JP" altLang="en-US" dirty="0" smtClean="0">
                <a:latin typeface="HGP創英角ｺﾞｼｯｸUB" panose="020B0900000000000000" pitchFamily="50" charset="-128"/>
                <a:ea typeface="HGP創英角ｺﾞｼｯｸUB" panose="020B0900000000000000" pitchFamily="50" charset="-128"/>
              </a:rPr>
              <a:t>％＝約</a:t>
            </a:r>
            <a:r>
              <a:rPr lang="en-US" altLang="ja-JP" dirty="0" smtClean="0">
                <a:solidFill>
                  <a:srgbClr val="FF0000"/>
                </a:solidFill>
                <a:latin typeface="HGP創英角ｺﾞｼｯｸUB" panose="020B0900000000000000" pitchFamily="50" charset="-128"/>
                <a:ea typeface="HGP創英角ｺﾞｼｯｸUB" panose="020B0900000000000000" pitchFamily="50" charset="-128"/>
              </a:rPr>
              <a:t>1000</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万円</a:t>
            </a:r>
            <a:endParaRPr lang="en-US" altLang="ja-JP" dirty="0" smtClean="0">
              <a:solidFill>
                <a:srgbClr val="FF0000"/>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08495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プロモーション</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fontScale="85000" lnSpcReduction="2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少年相撲大会でイベント開催！</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まずは</a:t>
            </a:r>
            <a:r>
              <a:rPr lang="en-US" altLang="ja-JP" dirty="0" smtClean="0">
                <a:latin typeface="HGP創英角ｺﾞｼｯｸUB" panose="020B0900000000000000" pitchFamily="50" charset="-128"/>
                <a:ea typeface="HGP創英角ｺﾞｼｯｸUB" panose="020B0900000000000000" pitchFamily="50" charset="-128"/>
              </a:rPr>
              <a:t>10</a:t>
            </a:r>
            <a:r>
              <a:rPr lang="ja-JP" altLang="en-US" dirty="0" smtClean="0">
                <a:latin typeface="HGP創英角ｺﾞｼｯｸUB" panose="020B0900000000000000" pitchFamily="50" charset="-128"/>
                <a:ea typeface="HGP創英角ｺﾞｼｯｸUB" panose="020B0900000000000000" pitchFamily="50" charset="-128"/>
              </a:rPr>
              <a:t>代の基盤を作る。</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漫画化</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できればコロコロコミック。</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無料漫画配信アプリも活用！！</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dirty="0" smtClean="0">
              <a:latin typeface="HGP創英角ｺﾞｼｯｸUB" panose="020B0900000000000000" pitchFamily="50" charset="-128"/>
              <a:ea typeface="HGP創英角ｺﾞｼｯｸUB" panose="020B0900000000000000" pitchFamily="50" charset="-128"/>
            </a:endParaRPr>
          </a:p>
          <a:p>
            <a:r>
              <a:rPr kumimoji="1" lang="ja-JP" altLang="en-US" dirty="0" smtClean="0">
                <a:latin typeface="HGP創英角ｺﾞｼｯｸUB" panose="020B0900000000000000" pitchFamily="50" charset="-128"/>
                <a:ea typeface="HGP創英角ｺﾞｼｯｸUB" panose="020B0900000000000000" pitchFamily="50" charset="-128"/>
              </a:rPr>
              <a:t>ネット番組</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元力士のゲーマーをメイン</a:t>
            </a:r>
            <a:r>
              <a:rPr kumimoji="1" lang="en-US" altLang="ja-JP" dirty="0" smtClean="0">
                <a:latin typeface="HGP創英角ｺﾞｼｯｸUB" panose="020B0900000000000000" pitchFamily="50" charset="-128"/>
                <a:ea typeface="HGP創英角ｺﾞｼｯｸUB" panose="020B0900000000000000" pitchFamily="50" charset="-128"/>
              </a:rPr>
              <a:t>MC</a:t>
            </a:r>
            <a:r>
              <a:rPr kumimoji="1" lang="ja-JP" altLang="en-US" dirty="0" smtClean="0">
                <a:latin typeface="HGP創英角ｺﾞｼｯｸUB" panose="020B0900000000000000" pitchFamily="50" charset="-128"/>
                <a:ea typeface="HGP創英角ｺﾞｼｯｸUB" panose="020B0900000000000000" pitchFamily="50" charset="-128"/>
              </a:rPr>
              <a:t>に起用。</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（ニコ</a:t>
            </a:r>
            <a:r>
              <a:rPr lang="ja-JP" altLang="en-US" dirty="0" smtClean="0">
                <a:latin typeface="HGP創英角ｺﾞｼｯｸUB" panose="020B0900000000000000" pitchFamily="50" charset="-128"/>
                <a:ea typeface="HGP創英角ｺﾞｼｯｸUB" panose="020B0900000000000000" pitchFamily="50" charset="-128"/>
              </a:rPr>
              <a:t>ニコ</a:t>
            </a:r>
            <a:r>
              <a:rPr kumimoji="1" lang="ja-JP" altLang="en-US" dirty="0" smtClean="0">
                <a:latin typeface="HGP創英角ｺﾞｼｯｸUB" panose="020B0900000000000000" pitchFamily="50" charset="-128"/>
                <a:ea typeface="HGP創英角ｺﾞｼｯｸUB" panose="020B0900000000000000" pitchFamily="50" charset="-128"/>
              </a:rPr>
              <a:t>生放送や</a:t>
            </a:r>
            <a:r>
              <a:rPr kumimoji="1" lang="en-US" altLang="ja-JP" dirty="0" smtClean="0">
                <a:latin typeface="HGP創英角ｺﾞｼｯｸUB" panose="020B0900000000000000" pitchFamily="50" charset="-128"/>
                <a:ea typeface="HGP創英角ｺﾞｼｯｸUB" panose="020B0900000000000000" pitchFamily="50" charset="-128"/>
              </a:rPr>
              <a:t>YouTube</a:t>
            </a:r>
            <a:r>
              <a:rPr kumimoji="1" lang="ja-JP" altLang="en-US" dirty="0" smtClean="0">
                <a:latin typeface="HGP創英角ｺﾞｼｯｸUB" panose="020B0900000000000000" pitchFamily="50" charset="-128"/>
                <a:ea typeface="HGP創英角ｺﾞｼｯｸUB" panose="020B0900000000000000" pitchFamily="50" charset="-128"/>
              </a:rPr>
              <a:t>）</a:t>
            </a:r>
            <a:endParaRPr kumimoji="1"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84103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down)">
                                      <p:cBhvr>
                                        <p:cTn id="15" dur="500"/>
                                        <p:tgtEl>
                                          <p:spTgt spid="3">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down)">
                                      <p:cBhvr>
                                        <p:cTn id="18" dur="500"/>
                                        <p:tgtEl>
                                          <p:spTgt spid="3">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wipe(down)">
                                      <p:cBhvr>
                                        <p:cTn id="26" dur="500"/>
                                        <p:tgtEl>
                                          <p:spTgt spid="3">
                                            <p:txEl>
                                              <p:pRg st="7" end="7"/>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down)">
                                      <p:cBhvr>
                                        <p:cTn id="29" dur="500"/>
                                        <p:tgtEl>
                                          <p:spTgt spid="3">
                                            <p:txEl>
                                              <p:pRg st="8" end="8"/>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実現性</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fontScale="70000" lnSpcReduction="2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リリースまでの期間・概算工数</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smtClean="0">
                <a:latin typeface="HGP創英角ｺﾞｼｯｸUB" panose="020B0900000000000000" pitchFamily="50" charset="-128"/>
                <a:ea typeface="HGP創英角ｺﾞｼｯｸUB" panose="020B0900000000000000" pitchFamily="50" charset="-128"/>
              </a:rPr>
              <a:t>企画　   　　　　　　⇒　</a:t>
            </a:r>
            <a:r>
              <a:rPr lang="en-US" altLang="ja-JP" dirty="0" smtClean="0">
                <a:latin typeface="HGP創英角ｺﾞｼｯｸUB" panose="020B0900000000000000" pitchFamily="50" charset="-128"/>
                <a:ea typeface="HGP創英角ｺﾞｼｯｸUB" panose="020B0900000000000000" pitchFamily="50" charset="-128"/>
              </a:rPr>
              <a:t>6</a:t>
            </a:r>
            <a:r>
              <a:rPr lang="ja-JP" altLang="en-US" dirty="0" smtClean="0">
                <a:latin typeface="HGP創英角ｺﾞｼｯｸUB" panose="020B0900000000000000" pitchFamily="50" charset="-128"/>
                <a:ea typeface="HGP創英角ｺﾞｼｯｸUB" panose="020B0900000000000000" pitchFamily="50" charset="-128"/>
              </a:rPr>
              <a:t>人月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kumimoji="1" lang="ja-JP" altLang="en-US" dirty="0" smtClean="0">
                <a:latin typeface="HGP創英角ｺﾞｼｯｸUB" panose="020B0900000000000000" pitchFamily="50" charset="-128"/>
                <a:ea typeface="HGP創英角ｺﾞｼｯｸUB" panose="020B0900000000000000" pitchFamily="50" charset="-128"/>
              </a:rPr>
              <a:t>設計     　　　　　　⇒　</a:t>
            </a:r>
            <a:r>
              <a:rPr kumimoji="1" lang="en-US" altLang="ja-JP" dirty="0" smtClean="0">
                <a:latin typeface="HGP創英角ｺﾞｼｯｸUB" panose="020B0900000000000000" pitchFamily="50" charset="-128"/>
                <a:ea typeface="HGP創英角ｺﾞｼｯｸUB" panose="020B0900000000000000" pitchFamily="50" charset="-128"/>
              </a:rPr>
              <a:t>2</a:t>
            </a:r>
            <a:r>
              <a:rPr kumimoji="1" lang="ja-JP" altLang="en-US" dirty="0" smtClean="0">
                <a:latin typeface="HGP創英角ｺﾞｼｯｸUB" panose="020B0900000000000000" pitchFamily="50" charset="-128"/>
                <a:ea typeface="HGP創英角ｺﾞｼｯｸUB" panose="020B0900000000000000" pitchFamily="50" charset="-128"/>
              </a:rPr>
              <a:t>人月</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a:latin typeface="HGP創英角ｺﾞｼｯｸUB" panose="020B0900000000000000" pitchFamily="50" charset="-128"/>
                <a:ea typeface="HGP創英角ｺﾞｼｯｸUB" panose="020B0900000000000000" pitchFamily="50" charset="-128"/>
              </a:rPr>
              <a:t>作曲　   </a:t>
            </a:r>
            <a:r>
              <a:rPr lang="ja-JP" altLang="en-US" dirty="0" smtClean="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　</a:t>
            </a:r>
            <a:r>
              <a:rPr lang="en-US" altLang="ja-JP" dirty="0">
                <a:latin typeface="HGP創英角ｺﾞｼｯｸUB" panose="020B0900000000000000" pitchFamily="50" charset="-128"/>
                <a:ea typeface="HGP創英角ｺﾞｼｯｸUB" panose="020B0900000000000000" pitchFamily="50" charset="-128"/>
              </a:rPr>
              <a:t>2</a:t>
            </a:r>
            <a:r>
              <a:rPr lang="ja-JP" altLang="en-US" dirty="0">
                <a:latin typeface="HGP創英角ｺﾞｼｯｸUB" panose="020B0900000000000000" pitchFamily="50" charset="-128"/>
                <a:ea typeface="HGP創英角ｺﾞｼｯｸUB" panose="020B0900000000000000" pitchFamily="50" charset="-128"/>
              </a:rPr>
              <a:t>人月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smtClean="0">
                <a:latin typeface="HGP創英角ｺﾞｼｯｸUB" panose="020B0900000000000000" pitchFamily="50" charset="-128"/>
                <a:ea typeface="HGP創英角ｺﾞｼｯｸUB" panose="020B0900000000000000" pitchFamily="50" charset="-128"/>
              </a:rPr>
              <a:t>イラスト  　　　　　　⇒　</a:t>
            </a:r>
            <a:r>
              <a:rPr lang="en-US" altLang="ja-JP" dirty="0" smtClean="0">
                <a:latin typeface="HGP創英角ｺﾞｼｯｸUB" panose="020B0900000000000000" pitchFamily="50" charset="-128"/>
                <a:ea typeface="HGP創英角ｺﾞｼｯｸUB" panose="020B0900000000000000" pitchFamily="50" charset="-128"/>
              </a:rPr>
              <a:t>2</a:t>
            </a:r>
            <a:r>
              <a:rPr lang="ja-JP" altLang="en-US" dirty="0" smtClean="0">
                <a:latin typeface="HGP創英角ｺﾞｼｯｸUB" panose="020B0900000000000000" pitchFamily="50" charset="-128"/>
                <a:ea typeface="HGP創英角ｺﾞｼｯｸUB" panose="020B0900000000000000" pitchFamily="50" charset="-128"/>
              </a:rPr>
              <a:t>人月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smtClean="0">
                <a:latin typeface="HGP創英角ｺﾞｼｯｸUB" panose="020B0900000000000000" pitchFamily="50" charset="-128"/>
                <a:ea typeface="HGP創英角ｺﾞｼｯｸUB" panose="020B0900000000000000" pitchFamily="50" charset="-128"/>
              </a:rPr>
              <a:t>製造</a:t>
            </a: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テスト含む</a:t>
            </a: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 ⇒ </a:t>
            </a:r>
            <a:r>
              <a:rPr lang="en-US" altLang="ja-JP" dirty="0" smtClean="0">
                <a:latin typeface="HGP創英角ｺﾞｼｯｸUB" panose="020B0900000000000000" pitchFamily="50" charset="-128"/>
                <a:ea typeface="HGP創英角ｺﾞｼｯｸUB" panose="020B0900000000000000" pitchFamily="50" charset="-128"/>
              </a:rPr>
              <a:t>3</a:t>
            </a:r>
            <a:r>
              <a:rPr lang="ja-JP" altLang="en-US" dirty="0" smtClean="0">
                <a:latin typeface="HGP創英角ｺﾞｼｯｸUB" panose="020B0900000000000000" pitchFamily="50" charset="-128"/>
                <a:ea typeface="HGP創英角ｺﾞｼｯｸUB" panose="020B0900000000000000" pitchFamily="50" charset="-128"/>
              </a:rPr>
              <a:t>人月</a:t>
            </a:r>
            <a:endParaRPr lang="en-US" altLang="ja-JP" dirty="0">
              <a:latin typeface="HGP創英角ｺﾞｼｯｸUB" panose="020B0900000000000000" pitchFamily="50" charset="-128"/>
              <a:ea typeface="HGP創英角ｺﾞｼｯｸUB" panose="020B0900000000000000" pitchFamily="50" charset="-128"/>
            </a:endParaRPr>
          </a:p>
          <a:p>
            <a:pPr marL="0" indent="0" algn="ctr">
              <a:buNone/>
            </a:pPr>
            <a:r>
              <a:rPr lang="en-US" altLang="ja-JP" dirty="0" smtClean="0">
                <a:latin typeface="HGP創英角ｺﾞｼｯｸUB" panose="020B0900000000000000" pitchFamily="50" charset="-128"/>
                <a:ea typeface="HGP創英角ｺﾞｼｯｸUB" panose="020B0900000000000000" pitchFamily="50" charset="-128"/>
              </a:rPr>
              <a:t>※</a:t>
            </a:r>
            <a:r>
              <a:rPr lang="ja-JP" altLang="en-US" dirty="0" smtClean="0">
                <a:latin typeface="HGP創英角ｺﾞｼｯｸUB" panose="020B0900000000000000" pitchFamily="50" charset="-128"/>
                <a:ea typeface="HGP創英角ｺﾞｼｯｸUB" panose="020B0900000000000000" pitchFamily="50" charset="-128"/>
              </a:rPr>
              <a:t>総計：</a:t>
            </a:r>
            <a:r>
              <a:rPr lang="en-US" altLang="ja-JP" dirty="0" smtClean="0">
                <a:latin typeface="HGP創英角ｺﾞｼｯｸUB" panose="020B0900000000000000" pitchFamily="50" charset="-128"/>
                <a:ea typeface="HGP創英角ｺﾞｼｯｸUB" panose="020B0900000000000000" pitchFamily="50" charset="-128"/>
              </a:rPr>
              <a:t>18</a:t>
            </a:r>
            <a:r>
              <a:rPr lang="ja-JP" altLang="en-US" dirty="0" smtClean="0">
                <a:latin typeface="HGP創英角ｺﾞｼｯｸUB" panose="020B0900000000000000" pitchFamily="50" charset="-128"/>
                <a:ea typeface="HGP創英角ｺﾞｼｯｸUB" panose="020B0900000000000000" pitchFamily="50" charset="-128"/>
              </a:rPr>
              <a:t>人月</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smtClean="0">
                <a:latin typeface="HGP創英角ｺﾞｼｯｸUB" panose="020B0900000000000000" pitchFamily="50" charset="-128"/>
                <a:ea typeface="HGP創英角ｺﾞｼｯｸUB" panose="020B0900000000000000" pitchFamily="50" charset="-128"/>
              </a:rPr>
              <a:t>費用：</a:t>
            </a:r>
            <a:r>
              <a:rPr lang="en-US" altLang="ja-JP" dirty="0" smtClean="0">
                <a:latin typeface="HGP創英角ｺﾞｼｯｸUB" panose="020B0900000000000000" pitchFamily="50" charset="-128"/>
                <a:ea typeface="HGP創英角ｺﾞｼｯｸUB" panose="020B0900000000000000" pitchFamily="50" charset="-128"/>
              </a:rPr>
              <a:t>1</a:t>
            </a:r>
            <a:r>
              <a:rPr lang="ja-JP" altLang="en-US" dirty="0" smtClean="0">
                <a:latin typeface="HGP創英角ｺﾞｼｯｸUB" panose="020B0900000000000000" pitchFamily="50" charset="-128"/>
                <a:ea typeface="HGP創英角ｺﾞｼｯｸUB" panose="020B0900000000000000" pitchFamily="50" charset="-128"/>
              </a:rPr>
              <a:t>人あたり単価　</a:t>
            </a:r>
            <a:r>
              <a:rPr lang="en-US" altLang="ja-JP" dirty="0" smtClean="0">
                <a:latin typeface="HGP創英角ｺﾞｼｯｸUB" panose="020B0900000000000000" pitchFamily="50" charset="-128"/>
                <a:ea typeface="HGP創英角ｺﾞｼｯｸUB" panose="020B0900000000000000" pitchFamily="50" charset="-128"/>
              </a:rPr>
              <a:t>60</a:t>
            </a:r>
            <a:r>
              <a:rPr lang="ja-JP" altLang="en-US" dirty="0" smtClean="0">
                <a:latin typeface="HGP創英角ｺﾞｼｯｸUB" panose="020B0900000000000000" pitchFamily="50" charset="-128"/>
                <a:ea typeface="HGP創英角ｺﾞｼｯｸUB" panose="020B0900000000000000" pitchFamily="50" charset="-128"/>
              </a:rPr>
              <a:t>万</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lgn="ctr">
              <a:buNone/>
            </a:pPr>
            <a:r>
              <a:rPr lang="en-US" altLang="ja-JP" dirty="0">
                <a:latin typeface="HGP創英角ｺﾞｼｯｸUB" panose="020B0900000000000000" pitchFamily="50" charset="-128"/>
                <a:ea typeface="HGP創英角ｺﾞｼｯｸUB" panose="020B0900000000000000" pitchFamily="50" charset="-128"/>
              </a:rPr>
              <a:t>60</a:t>
            </a:r>
            <a:r>
              <a:rPr lang="ja-JP" altLang="en-US" dirty="0" smtClean="0">
                <a:latin typeface="HGP創英角ｺﾞｼｯｸUB" panose="020B0900000000000000" pitchFamily="50" charset="-128"/>
                <a:ea typeface="HGP創英角ｺﾞｼｯｸUB" panose="020B0900000000000000" pitchFamily="50" charset="-128"/>
              </a:rPr>
              <a:t>万</a:t>
            </a:r>
            <a:r>
              <a:rPr lang="en-US" altLang="ja-JP" dirty="0">
                <a:latin typeface="HGP創英角ｺﾞｼｯｸUB" panose="020B0900000000000000" pitchFamily="50" charset="-128"/>
                <a:ea typeface="HGP創英角ｺﾞｼｯｸUB" panose="020B0900000000000000" pitchFamily="50" charset="-128"/>
              </a:rPr>
              <a:t>/</a:t>
            </a:r>
            <a:r>
              <a:rPr lang="en-US" altLang="ja-JP" dirty="0" smtClean="0">
                <a:latin typeface="HGP創英角ｺﾞｼｯｸUB" panose="020B0900000000000000" pitchFamily="50" charset="-128"/>
                <a:ea typeface="HGP創英角ｺﾞｼｯｸUB" panose="020B0900000000000000" pitchFamily="50" charset="-128"/>
              </a:rPr>
              <a:t>18</a:t>
            </a:r>
            <a:r>
              <a:rPr lang="ja-JP" altLang="en-US" dirty="0">
                <a:latin typeface="HGP創英角ｺﾞｼｯｸUB" panose="020B0900000000000000" pitchFamily="50" charset="-128"/>
                <a:ea typeface="HGP創英角ｺﾞｼｯｸUB" panose="020B0900000000000000" pitchFamily="50" charset="-128"/>
              </a:rPr>
              <a:t>人</a:t>
            </a:r>
            <a:r>
              <a:rPr lang="ja-JP" altLang="en-US" dirty="0" smtClean="0">
                <a:latin typeface="HGP創英角ｺﾞｼｯｸUB" panose="020B0900000000000000" pitchFamily="50" charset="-128"/>
                <a:ea typeface="HGP創英角ｺﾞｼｯｸUB" panose="020B0900000000000000" pitchFamily="50" charset="-128"/>
              </a:rPr>
              <a:t>月 </a:t>
            </a:r>
            <a:r>
              <a:rPr lang="en-US" altLang="ja-JP" dirty="0" smtClean="0">
                <a:latin typeface="HGP創英角ｺﾞｼｯｸUB" panose="020B0900000000000000" pitchFamily="50" charset="-128"/>
                <a:ea typeface="HGP創英角ｺﾞｼｯｸUB" panose="020B0900000000000000" pitchFamily="50" charset="-128"/>
              </a:rPr>
              <a:t>= </a:t>
            </a:r>
            <a:r>
              <a:rPr lang="ja-JP" altLang="en-US" dirty="0">
                <a:latin typeface="HGP創英角ｺﾞｼｯｸUB" panose="020B0900000000000000" pitchFamily="50" charset="-128"/>
                <a:ea typeface="HGP創英角ｺﾞｼｯｸUB" panose="020B0900000000000000" pitchFamily="50" charset="-128"/>
              </a:rPr>
              <a:t>約</a:t>
            </a:r>
            <a:r>
              <a:rPr lang="en-US" altLang="ja-JP" dirty="0" smtClean="0">
                <a:latin typeface="HGP創英角ｺﾞｼｯｸUB" panose="020B0900000000000000" pitchFamily="50" charset="-128"/>
                <a:ea typeface="HGP創英角ｺﾞｼｯｸUB" panose="020B0900000000000000" pitchFamily="50" charset="-128"/>
              </a:rPr>
              <a:t>1080</a:t>
            </a:r>
            <a:r>
              <a:rPr lang="ja-JP" altLang="en-US" dirty="0" smtClean="0">
                <a:latin typeface="HGP創英角ｺﾞｼｯｸUB" panose="020B0900000000000000" pitchFamily="50" charset="-128"/>
                <a:ea typeface="HGP創英角ｺﾞｼｯｸUB" panose="020B0900000000000000" pitchFamily="50" charset="-128"/>
              </a:rPr>
              <a:t>万円</a:t>
            </a:r>
            <a:endParaRPr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266669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今後の展開</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928662" y="1285862"/>
            <a:ext cx="7603778" cy="4525963"/>
          </a:xfrm>
        </p:spPr>
        <p:txBody>
          <a:bodyPr>
            <a:normAutofit fontScale="85000" lnSpcReduction="10000"/>
          </a:bodyPr>
          <a:lstStyle/>
          <a:p>
            <a:r>
              <a:rPr lang="ja-JP" altLang="en-US" dirty="0">
                <a:latin typeface="HGP創英角ｺﾞｼｯｸUB" panose="020B0900000000000000" pitchFamily="50" charset="-128"/>
                <a:ea typeface="HGP創英角ｺﾞｼｯｸUB" panose="020B0900000000000000" pitchFamily="50" charset="-128"/>
              </a:rPr>
              <a:t>相撲物語で、力士視点のみでは</a:t>
            </a:r>
            <a:r>
              <a:rPr lang="ja-JP" altLang="en-US" dirty="0" smtClean="0">
                <a:latin typeface="HGP創英角ｺﾞｼｯｸUB" panose="020B0900000000000000" pitchFamily="50" charset="-128"/>
                <a:ea typeface="HGP創英角ｺﾞｼｯｸUB" panose="020B0900000000000000" pitchFamily="50" charset="-128"/>
              </a:rPr>
              <a:t>なく</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　親方</a:t>
            </a:r>
            <a:r>
              <a:rPr lang="ja-JP" altLang="en-US" dirty="0">
                <a:latin typeface="HGP創英角ｺﾞｼｯｸUB" panose="020B0900000000000000" pitchFamily="50" charset="-128"/>
                <a:ea typeface="HGP創英角ｺﾞｼｯｸUB" panose="020B0900000000000000" pitchFamily="50" charset="-128"/>
              </a:rPr>
              <a:t>目線でのモード追加</a:t>
            </a:r>
            <a:br>
              <a:rPr lang="ja-JP" altLang="en-US" dirty="0">
                <a:latin typeface="HGP創英角ｺﾞｼｯｸUB" panose="020B0900000000000000" pitchFamily="50" charset="-128"/>
                <a:ea typeface="HGP創英角ｺﾞｼｯｸUB" panose="020B0900000000000000" pitchFamily="50" charset="-128"/>
              </a:rPr>
            </a:br>
            <a:r>
              <a:rPr lang="ja-JP" altLang="en-US" dirty="0" smtClean="0">
                <a:latin typeface="HGP創英角ｺﾞｼｯｸUB" panose="020B0900000000000000" pitchFamily="50" charset="-128"/>
                <a:ea typeface="HGP創英角ｺﾞｼｯｸUB" panose="020B0900000000000000" pitchFamily="50" charset="-128"/>
              </a:rPr>
              <a:t>　部屋</a:t>
            </a:r>
            <a:r>
              <a:rPr lang="ja-JP" altLang="en-US" dirty="0">
                <a:latin typeface="HGP創英角ｺﾞｼｯｸUB" panose="020B0900000000000000" pitchFamily="50" charset="-128"/>
                <a:ea typeface="HGP創英角ｺﾞｼｯｸUB" panose="020B0900000000000000" pitchFamily="50" charset="-128"/>
              </a:rPr>
              <a:t>を経営、横綱育成を目指す！</a:t>
            </a:r>
            <a:endParaRPr lang="en-US" altLang="ja-JP" dirty="0">
              <a:latin typeface="HGP創英角ｺﾞｼｯｸUB" panose="020B0900000000000000" pitchFamily="50" charset="-128"/>
              <a:ea typeface="HGP創英角ｺﾞｼｯｸUB" panose="020B0900000000000000" pitchFamily="50" charset="-128"/>
            </a:endParaRPr>
          </a:p>
          <a:p>
            <a:endParaRPr lang="en-US" altLang="ja-JP" dirty="0" smtClean="0">
              <a:latin typeface="HGP創英角ｺﾞｼｯｸUB" panose="020B0900000000000000" pitchFamily="50" charset="-128"/>
              <a:ea typeface="HGP創英角ｺﾞｼｯｸUB" panose="020B0900000000000000" pitchFamily="50" charset="-128"/>
            </a:endParaRPr>
          </a:p>
          <a:p>
            <a:r>
              <a:rPr lang="ja-JP" altLang="en-US" dirty="0" smtClean="0">
                <a:latin typeface="HGP創英角ｺﾞｼｯｸUB" panose="020B0900000000000000" pitchFamily="50" charset="-128"/>
                <a:ea typeface="HGP創英角ｺﾞｼｯｸUB" panose="020B0900000000000000" pitchFamily="50" charset="-128"/>
              </a:rPr>
              <a:t>英語版の実装！</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　海外ユーザも視野に入れた世界展開！</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r>
              <a:rPr lang="ja-JP" altLang="en-US" dirty="0">
                <a:latin typeface="HGP創英角ｺﾞｼｯｸUB" panose="020B0900000000000000" pitchFamily="50" charset="-128"/>
                <a:ea typeface="HGP創英角ｺﾞｼｯｸUB" panose="020B0900000000000000" pitchFamily="50" charset="-128"/>
              </a:rPr>
              <a:t>プロレス転向編の追加</a:t>
            </a: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　相撲</a:t>
            </a:r>
            <a:r>
              <a:rPr lang="ja-JP" altLang="en-US" dirty="0">
                <a:latin typeface="HGP創英角ｺﾞｼｯｸUB" panose="020B0900000000000000" pitchFamily="50" charset="-128"/>
                <a:ea typeface="HGP創英角ｺﾞｼｯｸUB" panose="020B0900000000000000" pitchFamily="50" charset="-128"/>
              </a:rPr>
              <a:t>物語モードでトラブルによって廃業した</a:t>
            </a:r>
            <a:r>
              <a:rPr lang="ja-JP" altLang="en-US" dirty="0" smtClean="0">
                <a:latin typeface="HGP創英角ｺﾞｼｯｸUB" panose="020B0900000000000000" pitchFamily="50" charset="-128"/>
                <a:ea typeface="HGP創英角ｺﾞｼｯｸUB" panose="020B0900000000000000" pitchFamily="50" charset="-128"/>
              </a:rPr>
              <a:t>力士</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a:latin typeface="HGP創英角ｺﾞｼｯｸUB" panose="020B0900000000000000" pitchFamily="50" charset="-128"/>
                <a:ea typeface="HGP創英角ｺﾞｼｯｸUB" panose="020B0900000000000000" pitchFamily="50" charset="-128"/>
              </a:rPr>
              <a:t>　</a:t>
            </a:r>
            <a:r>
              <a:rPr lang="ja-JP" altLang="en-US" dirty="0" smtClean="0">
                <a:latin typeface="HGP創英角ｺﾞｼｯｸUB" panose="020B0900000000000000" pitchFamily="50" charset="-128"/>
                <a:ea typeface="HGP創英角ｺﾞｼｯｸUB" panose="020B0900000000000000" pitchFamily="50" charset="-128"/>
              </a:rPr>
              <a:t>を</a:t>
            </a:r>
            <a:r>
              <a:rPr lang="ja-JP" altLang="en-US" dirty="0">
                <a:latin typeface="HGP創英角ｺﾞｼｯｸUB" panose="020B0900000000000000" pitchFamily="50" charset="-128"/>
                <a:ea typeface="HGP創英角ｺﾞｼｯｸUB" panose="020B0900000000000000" pitchFamily="50" charset="-128"/>
              </a:rPr>
              <a:t>プロレスラーとして再復帰させるプロレスモード</a:t>
            </a:r>
            <a:r>
              <a:rPr lang="ja-JP" altLang="en-US" dirty="0" smtClean="0">
                <a:latin typeface="HGP創英角ｺﾞｼｯｸUB" panose="020B0900000000000000" pitchFamily="50" charset="-128"/>
                <a:ea typeface="HGP創英角ｺﾞｼｯｸUB" panose="020B0900000000000000" pitchFamily="50" charset="-128"/>
              </a:rPr>
              <a:t>！</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253940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down)">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夢</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756" y="1340768"/>
            <a:ext cx="4177926" cy="3153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正方形/長方形 6"/>
          <p:cNvSpPr/>
          <p:nvPr/>
        </p:nvSpPr>
        <p:spPr>
          <a:xfrm>
            <a:off x="928662" y="4581128"/>
            <a:ext cx="7358114" cy="151216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solidFill>
                  <a:schemeClr val="bg1"/>
                </a:solidFill>
              </a:rPr>
              <a:t>国技館でイベント開催！！</a:t>
            </a:r>
            <a:endParaRPr kumimoji="1" lang="en-US" altLang="ja-JP" sz="3200" b="1" dirty="0" smtClean="0">
              <a:solidFill>
                <a:schemeClr val="bg1"/>
              </a:solidFill>
            </a:endParaRPr>
          </a:p>
          <a:p>
            <a:pPr algn="ctr"/>
            <a:r>
              <a:rPr lang="ja-JP" altLang="en-US" sz="3200" b="1" dirty="0" smtClean="0">
                <a:solidFill>
                  <a:schemeClr val="bg1"/>
                </a:solidFill>
              </a:rPr>
              <a:t>～</a:t>
            </a:r>
            <a:r>
              <a:rPr lang="en-US" altLang="ja-JP" sz="3200" b="1" dirty="0" smtClean="0">
                <a:solidFill>
                  <a:schemeClr val="bg1"/>
                </a:solidFill>
              </a:rPr>
              <a:t>Road To </a:t>
            </a:r>
            <a:r>
              <a:rPr lang="en-US" altLang="ja-JP" sz="3200" b="1" dirty="0" err="1" smtClean="0">
                <a:solidFill>
                  <a:srgbClr val="FF0000"/>
                </a:solidFill>
              </a:rPr>
              <a:t>K</a:t>
            </a:r>
            <a:r>
              <a:rPr lang="en-US" altLang="ja-JP" sz="3200" b="1" dirty="0" err="1" smtClean="0">
                <a:solidFill>
                  <a:schemeClr val="bg1"/>
                </a:solidFill>
              </a:rPr>
              <a:t>oku</a:t>
            </a:r>
            <a:r>
              <a:rPr lang="en-US" altLang="ja-JP" sz="3200" b="1" dirty="0" err="1" smtClean="0">
                <a:solidFill>
                  <a:srgbClr val="FF0000"/>
                </a:solidFill>
              </a:rPr>
              <a:t>G</a:t>
            </a:r>
            <a:r>
              <a:rPr lang="en-US" altLang="ja-JP" sz="3200" b="1" dirty="0" err="1" smtClean="0">
                <a:solidFill>
                  <a:schemeClr val="bg1"/>
                </a:solidFill>
              </a:rPr>
              <a:t>i</a:t>
            </a:r>
            <a:r>
              <a:rPr lang="en-US" altLang="ja-JP" sz="3200" b="1" dirty="0" err="1" smtClean="0">
                <a:solidFill>
                  <a:srgbClr val="FF0000"/>
                </a:solidFill>
              </a:rPr>
              <a:t>K</a:t>
            </a:r>
            <a:r>
              <a:rPr lang="en-US" altLang="ja-JP" sz="3200" b="1" dirty="0" err="1" smtClean="0">
                <a:solidFill>
                  <a:schemeClr val="bg1"/>
                </a:solidFill>
              </a:rPr>
              <a:t>an</a:t>
            </a:r>
            <a:r>
              <a:rPr lang="ja-JP" altLang="en-US" sz="3200" b="1" dirty="0" smtClean="0">
                <a:solidFill>
                  <a:schemeClr val="bg1"/>
                </a:solidFill>
              </a:rPr>
              <a:t>～</a:t>
            </a:r>
            <a:endParaRPr kumimoji="1" lang="en-US" altLang="ja-JP" sz="3200" b="1" dirty="0" smtClean="0">
              <a:solidFill>
                <a:schemeClr val="bg1"/>
              </a:solidFill>
            </a:endParaRPr>
          </a:p>
        </p:txBody>
      </p:sp>
    </p:spTree>
    <p:extLst>
      <p:ext uri="{BB962C8B-B14F-4D97-AF65-F5344CB8AC3E}">
        <p14:creationId xmlns:p14="http://schemas.microsoft.com/office/powerpoint/2010/main" val="238000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コンテンツ プレースホルダー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4030" y="1626426"/>
            <a:ext cx="6287377" cy="3334215"/>
          </a:xfrm>
        </p:spPr>
      </p:pic>
      <p:sp>
        <p:nvSpPr>
          <p:cNvPr id="2" name="タイトル 1"/>
          <p:cNvSpPr>
            <a:spLocks noGrp="1"/>
          </p:cNvSpPr>
          <p:nvPr>
            <p:ph type="title"/>
          </p:nvPr>
        </p:nvSpPr>
        <p:spPr/>
        <p:txBody>
          <a:bodyPr>
            <a:normAutofit fontScale="90000"/>
          </a:bodyPr>
          <a:lstStyle/>
          <a:p>
            <a:r>
              <a:rPr kumimoji="1" lang="ja-JP" altLang="en-US" dirty="0" smtClean="0"/>
              <a:t>ご清聴</a:t>
            </a:r>
            <a:endParaRPr kumimoji="1" lang="ja-JP" altLang="en-US" dirty="0"/>
          </a:p>
        </p:txBody>
      </p:sp>
      <p:sp>
        <p:nvSpPr>
          <p:cNvPr id="5" name="テキスト ボックス 4"/>
          <p:cNvSpPr txBox="1"/>
          <p:nvPr/>
        </p:nvSpPr>
        <p:spPr>
          <a:xfrm>
            <a:off x="928662" y="5301208"/>
            <a:ext cx="7358114" cy="830997"/>
          </a:xfrm>
          <a:prstGeom prst="rect">
            <a:avLst/>
          </a:prstGeom>
          <a:noFill/>
        </p:spPr>
        <p:txBody>
          <a:bodyPr wrap="square" rtlCol="0">
            <a:spAutoFit/>
          </a:bodyPr>
          <a:lstStyle/>
          <a:p>
            <a:r>
              <a:rPr kumimoji="1" lang="ja-JP" altLang="en-US" sz="4800" dirty="0" smtClean="0">
                <a:solidFill>
                  <a:schemeClr val="bg1"/>
                </a:solidFill>
              </a:rPr>
              <a:t>ありがとうございました。</a:t>
            </a:r>
            <a:endParaRPr kumimoji="1" lang="ja-JP" altLang="en-US" sz="4800" dirty="0">
              <a:solidFill>
                <a:schemeClr val="bg1"/>
              </a:solidFill>
            </a:endParaRPr>
          </a:p>
        </p:txBody>
      </p:sp>
    </p:spTree>
    <p:extLst>
      <p:ext uri="{BB962C8B-B14F-4D97-AF65-F5344CB8AC3E}">
        <p14:creationId xmlns:p14="http://schemas.microsoft.com/office/powerpoint/2010/main" val="5065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2696"/>
            <a:ext cx="7358114" cy="4543065"/>
          </a:xfrm>
        </p:spPr>
        <p:txBody>
          <a:bodyPr/>
          <a:lstStyle/>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スマホで利用するアプリのジャンル</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トップ</a:t>
            </a:r>
            <a:r>
              <a:rPr lang="en-US" altLang="ja-JP" dirty="0" smtClean="0">
                <a:latin typeface="HGP創英角ｺﾞｼｯｸUB" panose="020B0900000000000000" pitchFamily="50" charset="-128"/>
                <a:ea typeface="HGP創英角ｺﾞｼｯｸUB" panose="020B0900000000000000" pitchFamily="50" charset="-128"/>
              </a:rPr>
              <a:t>3</a:t>
            </a:r>
            <a:r>
              <a:rPr lang="ja-JP" altLang="en-US" dirty="0" smtClean="0">
                <a:latin typeface="HGP創英角ｺﾞｼｯｸUB" panose="020B0900000000000000" pitchFamily="50" charset="-128"/>
                <a:ea typeface="HGP創英角ｺﾞｼｯｸUB" panose="020B0900000000000000" pitchFamily="50" charset="-128"/>
              </a:rPr>
              <a:t>は</a:t>
            </a:r>
            <a:r>
              <a:rPr lang="ja-JP" altLang="en-US" dirty="0" smtClean="0">
                <a:solidFill>
                  <a:srgbClr val="FF0000"/>
                </a:solidFill>
                <a:latin typeface="HGP創英角ｺﾞｼｯｸUB" panose="020B0900000000000000" pitchFamily="50" charset="-128"/>
                <a:ea typeface="HGP創英角ｺﾞｼｯｸUB" panose="020B0900000000000000" pitchFamily="50" charset="-128"/>
              </a:rPr>
              <a:t>ゲーム</a:t>
            </a:r>
            <a:r>
              <a:rPr lang="ja-JP" altLang="en-US" dirty="0" smtClean="0">
                <a:latin typeface="HGP創英角ｺﾞｼｯｸUB" panose="020B0900000000000000" pitchFamily="50" charset="-128"/>
                <a:ea typeface="HGP創英角ｺﾞｼｯｸUB" panose="020B0900000000000000" pitchFamily="50" charset="-128"/>
              </a:rPr>
              <a:t>、動画、</a:t>
            </a:r>
            <a:r>
              <a:rPr lang="en-US" altLang="ja-JP" dirty="0" smtClean="0">
                <a:latin typeface="HGP創英角ｺﾞｼｯｸUB" panose="020B0900000000000000" pitchFamily="50" charset="-128"/>
                <a:ea typeface="HGP創英角ｺﾞｼｯｸUB" panose="020B0900000000000000" pitchFamily="50" charset="-128"/>
              </a:rPr>
              <a:t> SNS</a:t>
            </a:r>
          </a:p>
          <a:p>
            <a:pPr marL="0" indent="0">
              <a:buNone/>
            </a:pP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276872"/>
            <a:ext cx="5534025"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1115616" y="4885899"/>
            <a:ext cx="6984776" cy="1135389"/>
          </a:xfrm>
          <a:prstGeom prst="rect">
            <a:avLst/>
          </a:prstGeom>
          <a:solidFill>
            <a:schemeClr val="bg2">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P創英角ｺﾞｼｯｸUB" panose="020B0900000000000000" pitchFamily="50" charset="-128"/>
                <a:ea typeface="HGP創英角ｺﾞｼｯｸUB" panose="020B0900000000000000" pitchFamily="50" charset="-128"/>
              </a:rPr>
              <a:t>MMD</a:t>
            </a:r>
            <a:r>
              <a:rPr lang="ja-JP" altLang="en-US" dirty="0">
                <a:latin typeface="HGP創英角ｺﾞｼｯｸUB" panose="020B0900000000000000" pitchFamily="50" charset="-128"/>
                <a:ea typeface="HGP創英角ｺﾞｼｯｸUB" panose="020B0900000000000000" pitchFamily="50" charset="-128"/>
              </a:rPr>
              <a:t>研究所と株式会社コロプラが提供する</a:t>
            </a:r>
            <a:r>
              <a:rPr lang="ja-JP" altLang="en-US" dirty="0" smtClean="0">
                <a:latin typeface="HGP創英角ｺﾞｼｯｸUB" panose="020B0900000000000000" pitchFamily="50" charset="-128"/>
                <a:ea typeface="HGP創英角ｺﾞｼｯｸUB" panose="020B0900000000000000" pitchFamily="50" charset="-128"/>
              </a:rPr>
              <a:t>スマートフォン向け</a:t>
            </a:r>
            <a:endParaRPr lang="en-US" altLang="ja-JP" dirty="0" smtClean="0">
              <a:latin typeface="HGP創英角ｺﾞｼｯｸUB" panose="020B0900000000000000" pitchFamily="50" charset="-128"/>
              <a:ea typeface="HGP創英角ｺﾞｼｯｸUB" panose="020B0900000000000000" pitchFamily="50" charset="-128"/>
            </a:endParaRPr>
          </a:p>
          <a:p>
            <a:pPr algn="ctr"/>
            <a:r>
              <a:rPr lang="ja-JP" altLang="en-US" dirty="0" smtClean="0">
                <a:latin typeface="HGP創英角ｺﾞｼｯｸUB" panose="020B0900000000000000" pitchFamily="50" charset="-128"/>
                <a:ea typeface="HGP創英角ｺﾞｼｯｸUB" panose="020B0900000000000000" pitchFamily="50" charset="-128"/>
              </a:rPr>
              <a:t>インターネットリサーチサービス</a:t>
            </a:r>
            <a:r>
              <a:rPr lang="ja-JP" altLang="en-US" dirty="0">
                <a:latin typeface="HGP創英角ｺﾞｼｯｸUB" panose="020B0900000000000000" pitchFamily="50" charset="-128"/>
                <a:ea typeface="HGP創英角ｺﾞｼｯｸUB" panose="020B0900000000000000" pitchFamily="50" charset="-128"/>
              </a:rPr>
              <a:t>「スマートアンサー」</a:t>
            </a:r>
            <a:r>
              <a:rPr lang="ja-JP" altLang="en-US" dirty="0" smtClean="0">
                <a:latin typeface="HGP創英角ｺﾞｼｯｸUB" panose="020B0900000000000000" pitchFamily="50" charset="-128"/>
                <a:ea typeface="HGP創英角ｺﾞｼｯｸUB" panose="020B0900000000000000" pitchFamily="50" charset="-128"/>
              </a:rPr>
              <a:t>で</a:t>
            </a:r>
            <a:endParaRPr lang="en-US" altLang="ja-JP" dirty="0" smtClean="0">
              <a:latin typeface="HGP創英角ｺﾞｼｯｸUB" panose="020B0900000000000000" pitchFamily="50" charset="-128"/>
              <a:ea typeface="HGP創英角ｺﾞｼｯｸUB" panose="020B0900000000000000" pitchFamily="50" charset="-128"/>
            </a:endParaRPr>
          </a:p>
          <a:p>
            <a:pPr algn="ctr"/>
            <a:r>
              <a:rPr lang="ja-JP" altLang="en-US" dirty="0" smtClean="0">
                <a:latin typeface="HGP創英角ｺﾞｼｯｸUB" panose="020B0900000000000000" pitchFamily="50" charset="-128"/>
                <a:ea typeface="HGP創英角ｺﾞｼｯｸUB" panose="020B0900000000000000" pitchFamily="50" charset="-128"/>
              </a:rPr>
              <a:t>共同調査</a:t>
            </a:r>
            <a:r>
              <a:rPr lang="en-US" altLang="ja-JP" dirty="0" smtClean="0">
                <a:latin typeface="HGP創英角ｺﾞｼｯｸUB" panose="020B0900000000000000" pitchFamily="50" charset="-128"/>
                <a:ea typeface="HGP創英角ｺﾞｼｯｸUB" panose="020B0900000000000000" pitchFamily="50" charset="-128"/>
              </a:rPr>
              <a:t>-2015</a:t>
            </a:r>
            <a:r>
              <a:rPr lang="ja-JP" altLang="en-US" dirty="0" smtClean="0">
                <a:latin typeface="HGP創英角ｺﾞｼｯｸUB" panose="020B0900000000000000" pitchFamily="50" charset="-128"/>
                <a:ea typeface="HGP創英角ｺﾞｼｯｸUB" panose="020B0900000000000000" pitchFamily="50" charset="-128"/>
              </a:rPr>
              <a:t>年</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2" name="正方形/長方形 1"/>
          <p:cNvSpPr/>
          <p:nvPr/>
        </p:nvSpPr>
        <p:spPr>
          <a:xfrm>
            <a:off x="2699792" y="2924944"/>
            <a:ext cx="4032448" cy="6480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090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latin typeface="HGP創英角ｺﾞｼｯｸUB" panose="020B0900000000000000" pitchFamily="50" charset="-128"/>
                <a:ea typeface="HGP創英角ｺﾞｼｯｸUB" panose="020B0900000000000000" pitchFamily="50" charset="-128"/>
              </a:rPr>
              <a:t>参考</a:t>
            </a:r>
            <a:r>
              <a:rPr kumimoji="1" lang="en-US" altLang="ja-JP" dirty="0" smtClean="0">
                <a:latin typeface="HGP創英角ｺﾞｼｯｸUB" panose="020B0900000000000000" pitchFamily="50" charset="-128"/>
                <a:ea typeface="HGP創英角ｺﾞｼｯｸUB" panose="020B0900000000000000" pitchFamily="50" charset="-128"/>
              </a:rPr>
              <a:t>	</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ja-JP" altLang="en-US" sz="2000" dirty="0" smtClean="0">
                <a:latin typeface="HGP創英角ｺﾞｼｯｸUB" panose="020B0900000000000000" pitchFamily="50" charset="-128"/>
                <a:ea typeface="HGP創英角ｺﾞｼｯｸUB" panose="020B0900000000000000" pitchFamily="50" charset="-128"/>
              </a:rPr>
              <a:t>・</a:t>
            </a:r>
            <a:r>
              <a:rPr lang="en-US" altLang="ja-JP" sz="2000" dirty="0">
                <a:latin typeface="HGP創英角ｺﾞｼｯｸUB" panose="020B0900000000000000" pitchFamily="50" charset="-128"/>
                <a:ea typeface="HGP創英角ｺﾞｼｯｸUB" panose="020B0900000000000000" pitchFamily="50" charset="-128"/>
              </a:rPr>
              <a:t> MMD</a:t>
            </a:r>
            <a:r>
              <a:rPr lang="ja-JP" altLang="en-US" sz="2000" dirty="0">
                <a:latin typeface="HGP創英角ｺﾞｼｯｸUB" panose="020B0900000000000000" pitchFamily="50" charset="-128"/>
                <a:ea typeface="HGP創英角ｺﾞｼｯｸUB" panose="020B0900000000000000" pitchFamily="50" charset="-128"/>
              </a:rPr>
              <a:t>研究所</a:t>
            </a:r>
            <a:r>
              <a:rPr lang="en-US" altLang="ja-JP" sz="2000" dirty="0" smtClean="0">
                <a:latin typeface="HGP創英角ｺﾞｼｯｸUB" panose="020B0900000000000000" pitchFamily="50" charset="-128"/>
                <a:ea typeface="HGP創英角ｺﾞｼｯｸUB" panose="020B0900000000000000" pitchFamily="50" charset="-128"/>
                <a:hlinkClick r:id="rId2"/>
              </a:rPr>
              <a:t>https</a:t>
            </a:r>
            <a:r>
              <a:rPr lang="en-US" altLang="ja-JP" sz="2000" dirty="0">
                <a:latin typeface="HGP創英角ｺﾞｼｯｸUB" panose="020B0900000000000000" pitchFamily="50" charset="-128"/>
                <a:ea typeface="HGP創英角ｺﾞｼｯｸUB" panose="020B0900000000000000" pitchFamily="50" charset="-128"/>
                <a:hlinkClick r:id="rId2"/>
              </a:rPr>
              <a:t>://</a:t>
            </a:r>
            <a:r>
              <a:rPr lang="en-US" altLang="ja-JP" sz="2000" dirty="0" smtClean="0">
                <a:latin typeface="HGP創英角ｺﾞｼｯｸUB" panose="020B0900000000000000" pitchFamily="50" charset="-128"/>
                <a:ea typeface="HGP創英角ｺﾞｼｯｸUB" panose="020B0900000000000000" pitchFamily="50" charset="-128"/>
                <a:hlinkClick r:id="rId2"/>
              </a:rPr>
              <a:t>mmdlabo.jp/investigation/detail_1432.html</a:t>
            </a: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sz="2000" dirty="0" smtClean="0">
                <a:solidFill>
                  <a:schemeClr val="bg1">
                    <a:lumMod val="65000"/>
                    <a:lumOff val="35000"/>
                  </a:schemeClr>
                </a:solidFill>
                <a:latin typeface="HGP創英角ｺﾞｼｯｸUB" panose="020B0900000000000000" pitchFamily="50" charset="-128"/>
                <a:ea typeface="HGP創英角ｺﾞｼｯｸUB" panose="020B0900000000000000" pitchFamily="50" charset="-128"/>
              </a:rPr>
              <a:t>・</a:t>
            </a:r>
            <a:r>
              <a:rPr lang="ja-JP" altLang="en-US" sz="2000" dirty="0">
                <a:solidFill>
                  <a:schemeClr val="bg1">
                    <a:lumMod val="65000"/>
                    <a:lumOff val="35000"/>
                  </a:schemeClr>
                </a:solidFill>
                <a:latin typeface="HGP創英角ｺﾞｼｯｸUB" panose="020B0900000000000000" pitchFamily="50" charset="-128"/>
                <a:ea typeface="HGP創英角ｺﾞｼｯｸUB" panose="020B0900000000000000" pitchFamily="50" charset="-128"/>
              </a:rPr>
              <a:t>ケータイ </a:t>
            </a:r>
            <a:r>
              <a:rPr lang="en-US" altLang="ja-JP" sz="2000" dirty="0">
                <a:solidFill>
                  <a:schemeClr val="bg1">
                    <a:lumMod val="65000"/>
                    <a:lumOff val="35000"/>
                  </a:schemeClr>
                </a:solidFill>
                <a:latin typeface="HGP創英角ｺﾞｼｯｸUB" panose="020B0900000000000000" pitchFamily="50" charset="-128"/>
                <a:ea typeface="HGP創英角ｺﾞｼｯｸUB" panose="020B0900000000000000" pitchFamily="50" charset="-128"/>
              </a:rPr>
              <a:t>Watch</a:t>
            </a:r>
          </a:p>
          <a:p>
            <a:pPr marL="0" indent="0">
              <a:buNone/>
            </a:pPr>
            <a:r>
              <a:rPr lang="en-US" altLang="ja-JP" sz="2000" dirty="0" smtClean="0">
                <a:latin typeface="HGP創英角ｺﾞｼｯｸUB" panose="020B0900000000000000" pitchFamily="50" charset="-128"/>
                <a:ea typeface="HGP創英角ｺﾞｼｯｸUB" panose="020B0900000000000000" pitchFamily="50" charset="-128"/>
                <a:hlinkClick r:id="rId3"/>
              </a:rPr>
              <a:t>http</a:t>
            </a:r>
            <a:r>
              <a:rPr lang="en-US" altLang="ja-JP" sz="2000" dirty="0">
                <a:latin typeface="HGP創英角ｺﾞｼｯｸUB" panose="020B0900000000000000" pitchFamily="50" charset="-128"/>
                <a:ea typeface="HGP創英角ｺﾞｼｯｸUB" panose="020B0900000000000000" pitchFamily="50" charset="-128"/>
                <a:hlinkClick r:id="rId3"/>
              </a:rPr>
              <a:t>://</a:t>
            </a:r>
            <a:r>
              <a:rPr lang="en-US" altLang="ja-JP" sz="2000" dirty="0" smtClean="0">
                <a:latin typeface="HGP創英角ｺﾞｼｯｸUB" panose="020B0900000000000000" pitchFamily="50" charset="-128"/>
                <a:ea typeface="HGP創英角ｺﾞｼｯｸUB" panose="020B0900000000000000" pitchFamily="50" charset="-128"/>
                <a:hlinkClick r:id="rId3"/>
              </a:rPr>
              <a:t>k-tai.watch.impress.co.jp/docs/news/701590.html</a:t>
            </a:r>
            <a:endParaRPr lang="en-US" altLang="ja-JP" sz="2000"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ja-JP" altLang="en-US" sz="20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121742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7704" y="1772816"/>
            <a:ext cx="5101896" cy="329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1115616" y="5229200"/>
            <a:ext cx="6984776" cy="864096"/>
          </a:xfrm>
          <a:prstGeom prst="rect">
            <a:avLst/>
          </a:prstGeom>
          <a:solidFill>
            <a:schemeClr val="bg2">
              <a:lumMod val="60000"/>
              <a:lumOff val="4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atin typeface="HGP創英角ｺﾞｼｯｸUB" panose="020B0900000000000000" pitchFamily="50" charset="-128"/>
                <a:ea typeface="HGP創英角ｺﾞｼｯｸUB" panose="020B0900000000000000" pitchFamily="50" charset="-128"/>
              </a:rPr>
              <a:t>App </a:t>
            </a:r>
            <a:r>
              <a:rPr lang="en-US" altLang="ja-JP" dirty="0" smtClean="0">
                <a:latin typeface="HGP創英角ｺﾞｼｯｸUB" panose="020B0900000000000000" pitchFamily="50" charset="-128"/>
                <a:ea typeface="HGP創英角ｺﾞｼｯｸUB" panose="020B0900000000000000" pitchFamily="50" charset="-128"/>
              </a:rPr>
              <a:t>Annie</a:t>
            </a:r>
            <a:r>
              <a:rPr lang="ja-JP" altLang="en-US" dirty="0" err="1" smtClean="0">
                <a:latin typeface="HGP創英角ｺﾞｼｯｸUB" panose="020B0900000000000000" pitchFamily="50" charset="-128"/>
                <a:ea typeface="HGP創英角ｺﾞｼｯｸUB" panose="020B0900000000000000" pitchFamily="50" charset="-128"/>
              </a:rPr>
              <a:t>、</a:t>
            </a:r>
            <a:r>
              <a:rPr lang="ja-JP" altLang="en-US" dirty="0">
                <a:latin typeface="HGP創英角ｺﾞｼｯｸUB" panose="020B0900000000000000" pitchFamily="50" charset="-128"/>
                <a:ea typeface="HGP創英角ｺﾞｼｯｸUB" panose="020B0900000000000000" pitchFamily="50" charset="-128"/>
              </a:rPr>
              <a:t>世界の主要</a:t>
            </a:r>
            <a:r>
              <a:rPr lang="en-US" altLang="ja-JP" dirty="0">
                <a:latin typeface="HGP創英角ｺﾞｼｯｸUB" panose="020B0900000000000000" pitchFamily="50" charset="-128"/>
                <a:ea typeface="HGP創英角ｺﾞｼｯｸUB" panose="020B0900000000000000" pitchFamily="50" charset="-128"/>
              </a:rPr>
              <a:t>5</a:t>
            </a:r>
            <a:r>
              <a:rPr lang="ja-JP" altLang="en-US" dirty="0">
                <a:latin typeface="HGP創英角ｺﾞｼｯｸUB" panose="020B0900000000000000" pitchFamily="50" charset="-128"/>
                <a:ea typeface="HGP創英角ｺﾞｼｯｸUB" panose="020B0900000000000000" pitchFamily="50" charset="-128"/>
              </a:rPr>
              <a:t>大市場での</a:t>
            </a:r>
            <a:r>
              <a:rPr lang="ja-JP" altLang="en-US" dirty="0" smtClean="0">
                <a:latin typeface="HGP創英角ｺﾞｼｯｸUB" panose="020B0900000000000000" pitchFamily="50" charset="-128"/>
                <a:ea typeface="HGP創英角ｺﾞｼｯｸUB" panose="020B0900000000000000" pitchFamily="50" charset="-128"/>
              </a:rPr>
              <a:t>モバイルアプリ</a:t>
            </a:r>
            <a:endParaRPr lang="en-US" altLang="ja-JP" dirty="0" smtClean="0">
              <a:latin typeface="HGP創英角ｺﾞｼｯｸUB" panose="020B0900000000000000" pitchFamily="50" charset="-128"/>
              <a:ea typeface="HGP創英角ｺﾞｼｯｸUB" panose="020B0900000000000000" pitchFamily="50" charset="-128"/>
            </a:endParaRPr>
          </a:p>
          <a:p>
            <a:pPr algn="ctr"/>
            <a:r>
              <a:rPr lang="ja-JP" altLang="en-US" dirty="0" smtClean="0">
                <a:latin typeface="HGP創英角ｺﾞｼｯｸUB" panose="020B0900000000000000" pitchFamily="50" charset="-128"/>
                <a:ea typeface="HGP創英角ｺﾞｼｯｸUB" panose="020B0900000000000000" pitchFamily="50" charset="-128"/>
              </a:rPr>
              <a:t>利用</a:t>
            </a:r>
            <a:r>
              <a:rPr lang="ja-JP" altLang="en-US" dirty="0">
                <a:latin typeface="HGP創英角ｺﾞｼｯｸUB" panose="020B0900000000000000" pitchFamily="50" charset="-128"/>
                <a:ea typeface="HGP創英角ｺﾞｼｯｸUB" panose="020B0900000000000000" pitchFamily="50" charset="-128"/>
              </a:rPr>
              <a:t>状況</a:t>
            </a:r>
            <a:r>
              <a:rPr lang="en-US" altLang="ja-JP" dirty="0" smtClean="0">
                <a:latin typeface="HGP創英角ｺﾞｼｯｸUB" panose="020B0900000000000000" pitchFamily="50" charset="-128"/>
                <a:ea typeface="HGP創英角ｺﾞｼｯｸUB" panose="020B0900000000000000" pitchFamily="50" charset="-128"/>
              </a:rPr>
              <a:t>-2015</a:t>
            </a:r>
            <a:r>
              <a:rPr lang="ja-JP" altLang="en-US" dirty="0" smtClean="0">
                <a:latin typeface="HGP創英角ｺﾞｼｯｸUB" panose="020B0900000000000000" pitchFamily="50" charset="-128"/>
                <a:ea typeface="HGP創英角ｺﾞｼｯｸUB" panose="020B0900000000000000" pitchFamily="50" charset="-128"/>
              </a:rPr>
              <a:t>年</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827584" y="658143"/>
            <a:ext cx="6120680" cy="1077218"/>
          </a:xfrm>
          <a:prstGeom prst="rect">
            <a:avLst/>
          </a:prstGeom>
          <a:noFill/>
        </p:spPr>
        <p:txBody>
          <a:bodyPr wrap="square" rtlCol="0">
            <a:spAutoFit/>
          </a:bodyPr>
          <a:lstStyle/>
          <a:p>
            <a:r>
              <a:rPr lang="ja-JP" altLang="en-US" sz="3200" b="1" dirty="0" smtClean="0">
                <a:solidFill>
                  <a:srgbClr val="595948"/>
                </a:solidFill>
                <a:latin typeface="メイリオ" panose="020B0604030504040204" pitchFamily="50" charset="-128"/>
                <a:ea typeface="メイリオ" panose="020B0604030504040204" pitchFamily="50" charset="-128"/>
              </a:rPr>
              <a:t>先進国のアプリ利用時間</a:t>
            </a:r>
            <a:endParaRPr lang="en-US" altLang="ja-JP" sz="3200" b="1" dirty="0" smtClean="0">
              <a:solidFill>
                <a:srgbClr val="595948"/>
              </a:solidFill>
              <a:latin typeface="メイリオ" panose="020B0604030504040204" pitchFamily="50" charset="-128"/>
              <a:ea typeface="メイリオ" panose="020B0604030504040204" pitchFamily="50" charset="-128"/>
            </a:endParaRPr>
          </a:p>
          <a:p>
            <a:r>
              <a:rPr kumimoji="1" lang="ja-JP" altLang="en-US" sz="3200" b="1" dirty="0" smtClean="0">
                <a:solidFill>
                  <a:srgbClr val="FF0000"/>
                </a:solidFill>
                <a:latin typeface="メイリオ" panose="020B0604030504040204" pitchFamily="50" charset="-128"/>
                <a:ea typeface="メイリオ" panose="020B0604030504040204" pitchFamily="50" charset="-128"/>
              </a:rPr>
              <a:t>日本</a:t>
            </a:r>
            <a:r>
              <a:rPr kumimoji="1" lang="ja-JP" altLang="en-US" sz="3200" b="1" dirty="0" smtClean="0">
                <a:solidFill>
                  <a:srgbClr val="595948"/>
                </a:solidFill>
                <a:latin typeface="メイリオ" panose="020B0604030504040204" pitchFamily="50" charset="-128"/>
                <a:ea typeface="メイリオ" panose="020B0604030504040204" pitchFamily="50" charset="-128"/>
              </a:rPr>
              <a:t>、韓国がダントツ</a:t>
            </a:r>
            <a:endParaRPr kumimoji="1" lang="ja-JP" altLang="en-US" sz="3200" b="1" dirty="0">
              <a:solidFill>
                <a:srgbClr val="595948"/>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4716016" y="2492896"/>
            <a:ext cx="1008112" cy="23762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124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par>
                                <p:cTn id="12" presetID="2" presetClass="entr" presetSubtype="4" fill="hold" nodeType="with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additive="base">
                                        <p:cTn id="14" dur="500" fill="hold"/>
                                        <p:tgtEl>
                                          <p:spTgt spid="2050"/>
                                        </p:tgtEl>
                                        <p:attrNameLst>
                                          <p:attrName>ppt_x</p:attrName>
                                        </p:attrNameLst>
                                      </p:cBhvr>
                                      <p:tavLst>
                                        <p:tav tm="0">
                                          <p:val>
                                            <p:strVal val="#ppt_x"/>
                                          </p:val>
                                        </p:tav>
                                        <p:tav tm="100000">
                                          <p:val>
                                            <p:strVal val="#ppt_x"/>
                                          </p:val>
                                        </p:tav>
                                      </p:tavLst>
                                    </p:anim>
                                    <p:anim calcmode="lin" valueType="num">
                                      <p:cBhvr additive="base">
                                        <p:cTn id="15" dur="500" fill="hold"/>
                                        <p:tgtEl>
                                          <p:spTgt spid="205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9557" y="1285863"/>
            <a:ext cx="8065827" cy="3151250"/>
          </a:xfrm>
        </p:spPr>
        <p:txBody>
          <a:bodyPr>
            <a:normAutofit/>
          </a:bodyPr>
          <a:lstStyle/>
          <a:p>
            <a:pPr marL="0" indent="0">
              <a:buNone/>
            </a:pPr>
            <a:r>
              <a:rPr lang="en-US" altLang="ja-JP" dirty="0" smtClean="0">
                <a:latin typeface="HGP創英角ｺﾞｼｯｸUB" panose="020B0900000000000000" pitchFamily="50" charset="-128"/>
                <a:ea typeface="HGP創英角ｺﾞｼｯｸUB" panose="020B0900000000000000" pitchFamily="50" charset="-128"/>
              </a:rPr>
              <a:t>SP</a:t>
            </a:r>
            <a:r>
              <a:rPr lang="ja-JP" altLang="en-US" dirty="0" smtClean="0">
                <a:latin typeface="HGP創英角ｺﾞｼｯｸUB" panose="020B0900000000000000" pitchFamily="50" charset="-128"/>
                <a:ea typeface="HGP創英角ｺﾞｼｯｸUB" panose="020B0900000000000000" pitchFamily="50" charset="-128"/>
              </a:rPr>
              <a:t>ユーザーのうち、</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アプリでゲームをプレイする可能性は高い！</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lgn="ctr">
              <a:buNone/>
            </a:pPr>
            <a:r>
              <a:rPr lang="ja-JP" altLang="en-US" dirty="0" smtClean="0">
                <a:solidFill>
                  <a:schemeClr val="bg2"/>
                </a:solidFill>
                <a:latin typeface="HGP創英角ｺﾞｼｯｸUB" panose="020B0900000000000000" pitchFamily="50" charset="-128"/>
                <a:ea typeface="HGP創英角ｺﾞｼｯｸUB" panose="020B0900000000000000" pitchFamily="50" charset="-128"/>
              </a:rPr>
              <a:t>＆</a:t>
            </a:r>
            <a:endParaRPr lang="en-US" altLang="ja-JP" dirty="0" smtClean="0">
              <a:solidFill>
                <a:schemeClr val="bg2"/>
              </a:solidFill>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ゲームをプレイする人は、長い時間をかけて</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dirty="0" smtClean="0">
                <a:latin typeface="HGP創英角ｺﾞｼｯｸUB" panose="020B0900000000000000" pitchFamily="50" charset="-128"/>
                <a:ea typeface="HGP創英角ｺﾞｼｯｸUB" panose="020B0900000000000000" pitchFamily="50" charset="-128"/>
              </a:rPr>
              <a:t>プレイをしてもらえる可能性が高い。</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solidFill>
                <a:schemeClr val="bg2"/>
              </a:solidFill>
              <a:latin typeface="HGP創英角ｺﾞｼｯｸUB" panose="020B0900000000000000" pitchFamily="50" charset="-128"/>
              <a:ea typeface="HGP創英角ｺﾞｼｯｸUB" panose="020B0900000000000000" pitchFamily="50" charset="-128"/>
            </a:endParaRPr>
          </a:p>
          <a:p>
            <a:pPr marL="0" indent="0">
              <a:buNone/>
            </a:pP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5" name="爆発 2 4"/>
          <p:cNvSpPr/>
          <p:nvPr/>
        </p:nvSpPr>
        <p:spPr>
          <a:xfrm>
            <a:off x="107504" y="165464"/>
            <a:ext cx="8913458" cy="5783816"/>
          </a:xfrm>
          <a:prstGeom prst="irregularSeal2">
            <a:avLst/>
          </a:prstGeom>
          <a:solidFill>
            <a:schemeClr val="accent5">
              <a:tint val="100000"/>
              <a:alpha val="92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ja-JP" altLang="en-US" sz="3200" dirty="0" smtClean="0">
                <a:solidFill>
                  <a:schemeClr val="tx1"/>
                </a:solidFill>
                <a:latin typeface="HGP創英角ｺﾞｼｯｸUB" panose="020B0900000000000000" pitchFamily="50" charset="-128"/>
                <a:ea typeface="HGP創英角ｺﾞｼｯｸUB" panose="020B0900000000000000" pitchFamily="50" charset="-128"/>
              </a:rPr>
              <a:t>ビジネスチャンスの</a:t>
            </a:r>
            <a:endParaRPr lang="en-US" altLang="ja-JP" sz="3200" dirty="0" smtClean="0">
              <a:solidFill>
                <a:schemeClr val="tx1"/>
              </a:solidFill>
              <a:latin typeface="HGP創英角ｺﾞｼｯｸUB" panose="020B0900000000000000" pitchFamily="50" charset="-128"/>
              <a:ea typeface="HGP創英角ｺﾞｼｯｸUB" panose="020B0900000000000000" pitchFamily="50" charset="-128"/>
            </a:endParaRPr>
          </a:p>
          <a:p>
            <a:pPr algn="ctr"/>
            <a:r>
              <a:rPr lang="ja-JP" altLang="en-US" sz="3200" dirty="0" smtClean="0">
                <a:solidFill>
                  <a:schemeClr val="tx1"/>
                </a:solidFill>
                <a:latin typeface="HGP創英角ｺﾞｼｯｸUB" panose="020B0900000000000000" pitchFamily="50" charset="-128"/>
                <a:ea typeface="HGP創英角ｺﾞｼｯｸUB" panose="020B0900000000000000" pitchFamily="50" charset="-128"/>
              </a:rPr>
              <a:t>可能性</a:t>
            </a:r>
            <a:r>
              <a:rPr lang="ja-JP" altLang="en-US" sz="3200" dirty="0">
                <a:solidFill>
                  <a:schemeClr val="tx1"/>
                </a:solidFill>
                <a:latin typeface="HGP創英角ｺﾞｼｯｸUB" panose="020B0900000000000000" pitchFamily="50" charset="-128"/>
                <a:ea typeface="HGP創英角ｺﾞｼｯｸUB" panose="020B0900000000000000" pitchFamily="50" charset="-128"/>
              </a:rPr>
              <a:t>が高い！</a:t>
            </a:r>
            <a:r>
              <a:rPr lang="ja-JP" altLang="en-US" sz="3200" dirty="0" smtClean="0">
                <a:solidFill>
                  <a:schemeClr val="tx1"/>
                </a:solidFill>
                <a:latin typeface="HGP創英角ｺﾞｼｯｸUB" panose="020B0900000000000000" pitchFamily="50" charset="-128"/>
                <a:ea typeface="HGP創英角ｺﾞｼｯｸUB" panose="020B0900000000000000" pitchFamily="50" charset="-128"/>
              </a:rPr>
              <a:t>！</a:t>
            </a:r>
            <a:endParaRPr lang="ja-JP" altLang="en-US" sz="3200" dirty="0">
              <a:ln w="0"/>
              <a:solidFill>
                <a:schemeClr val="tx1"/>
              </a:solidFill>
              <a:effectLst>
                <a:reflection blurRad="6350" stA="53000" endA="300" endPos="35500" dir="5400000" sy="-90000" algn="bl" rotWithShape="0"/>
              </a:effectLst>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2814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wipe(down)">
                                      <p:cBhvr>
                                        <p:cTn id="46" dur="580">
                                          <p:stCondLst>
                                            <p:cond delay="0"/>
                                          </p:stCondLst>
                                        </p:cTn>
                                        <p:tgtEl>
                                          <p:spTgt spid="3">
                                            <p:txEl>
                                              <p:pRg st="3" end="3"/>
                                            </p:txEl>
                                          </p:spTgt>
                                        </p:tgtEl>
                                      </p:cBhvr>
                                    </p:animEffect>
                                    <p:anim calcmode="lin" valueType="num">
                                      <p:cBhvr>
                                        <p:cTn id="4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2" dur="26">
                                          <p:stCondLst>
                                            <p:cond delay="650"/>
                                          </p:stCondLst>
                                        </p:cTn>
                                        <p:tgtEl>
                                          <p:spTgt spid="3">
                                            <p:txEl>
                                              <p:pRg st="3" end="3"/>
                                            </p:txEl>
                                          </p:spTgt>
                                        </p:tgtEl>
                                      </p:cBhvr>
                                      <p:to x="100000" y="60000"/>
                                    </p:animScale>
                                    <p:animScale>
                                      <p:cBhvr>
                                        <p:cTn id="53" dur="166" decel="50000">
                                          <p:stCondLst>
                                            <p:cond delay="676"/>
                                          </p:stCondLst>
                                        </p:cTn>
                                        <p:tgtEl>
                                          <p:spTgt spid="3">
                                            <p:txEl>
                                              <p:pRg st="3" end="3"/>
                                            </p:txEl>
                                          </p:spTgt>
                                        </p:tgtEl>
                                      </p:cBhvr>
                                      <p:to x="100000" y="100000"/>
                                    </p:animScale>
                                    <p:animScale>
                                      <p:cBhvr>
                                        <p:cTn id="54" dur="26">
                                          <p:stCondLst>
                                            <p:cond delay="1312"/>
                                          </p:stCondLst>
                                        </p:cTn>
                                        <p:tgtEl>
                                          <p:spTgt spid="3">
                                            <p:txEl>
                                              <p:pRg st="3" end="3"/>
                                            </p:txEl>
                                          </p:spTgt>
                                        </p:tgtEl>
                                      </p:cBhvr>
                                      <p:to x="100000" y="80000"/>
                                    </p:animScale>
                                    <p:animScale>
                                      <p:cBhvr>
                                        <p:cTn id="55" dur="166" decel="50000">
                                          <p:stCondLst>
                                            <p:cond delay="1338"/>
                                          </p:stCondLst>
                                        </p:cTn>
                                        <p:tgtEl>
                                          <p:spTgt spid="3">
                                            <p:txEl>
                                              <p:pRg st="3" end="3"/>
                                            </p:txEl>
                                          </p:spTgt>
                                        </p:tgtEl>
                                      </p:cBhvr>
                                      <p:to x="100000" y="100000"/>
                                    </p:animScale>
                                    <p:animScale>
                                      <p:cBhvr>
                                        <p:cTn id="56" dur="26">
                                          <p:stCondLst>
                                            <p:cond delay="1642"/>
                                          </p:stCondLst>
                                        </p:cTn>
                                        <p:tgtEl>
                                          <p:spTgt spid="3">
                                            <p:txEl>
                                              <p:pRg st="3" end="3"/>
                                            </p:txEl>
                                          </p:spTgt>
                                        </p:tgtEl>
                                      </p:cBhvr>
                                      <p:to x="100000" y="90000"/>
                                    </p:animScale>
                                    <p:animScale>
                                      <p:cBhvr>
                                        <p:cTn id="57" dur="166" decel="50000">
                                          <p:stCondLst>
                                            <p:cond delay="1668"/>
                                          </p:stCondLst>
                                        </p:cTn>
                                        <p:tgtEl>
                                          <p:spTgt spid="3">
                                            <p:txEl>
                                              <p:pRg st="3" end="3"/>
                                            </p:txEl>
                                          </p:spTgt>
                                        </p:tgtEl>
                                      </p:cBhvr>
                                      <p:to x="100000" y="100000"/>
                                    </p:animScale>
                                    <p:animScale>
                                      <p:cBhvr>
                                        <p:cTn id="58" dur="26">
                                          <p:stCondLst>
                                            <p:cond delay="1808"/>
                                          </p:stCondLst>
                                        </p:cTn>
                                        <p:tgtEl>
                                          <p:spTgt spid="3">
                                            <p:txEl>
                                              <p:pRg st="3" end="3"/>
                                            </p:txEl>
                                          </p:spTgt>
                                        </p:tgtEl>
                                      </p:cBhvr>
                                      <p:to x="100000" y="95000"/>
                                    </p:animScale>
                                    <p:animScale>
                                      <p:cBhvr>
                                        <p:cTn id="59" dur="166" decel="50000">
                                          <p:stCondLst>
                                            <p:cond delay="1834"/>
                                          </p:stCondLst>
                                        </p:cTn>
                                        <p:tgtEl>
                                          <p:spTgt spid="3">
                                            <p:txEl>
                                              <p:pRg st="3" end="3"/>
                                            </p:txEl>
                                          </p:spTgt>
                                        </p:tgtEl>
                                      </p:cBhvr>
                                      <p:to x="100000" y="100000"/>
                                    </p:animScale>
                                  </p:childTnLst>
                                </p:cTn>
                              </p:par>
                              <p:par>
                                <p:cTn id="60" presetID="26" presetClass="entr" presetSubtype="0" fill="hold" nodeType="with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wipe(down)">
                                      <p:cBhvr>
                                        <p:cTn id="62" dur="580">
                                          <p:stCondLst>
                                            <p:cond delay="0"/>
                                          </p:stCondLst>
                                        </p:cTn>
                                        <p:tgtEl>
                                          <p:spTgt spid="3">
                                            <p:txEl>
                                              <p:pRg st="4" end="4"/>
                                            </p:txEl>
                                          </p:spTgt>
                                        </p:tgtEl>
                                      </p:cBhvr>
                                    </p:animEffect>
                                    <p:anim calcmode="lin" valueType="num">
                                      <p:cBhvr>
                                        <p:cTn id="63"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8" dur="26">
                                          <p:stCondLst>
                                            <p:cond delay="650"/>
                                          </p:stCondLst>
                                        </p:cTn>
                                        <p:tgtEl>
                                          <p:spTgt spid="3">
                                            <p:txEl>
                                              <p:pRg st="4" end="4"/>
                                            </p:txEl>
                                          </p:spTgt>
                                        </p:tgtEl>
                                      </p:cBhvr>
                                      <p:to x="100000" y="60000"/>
                                    </p:animScale>
                                    <p:animScale>
                                      <p:cBhvr>
                                        <p:cTn id="69" dur="166" decel="50000">
                                          <p:stCondLst>
                                            <p:cond delay="676"/>
                                          </p:stCondLst>
                                        </p:cTn>
                                        <p:tgtEl>
                                          <p:spTgt spid="3">
                                            <p:txEl>
                                              <p:pRg st="4" end="4"/>
                                            </p:txEl>
                                          </p:spTgt>
                                        </p:tgtEl>
                                      </p:cBhvr>
                                      <p:to x="100000" y="100000"/>
                                    </p:animScale>
                                    <p:animScale>
                                      <p:cBhvr>
                                        <p:cTn id="70" dur="26">
                                          <p:stCondLst>
                                            <p:cond delay="1312"/>
                                          </p:stCondLst>
                                        </p:cTn>
                                        <p:tgtEl>
                                          <p:spTgt spid="3">
                                            <p:txEl>
                                              <p:pRg st="4" end="4"/>
                                            </p:txEl>
                                          </p:spTgt>
                                        </p:tgtEl>
                                      </p:cBhvr>
                                      <p:to x="100000" y="80000"/>
                                    </p:animScale>
                                    <p:animScale>
                                      <p:cBhvr>
                                        <p:cTn id="71" dur="166" decel="50000">
                                          <p:stCondLst>
                                            <p:cond delay="1338"/>
                                          </p:stCondLst>
                                        </p:cTn>
                                        <p:tgtEl>
                                          <p:spTgt spid="3">
                                            <p:txEl>
                                              <p:pRg st="4" end="4"/>
                                            </p:txEl>
                                          </p:spTgt>
                                        </p:tgtEl>
                                      </p:cBhvr>
                                      <p:to x="100000" y="100000"/>
                                    </p:animScale>
                                    <p:animScale>
                                      <p:cBhvr>
                                        <p:cTn id="72" dur="26">
                                          <p:stCondLst>
                                            <p:cond delay="1642"/>
                                          </p:stCondLst>
                                        </p:cTn>
                                        <p:tgtEl>
                                          <p:spTgt spid="3">
                                            <p:txEl>
                                              <p:pRg st="4" end="4"/>
                                            </p:txEl>
                                          </p:spTgt>
                                        </p:tgtEl>
                                      </p:cBhvr>
                                      <p:to x="100000" y="90000"/>
                                    </p:animScale>
                                    <p:animScale>
                                      <p:cBhvr>
                                        <p:cTn id="73" dur="166" decel="50000">
                                          <p:stCondLst>
                                            <p:cond delay="1668"/>
                                          </p:stCondLst>
                                        </p:cTn>
                                        <p:tgtEl>
                                          <p:spTgt spid="3">
                                            <p:txEl>
                                              <p:pRg st="4" end="4"/>
                                            </p:txEl>
                                          </p:spTgt>
                                        </p:tgtEl>
                                      </p:cBhvr>
                                      <p:to x="100000" y="100000"/>
                                    </p:animScale>
                                    <p:animScale>
                                      <p:cBhvr>
                                        <p:cTn id="74" dur="26">
                                          <p:stCondLst>
                                            <p:cond delay="1808"/>
                                          </p:stCondLst>
                                        </p:cTn>
                                        <p:tgtEl>
                                          <p:spTgt spid="3">
                                            <p:txEl>
                                              <p:pRg st="4" end="4"/>
                                            </p:txEl>
                                          </p:spTgt>
                                        </p:tgtEl>
                                      </p:cBhvr>
                                      <p:to x="100000" y="95000"/>
                                    </p:animScale>
                                    <p:animScale>
                                      <p:cBhvr>
                                        <p:cTn id="75" dur="166" decel="50000">
                                          <p:stCondLst>
                                            <p:cond delay="1834"/>
                                          </p:stCondLst>
                                        </p:cTn>
                                        <p:tgtEl>
                                          <p:spTgt spid="3">
                                            <p:txEl>
                                              <p:pRg st="4" end="4"/>
                                            </p:txEl>
                                          </p:spTgt>
                                        </p:tgtEl>
                                      </p:cBhvr>
                                      <p:to x="100000" y="100000"/>
                                    </p:animScale>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
                                          </p:val>
                                        </p:tav>
                                        <p:tav tm="100000">
                                          <p:val>
                                            <p:strVal val="#ppt_w"/>
                                          </p:val>
                                        </p:tav>
                                      </p:tavLst>
                                    </p:anim>
                                    <p:anim calcmode="lin" valueType="num">
                                      <p:cBhvr>
                                        <p:cTn id="81" dur="500" fill="hold"/>
                                        <p:tgtEl>
                                          <p:spTgt spid="5"/>
                                        </p:tgtEl>
                                        <p:attrNameLst>
                                          <p:attrName>ppt_h</p:attrName>
                                        </p:attrNameLst>
                                      </p:cBhvr>
                                      <p:tavLst>
                                        <p:tav tm="0">
                                          <p:val>
                                            <p:fltVal val="0"/>
                                          </p:val>
                                        </p:tav>
                                        <p:tav tm="100000">
                                          <p:val>
                                            <p:strVal val="#ppt_h"/>
                                          </p:val>
                                        </p:tav>
                                      </p:tavLst>
                                    </p:anim>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548680"/>
            <a:ext cx="7358114" cy="5318051"/>
          </a:xfrm>
        </p:spPr>
        <p:txBody>
          <a:bodyPr/>
          <a:lstStyle/>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　　　　　スマホのゲームといったら、　　</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　　皆さんは何を思い浮かべますか？？</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　パスド〇ラ？　コ〇プラ？　グラブ〇？</a:t>
            </a:r>
            <a:endParaRPr kumimoji="1" lang="ja-JP" altLang="en-US" dirty="0">
              <a:latin typeface="HGP創英角ｺﾞｼｯｸUB" panose="020B0900000000000000" pitchFamily="50" charset="-128"/>
              <a:ea typeface="HGP創英角ｺﾞｼｯｸUB" panose="020B0900000000000000"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3006223"/>
            <a:ext cx="2285714" cy="2285714"/>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7104" y="3065398"/>
            <a:ext cx="2281436" cy="2167364"/>
          </a:xfrm>
          <a:prstGeom prst="rect">
            <a:avLst/>
          </a:prstGeom>
        </p:spPr>
      </p:pic>
      <p:sp>
        <p:nvSpPr>
          <p:cNvPr id="7" name="正方形/長方形 6"/>
          <p:cNvSpPr/>
          <p:nvPr/>
        </p:nvSpPr>
        <p:spPr>
          <a:xfrm>
            <a:off x="1285511" y="2057286"/>
            <a:ext cx="6336704" cy="201622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smtClean="0">
                <a:latin typeface="HGP創英角ｺﾞｼｯｸUB" panose="020B0900000000000000" pitchFamily="50" charset="-128"/>
                <a:ea typeface="HGP創英角ｺﾞｼｯｸUB" panose="020B0900000000000000" pitchFamily="50" charset="-128"/>
              </a:rPr>
              <a:t>パズルや</a:t>
            </a:r>
            <a:r>
              <a:rPr lang="en-US" altLang="ja-JP" sz="2800" dirty="0" smtClean="0">
                <a:latin typeface="HGP創英角ｺﾞｼｯｸUB" panose="020B0900000000000000" pitchFamily="50" charset="-128"/>
                <a:ea typeface="HGP創英角ｺﾞｼｯｸUB" panose="020B0900000000000000" pitchFamily="50" charset="-128"/>
              </a:rPr>
              <a:t>RPG</a:t>
            </a:r>
            <a:r>
              <a:rPr lang="ja-JP" altLang="en-US" sz="2800" dirty="0" smtClean="0">
                <a:latin typeface="HGP創英角ｺﾞｼｯｸUB" panose="020B0900000000000000" pitchFamily="50" charset="-128"/>
                <a:ea typeface="HGP創英角ｺﾞｼｯｸUB" panose="020B0900000000000000" pitchFamily="50" charset="-128"/>
              </a:rPr>
              <a:t>系</a:t>
            </a:r>
            <a:endParaRPr lang="en-US" altLang="ja-JP" sz="2800" dirty="0">
              <a:latin typeface="HGP創英角ｺﾞｼｯｸUB" panose="020B0900000000000000" pitchFamily="50" charset="-128"/>
              <a:ea typeface="HGP創英角ｺﾞｼｯｸUB" panose="020B0900000000000000" pitchFamily="50" charset="-128"/>
            </a:endParaRPr>
          </a:p>
          <a:p>
            <a:r>
              <a:rPr lang="ja-JP" altLang="en-US" sz="2800" dirty="0">
                <a:latin typeface="HGP創英角ｺﾞｼｯｸUB" panose="020B0900000000000000" pitchFamily="50" charset="-128"/>
                <a:ea typeface="HGP創英角ｺﾞｼｯｸUB" panose="020B0900000000000000" pitchFamily="50" charset="-128"/>
              </a:rPr>
              <a:t>ある程度ジャンルとしては</a:t>
            </a:r>
            <a:r>
              <a:rPr lang="ja-JP" altLang="en-US" sz="2800" dirty="0" smtClean="0">
                <a:latin typeface="HGP創英角ｺﾞｼｯｸUB" panose="020B0900000000000000" pitchFamily="50" charset="-128"/>
                <a:ea typeface="HGP創英角ｺﾞｼｯｸUB" panose="020B0900000000000000" pitchFamily="50" charset="-128"/>
              </a:rPr>
              <a:t>出尽くしており、目新しさは皆無</a:t>
            </a:r>
            <a:r>
              <a:rPr lang="en-US" altLang="ja-JP" sz="2800" dirty="0" smtClean="0">
                <a:latin typeface="HGP創英角ｺﾞｼｯｸUB" panose="020B0900000000000000" pitchFamily="50" charset="-128"/>
                <a:ea typeface="HGP創英角ｺﾞｼｯｸUB" panose="020B0900000000000000" pitchFamily="50" charset="-128"/>
              </a:rPr>
              <a:t>…</a:t>
            </a:r>
            <a:endParaRPr lang="ja-JP" altLang="en-US" sz="2800" dirty="0">
              <a:latin typeface="HGP創英角ｺﾞｼｯｸUB" panose="020B0900000000000000" pitchFamily="50" charset="-128"/>
              <a:ea typeface="HGP創英角ｺﾞｼｯｸUB" panose="020B0900000000000000" pitchFamily="50" charset="-128"/>
            </a:endParaRPr>
          </a:p>
          <a:p>
            <a:pPr algn="ctr"/>
            <a:endParaRPr kumimoji="1" lang="ja-JP" altLang="en-US" dirty="0"/>
          </a:p>
        </p:txBody>
      </p:sp>
    </p:spTree>
    <p:extLst>
      <p:ext uri="{BB962C8B-B14F-4D97-AF65-F5344CB8AC3E}">
        <p14:creationId xmlns:p14="http://schemas.microsoft.com/office/powerpoint/2010/main" val="90746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par>
                                <p:cTn id="13" presetID="53"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692696"/>
            <a:ext cx="7358114" cy="5119129"/>
          </a:xfrm>
        </p:spPr>
        <p:txBody>
          <a:bodyPr/>
          <a:lstStyle/>
          <a:p>
            <a:pPr marL="0" indent="0">
              <a:buNone/>
            </a:pPr>
            <a:r>
              <a:rPr lang="en-US" altLang="ja-JP" sz="2800" dirty="0" smtClean="0">
                <a:latin typeface="HGP創英角ｺﾞｼｯｸUB" panose="020B0900000000000000" pitchFamily="50" charset="-128"/>
                <a:ea typeface="HGP創英角ｺﾞｼｯｸUB" panose="020B0900000000000000" pitchFamily="50" charset="-128"/>
              </a:rPr>
              <a:t>	</a:t>
            </a:r>
            <a:r>
              <a:rPr lang="ja-JP" altLang="en-US" sz="2800" dirty="0" smtClean="0">
                <a:latin typeface="HGP創英角ｺﾞｼｯｸUB" panose="020B0900000000000000" pitchFamily="50" charset="-128"/>
                <a:ea typeface="HGP創英角ｺﾞｼｯｸUB" panose="020B0900000000000000" pitchFamily="50" charset="-128"/>
              </a:rPr>
              <a:t>　　　　　　今我々のいる両国</a:t>
            </a:r>
            <a:r>
              <a:rPr lang="ja-JP" altLang="en-US" sz="2800" dirty="0">
                <a:latin typeface="HGP創英角ｺﾞｼｯｸUB" panose="020B0900000000000000" pitchFamily="50" charset="-128"/>
                <a:ea typeface="HGP創英角ｺﾞｼｯｸUB" panose="020B0900000000000000" pitchFamily="50" charset="-128"/>
              </a:rPr>
              <a:t>です</a:t>
            </a:r>
            <a:r>
              <a:rPr lang="ja-JP" altLang="en-US" sz="2800" dirty="0" smtClean="0">
                <a:latin typeface="HGP創英角ｺﾞｼｯｸUB" panose="020B0900000000000000" pitchFamily="50" charset="-128"/>
                <a:ea typeface="HGP創英角ｺﾞｼｯｸUB" panose="020B0900000000000000" pitchFamily="50" charset="-128"/>
              </a:rPr>
              <a:t>が、</a:t>
            </a:r>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r>
              <a:rPr lang="ja-JP" altLang="en-US" sz="2800" dirty="0" smtClean="0">
                <a:latin typeface="HGP創英角ｺﾞｼｯｸUB" panose="020B0900000000000000" pitchFamily="50" charset="-128"/>
                <a:ea typeface="HGP創英角ｺﾞｼｯｸUB" panose="020B0900000000000000" pitchFamily="50" charset="-128"/>
              </a:rPr>
              <a:t>　　</a:t>
            </a:r>
            <a:r>
              <a:rPr lang="en-US" altLang="ja-JP" sz="2800" dirty="0" smtClean="0">
                <a:latin typeface="HGP創英角ｺﾞｼｯｸUB" panose="020B0900000000000000" pitchFamily="50" charset="-128"/>
                <a:ea typeface="HGP創英角ｺﾞｼｯｸUB" panose="020B0900000000000000" pitchFamily="50" charset="-128"/>
              </a:rPr>
              <a:t>	</a:t>
            </a:r>
            <a:r>
              <a:rPr lang="ja-JP" altLang="en-US" sz="2800" dirty="0" smtClean="0">
                <a:latin typeface="HGP創英角ｺﾞｼｯｸUB" panose="020B0900000000000000" pitchFamily="50" charset="-128"/>
                <a:ea typeface="HGP創英角ｺﾞｼｯｸUB" panose="020B0900000000000000" pitchFamily="50" charset="-128"/>
              </a:rPr>
              <a:t>　　皆さんは何</a:t>
            </a:r>
            <a:r>
              <a:rPr lang="ja-JP" altLang="en-US" sz="2800" dirty="0">
                <a:latin typeface="HGP創英角ｺﾞｼｯｸUB" panose="020B0900000000000000" pitchFamily="50" charset="-128"/>
                <a:ea typeface="HGP創英角ｺﾞｼｯｸUB" panose="020B0900000000000000" pitchFamily="50" charset="-128"/>
              </a:rPr>
              <a:t>を思い浮かべますか？</a:t>
            </a:r>
            <a:r>
              <a:rPr lang="ja-JP" altLang="en-US" sz="2800" dirty="0" smtClean="0">
                <a:latin typeface="HGP創英角ｺﾞｼｯｸUB" panose="020B0900000000000000" pitchFamily="50" charset="-128"/>
                <a:ea typeface="HGP創英角ｺﾞｼｯｸUB" panose="020B0900000000000000" pitchFamily="50" charset="-128"/>
              </a:rPr>
              <a:t>？</a:t>
            </a:r>
            <a:endParaRPr lang="en-US" altLang="ja-JP" sz="2800"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kumimoji="1" lang="ja-JP"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4365104"/>
            <a:ext cx="1944216" cy="2251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1043608" y="4774976"/>
            <a:ext cx="5436648" cy="923330"/>
          </a:xfrm>
          <a:prstGeom prst="rect">
            <a:avLst/>
          </a:prstGeom>
          <a:noFill/>
        </p:spPr>
        <p:txBody>
          <a:bodyPr wrap="square" rtlCol="0">
            <a:spAutoFit/>
          </a:bodyPr>
          <a:lstStyle/>
          <a:p>
            <a:r>
              <a:rPr lang="ja-JP" altLang="en-US" sz="5400" dirty="0">
                <a:solidFill>
                  <a:srgbClr val="FF0000"/>
                </a:solidFill>
                <a:latin typeface="HGP創英角ｺﾞｼｯｸUB" panose="020B0900000000000000" pitchFamily="50" charset="-128"/>
                <a:ea typeface="HGP創英角ｺﾞｼｯｸUB" panose="020B0900000000000000" pitchFamily="50" charset="-128"/>
              </a:rPr>
              <a:t>しごん？？</a:t>
            </a:r>
            <a:endParaRPr lang="en-US" altLang="ja-JP" sz="5400" dirty="0">
              <a:solidFill>
                <a:srgbClr val="FF0000"/>
              </a:solidFill>
              <a:latin typeface="HGP創英角ｺﾞｼｯｸUB" panose="020B0900000000000000" pitchFamily="50" charset="-128"/>
              <a:ea typeface="HGP創英角ｺﾞｼｯｸUB" panose="020B0900000000000000" pitchFamily="50" charset="-128"/>
            </a:endParaRPr>
          </a:p>
        </p:txBody>
      </p:sp>
      <p:sp>
        <p:nvSpPr>
          <p:cNvPr id="6" name="テキスト ボックス 5"/>
          <p:cNvSpPr txBox="1"/>
          <p:nvPr/>
        </p:nvSpPr>
        <p:spPr>
          <a:xfrm>
            <a:off x="4391936" y="3437097"/>
            <a:ext cx="5436648" cy="769441"/>
          </a:xfrm>
          <a:prstGeom prst="rect">
            <a:avLst/>
          </a:prstGeom>
          <a:noFill/>
        </p:spPr>
        <p:txBody>
          <a:bodyPr wrap="square" rtlCol="0">
            <a:spAutoFit/>
          </a:bodyPr>
          <a:lstStyle/>
          <a:p>
            <a:r>
              <a:rPr lang="ja-JP" altLang="en-US" sz="4400" dirty="0">
                <a:solidFill>
                  <a:srgbClr val="00B050"/>
                </a:solidFill>
                <a:latin typeface="HGP創英角ｺﾞｼｯｸUB" panose="020B0900000000000000" pitchFamily="50" charset="-128"/>
                <a:ea typeface="HGP創英角ｺﾞｼｯｸUB" panose="020B0900000000000000" pitchFamily="50" charset="-128"/>
              </a:rPr>
              <a:t>ユーネット？</a:t>
            </a:r>
            <a:endParaRPr lang="en-US" altLang="ja-JP" sz="4400" dirty="0">
              <a:solidFill>
                <a:srgbClr val="00B050"/>
              </a:solidFill>
              <a:latin typeface="HGP創英角ｺﾞｼｯｸUB" panose="020B0900000000000000" pitchFamily="50" charset="-128"/>
              <a:ea typeface="HGP創英角ｺﾞｼｯｸUB" panose="020B0900000000000000" pitchFamily="50" charset="-128"/>
            </a:endParaRP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7490" y="3411122"/>
            <a:ext cx="1209675"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2132856"/>
            <a:ext cx="1411042" cy="1167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テキスト ボックス 8"/>
          <p:cNvSpPr txBox="1"/>
          <p:nvPr/>
        </p:nvSpPr>
        <p:spPr>
          <a:xfrm>
            <a:off x="683568" y="2393569"/>
            <a:ext cx="5436648" cy="646331"/>
          </a:xfrm>
          <a:prstGeom prst="rect">
            <a:avLst/>
          </a:prstGeom>
          <a:noFill/>
        </p:spPr>
        <p:txBody>
          <a:bodyPr wrap="square" rtlCol="0">
            <a:spAutoFit/>
          </a:bodyPr>
          <a:lstStyle/>
          <a:p>
            <a:r>
              <a:rPr lang="ja-JP" altLang="en-US" sz="3600" dirty="0">
                <a:solidFill>
                  <a:schemeClr val="bg1"/>
                </a:solidFill>
                <a:latin typeface="HGP創英角ｺﾞｼｯｸUB" panose="020B0900000000000000" pitchFamily="50" charset="-128"/>
                <a:ea typeface="HGP創英角ｺﾞｼｯｸUB" panose="020B0900000000000000" pitchFamily="50" charset="-128"/>
              </a:rPr>
              <a:t>大江戸博物館？</a:t>
            </a:r>
            <a:endParaRPr lang="en-US" altLang="ja-JP" sz="3600" dirty="0">
              <a:solidFill>
                <a:schemeClr val="bg1"/>
              </a:solidFill>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97656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nodeType="with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barn(inVertical)">
                                      <p:cBhvr>
                                        <p:cTn id="18" dur="500"/>
                                        <p:tgtEl>
                                          <p:spTgt spid="409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par>
                                <p:cTn id="24" presetID="14" presetClass="entr" presetSubtype="10" fill="hold" nodeType="withEffect">
                                  <p:stCondLst>
                                    <p:cond delay="0"/>
                                  </p:stCondLst>
                                  <p:childTnLst>
                                    <p:set>
                                      <p:cBhvr>
                                        <p:cTn id="25" dur="1" fill="hold">
                                          <p:stCondLst>
                                            <p:cond delay="0"/>
                                          </p:stCondLst>
                                        </p:cTn>
                                        <p:tgtEl>
                                          <p:spTgt spid="4098"/>
                                        </p:tgtEl>
                                        <p:attrNameLst>
                                          <p:attrName>style.visibility</p:attrName>
                                        </p:attrNameLst>
                                      </p:cBhvr>
                                      <p:to>
                                        <p:strVal val="visible"/>
                                      </p:to>
                                    </p:set>
                                    <p:animEffect transition="in" filter="randombar(horizontal)">
                                      <p:cBhvr>
                                        <p:cTn id="26"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そうだね</a:t>
            </a:r>
            <a:endParaRPr kumimoji="1" lang="ja-JP" altLang="en-US" dirty="0"/>
          </a:p>
        </p:txBody>
      </p:sp>
      <p:pic>
        <p:nvPicPr>
          <p:cNvPr id="4" name="コンテンツ プレースホルダー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5489" y="1412776"/>
            <a:ext cx="5250807" cy="3450530"/>
          </a:xfrm>
        </p:spPr>
      </p:pic>
      <p:sp>
        <p:nvSpPr>
          <p:cNvPr id="5" name="テキスト ボックス 4"/>
          <p:cNvSpPr txBox="1"/>
          <p:nvPr/>
        </p:nvSpPr>
        <p:spPr>
          <a:xfrm>
            <a:off x="3203848" y="4941168"/>
            <a:ext cx="3240360" cy="923330"/>
          </a:xfrm>
          <a:prstGeom prst="rect">
            <a:avLst/>
          </a:prstGeom>
          <a:noFill/>
        </p:spPr>
        <p:txBody>
          <a:bodyPr wrap="square" rtlCol="0">
            <a:spAutoFit/>
          </a:bodyPr>
          <a:lstStyle/>
          <a:p>
            <a:r>
              <a:rPr kumimoji="1" lang="ja-JP" altLang="en-US" sz="5400" dirty="0" smtClean="0">
                <a:solidFill>
                  <a:schemeClr val="bg1"/>
                </a:solidFill>
              </a:rPr>
              <a:t>相撲だね</a:t>
            </a:r>
            <a:endParaRPr kumimoji="1" lang="ja-JP" altLang="en-US" sz="5400" dirty="0">
              <a:solidFill>
                <a:schemeClr val="bg1"/>
              </a:solidFill>
            </a:endParaRPr>
          </a:p>
        </p:txBody>
      </p:sp>
    </p:spTree>
    <p:extLst>
      <p:ext uri="{BB962C8B-B14F-4D97-AF65-F5344CB8AC3E}">
        <p14:creationId xmlns:p14="http://schemas.microsoft.com/office/powerpoint/2010/main" val="302100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28662" y="620688"/>
            <a:ext cx="7358114" cy="5191137"/>
          </a:xfrm>
        </p:spPr>
        <p:txBody>
          <a:bodyPr>
            <a:normAutofit/>
          </a:bodyPr>
          <a:lstStyle/>
          <a:p>
            <a:pPr marL="0" indent="0">
              <a:buNone/>
            </a:pPr>
            <a:r>
              <a:rPr lang="ja-JP" altLang="en-US" dirty="0">
                <a:latin typeface="HGP創英角ｺﾞｼｯｸUB" panose="020B0900000000000000" pitchFamily="50" charset="-128"/>
                <a:ea typeface="HGP創英角ｺﾞｼｯｸUB" panose="020B0900000000000000" pitchFamily="50" charset="-128"/>
              </a:rPr>
              <a:t>今</a:t>
            </a:r>
            <a:r>
              <a:rPr lang="ja-JP" altLang="en-US" dirty="0" smtClean="0">
                <a:latin typeface="HGP創英角ｺﾞｼｯｸUB" panose="020B0900000000000000" pitchFamily="50" charset="-128"/>
                <a:ea typeface="HGP創英角ｺﾞｼｯｸUB" panose="020B0900000000000000" pitchFamily="50" charset="-128"/>
              </a:rPr>
              <a:t>まで相撲を題材にした本格的な</a:t>
            </a: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r>
              <a:rPr kumimoji="1" lang="ja-JP" altLang="en-US" dirty="0" smtClean="0">
                <a:latin typeface="HGP創英角ｺﾞｼｯｸUB" panose="020B0900000000000000" pitchFamily="50" charset="-128"/>
                <a:ea typeface="HGP創英角ｺﾞｼｯｸUB" panose="020B0900000000000000" pitchFamily="50" charset="-128"/>
              </a:rPr>
              <a:t>ゲーム・アプリを皆さんは知っていますか？</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smtClean="0">
              <a:latin typeface="HGP創英角ｺﾞｼｯｸUB" panose="020B0900000000000000" pitchFamily="50" charset="-128"/>
              <a:ea typeface="HGP創英角ｺﾞｼｯｸUB" panose="020B0900000000000000" pitchFamily="50" charset="-128"/>
            </a:endParaRPr>
          </a:p>
          <a:p>
            <a:pPr marL="0" indent="0">
              <a:buNone/>
            </a:pPr>
            <a:endParaRPr lang="en-US" altLang="ja-JP" dirty="0">
              <a:latin typeface="HGP創英角ｺﾞｼｯｸUB" panose="020B0900000000000000" pitchFamily="50" charset="-128"/>
              <a:ea typeface="HGP創英角ｺﾞｼｯｸUB" panose="020B0900000000000000" pitchFamily="50" charset="-128"/>
            </a:endParaRPr>
          </a:p>
          <a:p>
            <a:pPr marL="0" indent="0">
              <a:buNone/>
            </a:pP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5" name="爆発 1 4"/>
          <p:cNvSpPr/>
          <p:nvPr/>
        </p:nvSpPr>
        <p:spPr>
          <a:xfrm>
            <a:off x="4644008" y="2780928"/>
            <a:ext cx="4061518" cy="288032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完全なる盲点</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6" name="爆発 1 5"/>
          <p:cNvSpPr/>
          <p:nvPr/>
        </p:nvSpPr>
        <p:spPr>
          <a:xfrm>
            <a:off x="611560" y="1628800"/>
            <a:ext cx="4032448" cy="288032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latin typeface="HGP創英角ｺﾞｼｯｸUB" panose="020B0900000000000000" pitchFamily="50" charset="-128"/>
                <a:ea typeface="HGP創英角ｺﾞｼｯｸUB" panose="020B0900000000000000" pitchFamily="50" charset="-128"/>
              </a:rPr>
              <a:t>スモウ</a:t>
            </a:r>
            <a:endParaRPr kumimoji="1" lang="en-US" altLang="ja-JP" dirty="0" smtClean="0">
              <a:latin typeface="HGP創英角ｺﾞｼｯｸUB" panose="020B0900000000000000" pitchFamily="50" charset="-128"/>
              <a:ea typeface="HGP創英角ｺﾞｼｯｸUB" panose="020B0900000000000000" pitchFamily="50" charset="-128"/>
            </a:endParaRPr>
          </a:p>
          <a:p>
            <a:pPr algn="ctr"/>
            <a:r>
              <a:rPr lang="en-US" altLang="ja-JP" dirty="0" smtClean="0">
                <a:latin typeface="HGP創英角ｺﾞｼｯｸUB" panose="020B0900000000000000" pitchFamily="50" charset="-128"/>
                <a:ea typeface="HGP創英角ｺﾞｼｯｸUB" panose="020B0900000000000000" pitchFamily="50" charset="-128"/>
              </a:rPr>
              <a:t>×</a:t>
            </a:r>
          </a:p>
          <a:p>
            <a:pPr algn="ctr"/>
            <a:r>
              <a:rPr kumimoji="1" lang="ja-JP" altLang="en-US" dirty="0" smtClean="0">
                <a:latin typeface="HGP創英角ｺﾞｼｯｸUB" panose="020B0900000000000000" pitchFamily="50" charset="-128"/>
                <a:ea typeface="HGP創英角ｺﾞｼｯｸUB" panose="020B0900000000000000" pitchFamily="50" charset="-128"/>
              </a:rPr>
              <a:t>スマホ</a:t>
            </a:r>
            <a:r>
              <a:rPr lang="ja-JP" altLang="en-US" dirty="0" smtClean="0">
                <a:latin typeface="HGP創英角ｺﾞｼｯｸUB" panose="020B0900000000000000" pitchFamily="50" charset="-128"/>
                <a:ea typeface="HGP創英角ｺﾞｼｯｸUB" panose="020B0900000000000000" pitchFamily="50" charset="-128"/>
              </a:rPr>
              <a:t>ゲーム</a:t>
            </a:r>
            <a:endParaRPr kumimoji="1" lang="ja-JP" altLang="en-US"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48368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紅梅匂">
  <a:themeElements>
    <a:clrScheme name="紅梅匂">
      <a:dk1>
        <a:sysClr val="windowText" lastClr="000000"/>
      </a:dk1>
      <a:lt1>
        <a:sysClr val="window" lastClr="FFFFFF"/>
      </a:lt1>
      <a:dk2>
        <a:srgbClr val="B43731"/>
      </a:dk2>
      <a:lt2>
        <a:srgbClr val="FFFFD2"/>
      </a:lt2>
      <a:accent1>
        <a:srgbClr val="5B8835"/>
      </a:accent1>
      <a:accent2>
        <a:srgbClr val="538BA2"/>
      </a:accent2>
      <a:accent3>
        <a:srgbClr val="876631"/>
      </a:accent3>
      <a:accent4>
        <a:srgbClr val="B49F42"/>
      </a:accent4>
      <a:accent5>
        <a:srgbClr val="CD5C56"/>
      </a:accent5>
      <a:accent6>
        <a:srgbClr val="AB57AF"/>
      </a:accent6>
      <a:hlink>
        <a:srgbClr val="0000FE"/>
      </a:hlink>
      <a:folHlink>
        <a:srgbClr val="81007F"/>
      </a:folHlink>
    </a:clrScheme>
    <a:fontScheme name="紅梅匂">
      <a:majorFont>
        <a:latin typeface="Constantia"/>
        <a:ea typeface=""/>
        <a:cs typeface=""/>
        <a:font script="Jpan" typeface="HG行書体"/>
        <a:font script="Hang" typeface="HY신명조"/>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nstantia"/>
        <a:ea typeface=""/>
        <a:cs typeface=""/>
        <a:font script="Jpan" typeface="HG行書体"/>
        <a:font script="Hang" typeface="HY신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紅梅匂">
      <a:fillStyleLst>
        <a:solidFill>
          <a:schemeClr val="phClr">
            <a:tint val="100000"/>
          </a:schemeClr>
        </a:solidFill>
        <a:gradFill>
          <a:gsLst>
            <a:gs pos="0">
              <a:schemeClr val="phClr">
                <a:sat val="44000"/>
                <a:lum val="55000"/>
              </a:schemeClr>
            </a:gs>
            <a:gs pos="100000">
              <a:schemeClr val="phClr">
                <a:sat val="96000"/>
                <a:lum val="76000"/>
              </a:schemeClr>
            </a:gs>
          </a:gsLst>
          <a:lin ang="18900000" scaled="1"/>
        </a:gradFill>
        <a:blipFill>
          <a:blip xmlns:r="http://schemas.openxmlformats.org/officeDocument/2006/relationships" r:embed="rId1">
            <a:duotone>
              <a:srgbClr val="000000"/>
              <a:schemeClr val="phClr">
                <a:tint val="100000"/>
              </a:schemeClr>
            </a:duotone>
          </a:blip>
        </a:blipFill>
      </a:fillStyleLst>
      <a:lnStyleLst>
        <a:ln w="16350" cap="flat" cmpd="sng" algn="ctr">
          <a:solidFill>
            <a:schemeClr val="phClr">
              <a:alpha val="100000"/>
            </a:schemeClr>
          </a:solidFill>
          <a:prstDash val="solid"/>
        </a:ln>
        <a:ln w="32700" cap="flat" cmpd="sng" algn="ctr">
          <a:solidFill>
            <a:schemeClr val="phClr">
              <a:alpha val="100000"/>
            </a:schemeClr>
          </a:solidFill>
          <a:prstDash val="solid"/>
        </a:ln>
        <a:ln w="57150" cap="flat" cmpd="sng" algn="ctr">
          <a:solidFill>
            <a:schemeClr val="phClr">
              <a:alpha val="100000"/>
            </a:schemeClr>
          </a:solidFill>
          <a:prstDash val="solid"/>
        </a:ln>
      </a:lnStyleLst>
      <a:effectStyleLst>
        <a:effectStyle>
          <a:effectLst>
            <a:outerShdw blurRad="50800" dist="50800" dir="5400000" algn="tl">
              <a:srgbClr val="000000">
                <a:alpha val="65000"/>
              </a:srgbClr>
            </a:outerShdw>
            <a:softEdge rad="12700"/>
          </a:effectLst>
        </a:effectStyle>
        <a:effectStyle>
          <a:effectLst>
            <a:outerShdw blurRad="50800" dist="50800" dir="5400000" algn="tl">
              <a:srgbClr val="000000">
                <a:alpha val="65000"/>
              </a:srgbClr>
            </a:outerShdw>
            <a:softEdge rad="12700"/>
          </a:effectLst>
          <a:scene3d>
            <a:camera prst="orthographicFront"/>
            <a:lightRig rig="twoPt" dir="t">
              <a:rot lat="0" lon="0" rev="5700000"/>
            </a:lightRig>
          </a:scene3d>
          <a:sp3d>
            <a:contourClr>
              <a:schemeClr val="phClr"/>
            </a:contourClr>
          </a:sp3d>
        </a:effectStyle>
        <a:effectStyle>
          <a:effectLst>
            <a:outerShdw blurRad="50800" dist="50800" dir="5400000" algn="tl">
              <a:srgbClr val="000000">
                <a:alpha val="65000"/>
              </a:srgbClr>
            </a:outerShdw>
            <a:softEdge rad="12700"/>
          </a:effectLst>
          <a:scene3d>
            <a:camera prst="orthographicFront"/>
            <a:lightRig rig="twoPt" dir="t">
              <a:rot lat="0" lon="0" rev="5700000"/>
            </a:lightRig>
          </a:scene3d>
          <a:sp3d>
            <a:bevelT w="127000" h="25400" prst="relaxedInset"/>
            <a:bevelB w="127000" h="25400" prst="relaxedInset"/>
            <a:contourClr>
              <a:schemeClr val="phClr"/>
            </a:contourClr>
          </a:sp3d>
        </a:effectStyle>
      </a:effectStyleLst>
      <a:bgFillStyleLst>
        <a:solidFill>
          <a:schemeClr val="phClr"/>
        </a:solidFill>
        <a:blipFill>
          <a:blip xmlns:r="http://schemas.openxmlformats.org/officeDocument/2006/relationships" r:embed="rId2">
            <a:duotone>
              <a:schemeClr val="phClr">
                <a:shade val="40000"/>
              </a:schemeClr>
              <a:schemeClr val="phClr">
                <a:tint val="52000"/>
              </a:schemeClr>
            </a:duotone>
          </a:blip>
        </a:blipFill>
        <a:blipFill rotWithShape="0">
          <a:blip xmlns:r="http://schemas.openxmlformats.org/officeDocument/2006/relationships" r:embed="rId3">
            <a:duotone>
              <a:schemeClr val="phClr">
                <a:shade val="28000"/>
                <a:satMod val="250000"/>
              </a:schemeClr>
              <a:schemeClr val="phClr">
                <a:tint val="4000"/>
                <a:satMod val="150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Spring Time</Template>
  <TotalTime>1613</TotalTime>
  <Words>1673</Words>
  <Application>Microsoft Office PowerPoint</Application>
  <PresentationFormat>画面に合わせる (4:3)</PresentationFormat>
  <Paragraphs>337</Paragraphs>
  <Slides>30</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30</vt:i4>
      </vt:variant>
    </vt:vector>
  </HeadingPairs>
  <TitlesOfParts>
    <vt:vector size="40" baseType="lpstr">
      <vt:lpstr>HGP行書体</vt:lpstr>
      <vt:lpstr>HGP創英角ｺﾞｼｯｸUB</vt:lpstr>
      <vt:lpstr>HG行書体</vt:lpstr>
      <vt:lpstr>HG行書体 見出し</vt:lpstr>
      <vt:lpstr>ＭＳ Ｐゴシック</vt:lpstr>
      <vt:lpstr>メイリオ</vt:lpstr>
      <vt:lpstr>Calibri</vt:lpstr>
      <vt:lpstr>Constantia</vt:lpstr>
      <vt:lpstr>Wingdings</vt:lpstr>
      <vt:lpstr>紅梅匂</vt:lpstr>
      <vt:lpstr>どすこい、相撲物語 ～SUMO　OF　DEATH～</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そうだね</vt:lpstr>
      <vt:lpstr>PowerPoint プレゼンテーション</vt:lpstr>
      <vt:lpstr>PowerPoint プレゼンテーション</vt:lpstr>
      <vt:lpstr>STPを定義</vt:lpstr>
      <vt:lpstr>PowerPoint プレゼンテーション</vt:lpstr>
      <vt:lpstr>アプリの概要</vt:lpstr>
      <vt:lpstr>序章</vt:lpstr>
      <vt:lpstr>力士作成</vt:lpstr>
      <vt:lpstr>相撲物語&gt;メイン</vt:lpstr>
      <vt:lpstr>相撲物語&gt;稽古</vt:lpstr>
      <vt:lpstr>相撲物語&gt;食事</vt:lpstr>
      <vt:lpstr>相撲物語&gt;取組み</vt:lpstr>
      <vt:lpstr>バトルの形式</vt:lpstr>
      <vt:lpstr>相撲ショップ</vt:lpstr>
      <vt:lpstr>ショップ</vt:lpstr>
      <vt:lpstr>収益構造①</vt:lpstr>
      <vt:lpstr>収益構造②</vt:lpstr>
      <vt:lpstr>プロモーション</vt:lpstr>
      <vt:lpstr>実現性</vt:lpstr>
      <vt:lpstr>今後の展開</vt:lpstr>
      <vt:lpstr>夢</vt:lpstr>
      <vt:lpstr>ご清聴</vt:lpstr>
      <vt:lpstr>参考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SUMO　OF　DEATH</dc:title>
  <dc:creator>ikedatadashige</dc:creator>
  <cp:lastModifiedBy>鈴木雄介</cp:lastModifiedBy>
  <cp:revision>123</cp:revision>
  <dcterms:created xsi:type="dcterms:W3CDTF">2016-06-06T15:31:10Z</dcterms:created>
  <dcterms:modified xsi:type="dcterms:W3CDTF">2016-06-26T13:03:45Z</dcterms:modified>
</cp:coreProperties>
</file>