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74" r:id="rId4"/>
    <p:sldId id="271" r:id="rId5"/>
    <p:sldId id="273" r:id="rId6"/>
    <p:sldId id="272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F3A1BD-9041-4FDF-BE20-1640EAD5696A}">
          <p14:sldIdLst>
            <p14:sldId id="256"/>
            <p14:sldId id="270"/>
            <p14:sldId id="274"/>
            <p14:sldId id="271"/>
            <p14:sldId id="273"/>
            <p14:sldId id="272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58AE-2228-4D9C-8789-7B6797F0357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F4B2-4EFD-4B05-85C7-96FA61CDD6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仮書き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1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絶対スモウを思い浮かべるハズだけど、意外感出す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どす</a:t>
            </a:r>
            <a:r>
              <a:rPr lang="ja-JP" altLang="en-US" dirty="0" smtClean="0"/>
              <a:t>こい、相撲</a:t>
            </a:r>
            <a:r>
              <a:rPr lang="ja-JP" altLang="en-US" dirty="0"/>
              <a:t>物語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smtClean="0"/>
              <a:t>～</a:t>
            </a:r>
            <a:r>
              <a:rPr lang="en-US" altLang="ja-JP" sz="3200" dirty="0"/>
              <a:t>SUMO</a:t>
            </a:r>
            <a:r>
              <a:rPr lang="ja-JP" altLang="en-US" sz="3200" dirty="0"/>
              <a:t>　</a:t>
            </a:r>
            <a:r>
              <a:rPr lang="en-US" altLang="ja-JP" sz="3200" dirty="0"/>
              <a:t>OF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DEATH</a:t>
            </a:r>
            <a:r>
              <a:rPr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秋山海　山中山</a:t>
            </a:r>
            <a:endParaRPr lang="en-US" altLang="ja-JP" dirty="0" smtClean="0"/>
          </a:p>
          <a:p>
            <a:r>
              <a:rPr kumimoji="1" lang="ja-JP" altLang="en-US" dirty="0" smtClean="0"/>
              <a:t>土屋丸　鈴木龍　</a:t>
            </a:r>
            <a:r>
              <a:rPr lang="ja-JP" altLang="en-US" dirty="0" smtClean="0"/>
              <a:t>菅野花　</a:t>
            </a:r>
            <a:r>
              <a:rPr kumimoji="1" lang="ja-JP" altLang="en-US" dirty="0" smtClean="0"/>
              <a:t>池田勝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稽古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5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5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取組み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バトル形式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試合後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4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取組みモード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2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相撲ショップ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7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40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675216" cy="88119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スマホのゲーム</a:t>
            </a:r>
            <a:r>
              <a:rPr lang="ja-JP" altLang="en-US" dirty="0"/>
              <a:t>アプリ</a:t>
            </a:r>
            <a:r>
              <a:rPr kumimoji="1" lang="ja-JP" altLang="en-US" dirty="0" smtClean="0"/>
              <a:t>といえば？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340768"/>
            <a:ext cx="735811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皆さんは何を思い浮かべますか？？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パスド〇ラ？　コ〇プラ？　グラブ〇？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61048"/>
            <a:ext cx="2285714" cy="22857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56992"/>
            <a:ext cx="2281436" cy="21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スマホでゲームをしますか？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アンケート結果を貼る（最悪ねつ造）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→多くの人がやっている！</a:t>
            </a:r>
            <a:endParaRPr kumimoji="1" lang="en-US" altLang="ja-JP" dirty="0" smtClean="0"/>
          </a:p>
          <a:p>
            <a:r>
              <a:rPr lang="ja-JP" altLang="en-US" dirty="0" smtClean="0"/>
              <a:t>ビジネスチャンスの可能性。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でも、パズル系とか</a:t>
            </a:r>
            <a:r>
              <a:rPr kumimoji="1" lang="en-US" altLang="ja-JP" dirty="0" smtClean="0"/>
              <a:t>RPG</a:t>
            </a:r>
            <a:r>
              <a:rPr kumimoji="1" lang="ja-JP" altLang="en-US" dirty="0" smtClean="0"/>
              <a:t>とか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ジャンルとしては出尽くしている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03848" y="2564904"/>
            <a:ext cx="1296144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/>
                </a:solidFill>
              </a:rPr>
              <a:t>作成途中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0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では、両国とい</a:t>
            </a:r>
            <a:r>
              <a:rPr lang="ja-JP" altLang="en-US" dirty="0" smtClean="0"/>
              <a:t>えば？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何を思い浮かべますか？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ユーネット？　　大江戸博物館？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しごん？？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5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そうだね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69" y="2234406"/>
            <a:ext cx="4000500" cy="26289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203848" y="494116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</a:rPr>
              <a:t>相撲だね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まで相撲を題材にした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ゲーム・アプリを皆さんは知っていますか？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今回我々は、相撲を題材にした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を考えました。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爆発 1 4"/>
          <p:cNvSpPr/>
          <p:nvPr/>
        </p:nvSpPr>
        <p:spPr>
          <a:xfrm>
            <a:off x="4932040" y="2276872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完全なる盲点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1340024" y="2204864"/>
            <a:ext cx="3744416" cy="244827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スモウ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×</a:t>
            </a:r>
          </a:p>
          <a:p>
            <a:pPr algn="ctr"/>
            <a:r>
              <a:rPr kumimoji="1" lang="ja-JP" altLang="en-US" dirty="0" smtClean="0"/>
              <a:t>スマホ</a:t>
            </a:r>
            <a:r>
              <a:rPr lang="ja-JP" altLang="en-US" dirty="0"/>
              <a:t>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6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序章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主人公は廃業寸前の相撲部屋に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入門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した新人力士！！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も左も決まり手もわからないまま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最強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の横綱を目指し、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笑いあり涙ありの修行の日々がスタート！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3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2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力士を作る</a:t>
            </a:r>
            <a:r>
              <a:rPr kumimoji="1" lang="ja-JP" altLang="en-US" dirty="0" err="1" smtClean="0"/>
              <a:t>っす</a:t>
            </a:r>
            <a:r>
              <a:rPr kumimoji="1" lang="ja-JP" altLang="en-US" dirty="0" smtClean="0"/>
              <a:t>！！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力士作成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700808"/>
            <a:ext cx="7387184" cy="411101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7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40</TotalTime>
  <Words>200</Words>
  <Application>Microsoft Office PowerPoint</Application>
  <PresentationFormat>画面に合わせる (4:3)</PresentationFormat>
  <Paragraphs>56</Paragraphs>
  <Slides>19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紅梅匂</vt:lpstr>
      <vt:lpstr>どすこい、相撲物語 ～SUMO　OF　DEATH～</vt:lpstr>
      <vt:lpstr>スマホのゲームアプリといえば？</vt:lpstr>
      <vt:lpstr>スマホでゲームをしますか？</vt:lpstr>
      <vt:lpstr>では、両国といえば？</vt:lpstr>
      <vt:lpstr>そうだね</vt:lpstr>
      <vt:lpstr>PowerPoint プレゼンテーション</vt:lpstr>
      <vt:lpstr>序章</vt:lpstr>
      <vt:lpstr>相撲物語モード</vt:lpstr>
      <vt:lpstr>力士を作るっす！！ 力士作成&gt;画面</vt:lpstr>
      <vt:lpstr>相撲物語&gt;メイン</vt:lpstr>
      <vt:lpstr>相撲物語&gt;稽古</vt:lpstr>
      <vt:lpstr>相撲物語&gt;食事</vt:lpstr>
      <vt:lpstr>相撲物語&gt;取組み</vt:lpstr>
      <vt:lpstr>相撲物語&gt;バトル形式</vt:lpstr>
      <vt:lpstr>相撲物語&gt;試合後</vt:lpstr>
      <vt:lpstr>取組みモード</vt:lpstr>
      <vt:lpstr>相撲ショップ</vt:lpstr>
      <vt:lpstr>収益構造</vt:lpstr>
      <vt:lpstr>今後の展開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　OF　DEATH</dc:title>
  <dc:creator>ikedatadashige</dc:creator>
  <cp:lastModifiedBy>ikedatadashige</cp:lastModifiedBy>
  <cp:revision>8</cp:revision>
  <dcterms:created xsi:type="dcterms:W3CDTF">2016-06-06T15:31:10Z</dcterms:created>
  <dcterms:modified xsi:type="dcterms:W3CDTF">2016-06-09T15:44:18Z</dcterms:modified>
</cp:coreProperties>
</file>