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95827-A981-41FA-9E7D-CDDF3D898827}" type="datetimeFigureOut">
              <a:rPr lang="es-ES" smtClean="0"/>
              <a:t>25/07/2020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CCAC2-EB26-4233-804F-ACEFC235A6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458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CCAC2-EB26-4233-804F-ACEFC235A67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354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25/07/2020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25/07/2020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25/07/2020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25/07/2020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s/class.mysqli-result.php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620689"/>
            <a:ext cx="7772400" cy="1224135"/>
          </a:xfrm>
        </p:spPr>
        <p:txBody>
          <a:bodyPr/>
          <a:lstStyle/>
          <a:p>
            <a:r>
              <a:rPr lang="es-ES" smtClean="0"/>
              <a:t>MySQL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1560" y="1340769"/>
            <a:ext cx="7160840" cy="4571974"/>
          </a:xfrm>
        </p:spPr>
        <p:txBody>
          <a:bodyPr/>
          <a:lstStyle/>
          <a:p>
            <a:r>
              <a:rPr lang="es-ES" dirty="0" smtClean="0"/>
              <a:t>clic con </a:t>
            </a:r>
            <a:r>
              <a:rPr lang="es-ES" dirty="0"/>
              <a:t>botón izquierdo del </a:t>
            </a:r>
            <a:r>
              <a:rPr lang="es-ES" dirty="0" smtClean="0"/>
              <a:t>ratón </a:t>
            </a:r>
            <a:r>
              <a:rPr lang="es-ES" dirty="0"/>
              <a:t>sobre el </a:t>
            </a:r>
            <a:r>
              <a:rPr lang="es-ES" dirty="0" smtClean="0"/>
              <a:t>icono </a:t>
            </a:r>
            <a:r>
              <a:rPr lang="es-ES" dirty="0"/>
              <a:t>del </a:t>
            </a:r>
            <a:r>
              <a:rPr lang="es-ES" dirty="0" err="1" smtClean="0"/>
              <a:t>WampServer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201" y="2420888"/>
            <a:ext cx="1804791" cy="255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 rot="10800000" flipV="1">
            <a:off x="1547664" y="4942185"/>
            <a:ext cx="53103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/>
              <a:t>phpMyAdmin</a:t>
            </a:r>
            <a:r>
              <a:rPr lang="es-ES" dirty="0"/>
              <a:t> es una aplicación web muy popular para la administración de servidores </a:t>
            </a:r>
            <a:r>
              <a:rPr lang="es-ES" dirty="0" err="1"/>
              <a:t>MySQL</a:t>
            </a:r>
            <a:r>
              <a:rPr lang="es-ES" dirty="0"/>
              <a:t>. Presenta un interface web de administración programado en PHP bajo licencia GPL. Su objetivo principal es la administración de las bases de datos y la gestión de la información que maneja el servidor. </a:t>
            </a:r>
          </a:p>
        </p:txBody>
      </p:sp>
    </p:spTree>
    <p:extLst>
      <p:ext uri="{BB962C8B-B14F-4D97-AF65-F5344CB8AC3E}">
        <p14:creationId xmlns:p14="http://schemas.microsoft.com/office/powerpoint/2010/main" val="7085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620688"/>
            <a:ext cx="7632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Ejercicio:</a:t>
            </a:r>
          </a:p>
          <a:p>
            <a:endParaRPr lang="es-ES" dirty="0" smtClean="0"/>
          </a:p>
          <a:p>
            <a:r>
              <a:rPr lang="es-ES" dirty="0" smtClean="0"/>
              <a:t>crear una </a:t>
            </a:r>
            <a:r>
              <a:rPr lang="es-ES" dirty="0" err="1" smtClean="0"/>
              <a:t>b.d</a:t>
            </a:r>
            <a:r>
              <a:rPr lang="es-ES" dirty="0" smtClean="0"/>
              <a:t>:</a:t>
            </a:r>
          </a:p>
          <a:p>
            <a:r>
              <a:rPr lang="es-ES" dirty="0" smtClean="0"/>
              <a:t>Seleccionar </a:t>
            </a:r>
            <a:r>
              <a:rPr lang="es-ES" dirty="0"/>
              <a:t>la pestaña "Base de datos" </a:t>
            </a:r>
            <a:r>
              <a:rPr lang="es-ES" dirty="0" smtClean="0"/>
              <a:t>teclear el nombre de la </a:t>
            </a:r>
            <a:r>
              <a:rPr lang="es-ES" dirty="0" err="1" smtClean="0"/>
              <a:t>b.d</a:t>
            </a:r>
            <a:r>
              <a:rPr lang="es-ES" dirty="0" smtClean="0"/>
              <a:t>.(trenes)  </a:t>
            </a:r>
            <a:r>
              <a:rPr lang="es-ES" dirty="0"/>
              <a:t>y </a:t>
            </a:r>
            <a:r>
              <a:rPr lang="es-ES" dirty="0" smtClean="0"/>
              <a:t>presionar el </a:t>
            </a:r>
            <a:r>
              <a:rPr lang="es-ES" dirty="0"/>
              <a:t>botón </a:t>
            </a:r>
            <a:r>
              <a:rPr lang="es-ES" dirty="0" smtClean="0"/>
              <a:t>crear.</a:t>
            </a:r>
          </a:p>
          <a:p>
            <a:r>
              <a:rPr lang="es-ES" dirty="0" smtClean="0"/>
              <a:t>Seleccionamos </a:t>
            </a:r>
            <a:r>
              <a:rPr lang="es-ES" dirty="0"/>
              <a:t>el nombre </a:t>
            </a:r>
            <a:r>
              <a:rPr lang="es-ES" dirty="0" smtClean="0"/>
              <a:t> </a:t>
            </a:r>
            <a:r>
              <a:rPr lang="es-ES" dirty="0"/>
              <a:t>de la base de datos </a:t>
            </a:r>
            <a:r>
              <a:rPr lang="es-ES" dirty="0" smtClean="0"/>
              <a:t>por ejemplo: trenes ( que se ha colocado a la izquierda) y </a:t>
            </a:r>
            <a:r>
              <a:rPr lang="es-ES" dirty="0"/>
              <a:t>se actualiza la interfaz de pantalla para </a:t>
            </a:r>
            <a:r>
              <a:rPr lang="es-ES" dirty="0" smtClean="0"/>
              <a:t>comenzar a crear las tablas.</a:t>
            </a:r>
          </a:p>
          <a:p>
            <a:r>
              <a:rPr lang="es-ES" dirty="0" smtClean="0"/>
              <a:t>Tabla trenes: numero(llave), </a:t>
            </a:r>
            <a:r>
              <a:rPr lang="es-ES" dirty="0" err="1" smtClean="0"/>
              <a:t>fecha_compra</a:t>
            </a:r>
            <a:r>
              <a:rPr lang="es-ES" dirty="0" smtClean="0"/>
              <a:t> y </a:t>
            </a:r>
            <a:r>
              <a:rPr lang="es-ES" dirty="0" err="1" smtClean="0"/>
              <a:t>km_recorridos</a:t>
            </a:r>
            <a:endParaRPr lang="es-ES" dirty="0" smtClean="0"/>
          </a:p>
          <a:p>
            <a:r>
              <a:rPr lang="es-ES" dirty="0" smtClean="0"/>
              <a:t>Tabla estaciones: </a:t>
            </a:r>
            <a:r>
              <a:rPr lang="es-ES" dirty="0" err="1" smtClean="0"/>
              <a:t>cod_estacion</a:t>
            </a:r>
            <a:r>
              <a:rPr lang="es-ES" dirty="0" smtClean="0"/>
              <a:t> (llave), nombre y población</a:t>
            </a:r>
          </a:p>
          <a:p>
            <a:r>
              <a:rPr lang="es-ES" dirty="0" smtClean="0"/>
              <a:t>Tabla recorridos: tren(llave) </a:t>
            </a:r>
            <a:r>
              <a:rPr lang="es-ES" dirty="0" err="1" smtClean="0"/>
              <a:t>estacion</a:t>
            </a:r>
            <a:r>
              <a:rPr lang="es-ES" dirty="0" smtClean="0"/>
              <a:t>(llave)</a:t>
            </a:r>
          </a:p>
          <a:p>
            <a:endParaRPr lang="es-ES" dirty="0"/>
          </a:p>
          <a:p>
            <a:r>
              <a:rPr lang="es-ES" dirty="0" smtClean="0"/>
              <a:t>Para dar de alta a registros de las tablas :</a:t>
            </a:r>
          </a:p>
          <a:p>
            <a:r>
              <a:rPr lang="es-ES" dirty="0" smtClean="0"/>
              <a:t>1.- Formulario para teclear los datos</a:t>
            </a:r>
          </a:p>
          <a:p>
            <a:r>
              <a:rPr lang="es-ES" dirty="0" smtClean="0"/>
              <a:t>2- página donde se realiza la inserción de los datos en las tablas.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518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908720"/>
            <a:ext cx="78488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2º página</a:t>
            </a:r>
          </a:p>
          <a:p>
            <a:r>
              <a:rPr lang="es-ES" dirty="0">
                <a:solidFill>
                  <a:srgbClr val="FF0000"/>
                </a:solidFill>
              </a:rPr>
              <a:t>$</a:t>
            </a:r>
            <a:r>
              <a:rPr lang="es-ES" dirty="0" err="1" smtClean="0">
                <a:solidFill>
                  <a:srgbClr val="FF0000"/>
                </a:solidFill>
              </a:rPr>
              <a:t>conexion</a:t>
            </a:r>
            <a:r>
              <a:rPr lang="es-ES" dirty="0" smtClean="0">
                <a:solidFill>
                  <a:srgbClr val="FF0000"/>
                </a:solidFill>
              </a:rPr>
              <a:t>=</a:t>
            </a:r>
            <a:r>
              <a:rPr lang="es-ES" dirty="0" err="1" smtClean="0">
                <a:solidFill>
                  <a:srgbClr val="FF0000"/>
                </a:solidFill>
              </a:rPr>
              <a:t>mysqli_connect</a:t>
            </a:r>
            <a:r>
              <a:rPr lang="es-ES" dirty="0">
                <a:solidFill>
                  <a:srgbClr val="FF0000"/>
                </a:solidFill>
              </a:rPr>
              <a:t>("</a:t>
            </a:r>
            <a:r>
              <a:rPr lang="es-ES" dirty="0" err="1">
                <a:solidFill>
                  <a:srgbClr val="FF0000"/>
                </a:solidFill>
              </a:rPr>
              <a:t>localhost</a:t>
            </a:r>
            <a:r>
              <a:rPr lang="es-ES" dirty="0">
                <a:solidFill>
                  <a:srgbClr val="FF0000"/>
                </a:solidFill>
              </a:rPr>
              <a:t>","</a:t>
            </a:r>
            <a:r>
              <a:rPr lang="es-ES" dirty="0" err="1">
                <a:solidFill>
                  <a:srgbClr val="FF0000"/>
                </a:solidFill>
              </a:rPr>
              <a:t>root</a:t>
            </a:r>
            <a:r>
              <a:rPr lang="es-ES" dirty="0">
                <a:solidFill>
                  <a:srgbClr val="FF0000"/>
                </a:solidFill>
              </a:rPr>
              <a:t>","", "trenes</a:t>
            </a:r>
            <a:r>
              <a:rPr lang="es-ES" dirty="0" smtClean="0">
                <a:solidFill>
                  <a:srgbClr val="FF0000"/>
                </a:solidFill>
              </a:rPr>
              <a:t>") </a:t>
            </a:r>
            <a:r>
              <a:rPr lang="es-ES" dirty="0" err="1">
                <a:solidFill>
                  <a:srgbClr val="FF0000"/>
                </a:solidFill>
              </a:rPr>
              <a:t>or</a:t>
            </a:r>
            <a:r>
              <a:rPr lang="es-ES" dirty="0">
                <a:solidFill>
                  <a:srgbClr val="FF0000"/>
                </a:solidFill>
              </a:rPr>
              <a:t> die</a:t>
            </a:r>
            <a:r>
              <a:rPr lang="es-ES" dirty="0" smtClean="0">
                <a:solidFill>
                  <a:srgbClr val="FF0000"/>
                </a:solidFill>
              </a:rPr>
              <a:t>("Error </a:t>
            </a:r>
            <a:r>
              <a:rPr lang="es-ES" dirty="0">
                <a:solidFill>
                  <a:srgbClr val="FF0000"/>
                </a:solidFill>
              </a:rPr>
              <a:t>en la </a:t>
            </a:r>
            <a:r>
              <a:rPr lang="es-ES" dirty="0" err="1">
                <a:solidFill>
                  <a:srgbClr val="FF0000"/>
                </a:solidFill>
              </a:rPr>
              <a:t>conexion</a:t>
            </a:r>
            <a:r>
              <a:rPr lang="es-ES" dirty="0">
                <a:solidFill>
                  <a:srgbClr val="FF0000"/>
                </a:solidFill>
              </a:rPr>
              <a:t>"); </a:t>
            </a:r>
            <a:endParaRPr lang="es-ES" dirty="0" smtClean="0">
              <a:solidFill>
                <a:srgbClr val="FF0000"/>
              </a:solidFill>
            </a:endParaRPr>
          </a:p>
          <a:p>
            <a:r>
              <a:rPr lang="es-ES" dirty="0" smtClean="0"/>
              <a:t>Mediante la  </a:t>
            </a:r>
            <a:r>
              <a:rPr lang="es-ES" dirty="0"/>
              <a:t>función </a:t>
            </a:r>
            <a:r>
              <a:rPr lang="es-ES" dirty="0" err="1" smtClean="0"/>
              <a:t>mysqli_connect</a:t>
            </a:r>
            <a:r>
              <a:rPr lang="es-ES" dirty="0" smtClean="0"/>
              <a:t> () se </a:t>
            </a:r>
            <a:r>
              <a:rPr lang="es-ES" dirty="0"/>
              <a:t>conecta a una base de datos de </a:t>
            </a:r>
            <a:r>
              <a:rPr lang="es-ES" dirty="0" err="1" smtClean="0"/>
              <a:t>MySql</a:t>
            </a:r>
            <a:r>
              <a:rPr lang="es-ES" dirty="0"/>
              <a:t>, el primer parámetro es la dirección donde se encuentra el gestor de base de datos </a:t>
            </a:r>
            <a:r>
              <a:rPr lang="es-ES" dirty="0" smtClean="0"/>
              <a:t>,el </a:t>
            </a:r>
            <a:r>
              <a:rPr lang="es-ES" dirty="0"/>
              <a:t>segundo parámetro es el nombre de usuario de la base de datos ("</a:t>
            </a:r>
            <a:r>
              <a:rPr lang="es-ES" dirty="0" err="1"/>
              <a:t>root</a:t>
            </a:r>
            <a:r>
              <a:rPr lang="es-ES" dirty="0"/>
              <a:t>" en nuestro caso, que es el usuario por defecto que crea </a:t>
            </a:r>
            <a:r>
              <a:rPr lang="es-ES" dirty="0" err="1"/>
              <a:t>MySql</a:t>
            </a:r>
            <a:r>
              <a:rPr lang="es-ES" dirty="0"/>
              <a:t> para el administrador) </a:t>
            </a:r>
            <a:r>
              <a:rPr lang="es-ES" dirty="0" smtClean="0"/>
              <a:t>el tercer parámetro es </a:t>
            </a:r>
            <a:r>
              <a:rPr lang="es-ES" dirty="0"/>
              <a:t>la clave del usuario (por defecto cuando instalamos el </a:t>
            </a:r>
            <a:r>
              <a:rPr lang="es-ES" dirty="0" err="1"/>
              <a:t>WampServer</a:t>
            </a:r>
            <a:r>
              <a:rPr lang="es-ES" dirty="0"/>
              <a:t> se crea el usuario </a:t>
            </a:r>
            <a:r>
              <a:rPr lang="es-ES" dirty="0" err="1"/>
              <a:t>root</a:t>
            </a:r>
            <a:r>
              <a:rPr lang="es-ES" dirty="0"/>
              <a:t> con clave vacía</a:t>
            </a:r>
            <a:r>
              <a:rPr lang="es-ES" dirty="0" smtClean="0"/>
              <a:t>), el último parámetro es el nombre de la base de  datos. La función devuelve una referencia de conexión.</a:t>
            </a:r>
            <a:r>
              <a:rPr lang="es-ES" dirty="0"/>
              <a:t/>
            </a:r>
            <a:br>
              <a:rPr lang="es-ES" dirty="0"/>
            </a:br>
            <a:r>
              <a:rPr lang="es-ES" dirty="0" err="1" smtClean="0">
                <a:solidFill>
                  <a:srgbClr val="FF0000"/>
                </a:solidFill>
              </a:rPr>
              <a:t>mysqli_query</a:t>
            </a:r>
            <a:r>
              <a:rPr lang="es-ES" dirty="0">
                <a:solidFill>
                  <a:srgbClr val="FF0000"/>
                </a:solidFill>
              </a:rPr>
              <a:t>($</a:t>
            </a:r>
            <a:r>
              <a:rPr lang="es-ES" dirty="0" err="1">
                <a:solidFill>
                  <a:srgbClr val="FF0000"/>
                </a:solidFill>
              </a:rPr>
              <a:t>conexion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smtClean="0">
                <a:solidFill>
                  <a:srgbClr val="FF0000"/>
                </a:solidFill>
              </a:rPr>
              <a:t>,"</a:t>
            </a:r>
            <a:r>
              <a:rPr lang="es-ES" dirty="0" err="1">
                <a:solidFill>
                  <a:srgbClr val="FF0000"/>
                </a:solidFill>
              </a:rPr>
              <a:t>insert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into</a:t>
            </a:r>
            <a:r>
              <a:rPr lang="es-ES" dirty="0">
                <a:solidFill>
                  <a:srgbClr val="FF0000"/>
                </a:solidFill>
              </a:rPr>
              <a:t>  </a:t>
            </a:r>
            <a:r>
              <a:rPr lang="es-ES" dirty="0" smtClean="0">
                <a:solidFill>
                  <a:srgbClr val="FF0000"/>
                </a:solidFill>
              </a:rPr>
              <a:t>trenes  </a:t>
            </a:r>
            <a:r>
              <a:rPr lang="es-ES" dirty="0" err="1">
                <a:solidFill>
                  <a:srgbClr val="FF0000"/>
                </a:solidFill>
              </a:rPr>
              <a:t>values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smtClean="0">
                <a:solidFill>
                  <a:srgbClr val="FF0000"/>
                </a:solidFill>
              </a:rPr>
              <a:t>('$_POST[numero]','$_POST[</a:t>
            </a:r>
            <a:r>
              <a:rPr lang="es-ES" dirty="0" err="1" smtClean="0">
                <a:solidFill>
                  <a:srgbClr val="FF0000"/>
                </a:solidFill>
              </a:rPr>
              <a:t>fecha_compra</a:t>
            </a:r>
            <a:r>
              <a:rPr lang="es-ES" dirty="0" smtClean="0">
                <a:solidFill>
                  <a:srgbClr val="FF0000"/>
                </a:solidFill>
              </a:rPr>
              <a:t>]',$_POST[km])") </a:t>
            </a:r>
            <a:r>
              <a:rPr lang="es-ES" dirty="0" err="1">
                <a:solidFill>
                  <a:srgbClr val="FF0000"/>
                </a:solidFill>
              </a:rPr>
              <a:t>or</a:t>
            </a:r>
            <a:r>
              <a:rPr lang="es-ES" dirty="0">
                <a:solidFill>
                  <a:srgbClr val="FF0000"/>
                </a:solidFill>
              </a:rPr>
              <a:t> die("Problemas en el </a:t>
            </a:r>
            <a:r>
              <a:rPr lang="es-ES" dirty="0" err="1" smtClean="0">
                <a:solidFill>
                  <a:srgbClr val="FF0000"/>
                </a:solidFill>
              </a:rPr>
              <a:t>select</a:t>
            </a:r>
            <a:r>
              <a:rPr lang="es-ES" dirty="0" smtClean="0">
                <a:solidFill>
                  <a:srgbClr val="FF0000"/>
                </a:solidFill>
              </a:rPr>
              <a:t>"); </a:t>
            </a:r>
          </a:p>
          <a:p>
            <a:r>
              <a:rPr lang="es-ES" dirty="0"/>
              <a:t>Los campos de tipo </a:t>
            </a:r>
            <a:r>
              <a:rPr lang="es-ES" dirty="0" err="1"/>
              <a:t>varchar</a:t>
            </a:r>
            <a:r>
              <a:rPr lang="es-ES" dirty="0"/>
              <a:t> SQL </a:t>
            </a:r>
            <a:r>
              <a:rPr lang="es-ES" dirty="0" smtClean="0"/>
              <a:t> y Date van entre </a:t>
            </a:r>
            <a:r>
              <a:rPr lang="es-ES" dirty="0"/>
              <a:t>comillas </a:t>
            </a:r>
            <a:r>
              <a:rPr lang="es-ES" dirty="0" smtClean="0"/>
              <a:t>simples: numero, </a:t>
            </a:r>
            <a:r>
              <a:rPr lang="es-ES" dirty="0" err="1" smtClean="0"/>
              <a:t>fecha_compra</a:t>
            </a:r>
            <a:r>
              <a:rPr lang="es-ES" dirty="0" smtClean="0"/>
              <a:t> </a:t>
            </a:r>
          </a:p>
          <a:p>
            <a:r>
              <a:rPr lang="es-ES" smtClean="0">
                <a:solidFill>
                  <a:srgbClr val="FF0000"/>
                </a:solidFill>
              </a:rPr>
              <a:t>mysqli_close</a:t>
            </a:r>
            <a:r>
              <a:rPr lang="es-ES" dirty="0">
                <a:solidFill>
                  <a:srgbClr val="FF0000"/>
                </a:solidFill>
              </a:rPr>
              <a:t>($</a:t>
            </a:r>
            <a:r>
              <a:rPr lang="es-ES" dirty="0" err="1">
                <a:solidFill>
                  <a:srgbClr val="FF0000"/>
                </a:solidFill>
              </a:rPr>
              <a:t>conexion</a:t>
            </a:r>
            <a:r>
              <a:rPr lang="es-ES" dirty="0">
                <a:solidFill>
                  <a:srgbClr val="FF0000"/>
                </a:solidFill>
              </a:rPr>
              <a:t>); </a:t>
            </a:r>
            <a:endParaRPr lang="es-ES" dirty="0" smtClean="0">
              <a:solidFill>
                <a:srgbClr val="FF0000"/>
              </a:solidFill>
            </a:endParaRPr>
          </a:p>
          <a:p>
            <a:r>
              <a:rPr lang="es-ES" dirty="0"/>
              <a:t>Comprobar los datos introducidos </a:t>
            </a:r>
            <a:r>
              <a:rPr lang="es-ES" dirty="0" smtClean="0"/>
              <a:t> en </a:t>
            </a:r>
            <a:r>
              <a:rPr lang="es-ES" dirty="0"/>
              <a:t>la pestaña </a:t>
            </a:r>
            <a:r>
              <a:rPr lang="es-ES" dirty="0" smtClean="0"/>
              <a:t>Examinar de </a:t>
            </a:r>
            <a:r>
              <a:rPr lang="es-ES" dirty="0" err="1" smtClean="0"/>
              <a:t>PHPMyAdmin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044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692697"/>
            <a:ext cx="756084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>
                <a:solidFill>
                  <a:srgbClr val="FF0000"/>
                </a:solidFill>
              </a:rPr>
              <a:t>INSERT</a:t>
            </a:r>
          </a:p>
          <a:p>
            <a:r>
              <a:rPr lang="es-ES" dirty="0" err="1"/>
              <a:t>mysqli_query</a:t>
            </a:r>
            <a:r>
              <a:rPr lang="es-ES" dirty="0"/>
              <a:t>($</a:t>
            </a:r>
            <a:r>
              <a:rPr lang="es-ES" dirty="0" err="1"/>
              <a:t>conexion</a:t>
            </a:r>
            <a:r>
              <a:rPr lang="es-ES" dirty="0"/>
              <a:t> ,"</a:t>
            </a:r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 recorridos  </a:t>
            </a:r>
            <a:r>
              <a:rPr lang="es-ES" dirty="0" err="1"/>
              <a:t>values</a:t>
            </a:r>
            <a:r>
              <a:rPr lang="es-ES" dirty="0"/>
              <a:t> ('$_POST[numero]','$_POST[</a:t>
            </a:r>
            <a:r>
              <a:rPr lang="es-ES" dirty="0" err="1"/>
              <a:t>codigo</a:t>
            </a:r>
            <a:r>
              <a:rPr lang="es-ES" dirty="0"/>
              <a:t>]')") </a:t>
            </a:r>
            <a:r>
              <a:rPr lang="es-ES" dirty="0" err="1"/>
              <a:t>or</a:t>
            </a:r>
            <a:r>
              <a:rPr lang="es-ES" dirty="0"/>
              <a:t> die("Problemas en el </a:t>
            </a:r>
            <a:r>
              <a:rPr lang="es-ES" dirty="0" err="1"/>
              <a:t>select</a:t>
            </a:r>
            <a:r>
              <a:rPr lang="es-ES" dirty="0"/>
              <a:t>"); </a:t>
            </a:r>
            <a:endParaRPr lang="es-ES" dirty="0" smtClean="0"/>
          </a:p>
          <a:p>
            <a:r>
              <a:rPr lang="es-ES" dirty="0" smtClean="0">
                <a:solidFill>
                  <a:srgbClr val="FF0000"/>
                </a:solidFill>
              </a:rPr>
              <a:t>SELECT</a:t>
            </a:r>
            <a:endParaRPr lang="es-ES" dirty="0">
              <a:solidFill>
                <a:srgbClr val="FF0000"/>
              </a:solidFill>
            </a:endParaRPr>
          </a:p>
          <a:p>
            <a:r>
              <a:rPr lang="es-ES" dirty="0"/>
              <a:t>$</a:t>
            </a:r>
            <a:r>
              <a:rPr lang="es-ES" dirty="0" smtClean="0"/>
              <a:t>registros=</a:t>
            </a:r>
            <a:r>
              <a:rPr lang="es-ES" dirty="0" err="1" smtClean="0"/>
              <a:t>mysqli_query</a:t>
            </a:r>
            <a:r>
              <a:rPr lang="es-ES" dirty="0" smtClean="0"/>
              <a:t>($</a:t>
            </a:r>
            <a:r>
              <a:rPr lang="es-ES" dirty="0" err="1" smtClean="0"/>
              <a:t>conexion</a:t>
            </a:r>
            <a:r>
              <a:rPr lang="es-ES" dirty="0" smtClean="0"/>
              <a:t>,"</a:t>
            </a:r>
            <a:r>
              <a:rPr lang="es-ES" dirty="0" err="1" smtClean="0"/>
              <a:t>select</a:t>
            </a:r>
            <a:r>
              <a:rPr lang="es-ES" dirty="0" smtClean="0"/>
              <a:t> </a:t>
            </a:r>
            <a:r>
              <a:rPr lang="es-ES" dirty="0" err="1" smtClean="0"/>
              <a:t>numero,fecha_compra</a:t>
            </a:r>
            <a:r>
              <a:rPr lang="es-ES" smtClean="0"/>
              <a:t> ,km_recorridos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trenes") </a:t>
            </a:r>
            <a:r>
              <a:rPr lang="es-ES" dirty="0" err="1"/>
              <a:t>or</a:t>
            </a:r>
            <a:r>
              <a:rPr lang="es-ES" dirty="0"/>
              <a:t> die("Problemas en el </a:t>
            </a:r>
            <a:r>
              <a:rPr lang="es-ES" dirty="0" err="1"/>
              <a:t>select</a:t>
            </a:r>
            <a:r>
              <a:rPr lang="es-ES" dirty="0"/>
              <a:t>:".</a:t>
            </a:r>
            <a:r>
              <a:rPr lang="es-ES" dirty="0" err="1" smtClean="0"/>
              <a:t>mysqli_error</a:t>
            </a:r>
            <a:r>
              <a:rPr lang="es-ES" dirty="0" smtClean="0"/>
              <a:t>());</a:t>
            </a:r>
          </a:p>
          <a:p>
            <a:endParaRPr lang="es-ES" dirty="0" smtClean="0"/>
          </a:p>
          <a:p>
            <a:r>
              <a:rPr lang="es-ES" dirty="0" smtClean="0"/>
              <a:t>//</a:t>
            </a:r>
            <a:r>
              <a:rPr lang="es-ES" dirty="0"/>
              <a:t>Si el comando SQL es correcto, en la variable $registros se almacena una referencia a los datos </a:t>
            </a:r>
            <a:r>
              <a:rPr lang="es-ES" dirty="0" smtClean="0"/>
              <a:t>recuperados de </a:t>
            </a:r>
            <a:r>
              <a:rPr lang="es-ES" dirty="0"/>
              <a:t>la tabla </a:t>
            </a:r>
            <a:r>
              <a:rPr lang="es-ES" dirty="0" smtClean="0"/>
              <a:t>trenes</a:t>
            </a:r>
            <a:endParaRPr lang="es-ES" dirty="0"/>
          </a:p>
          <a:p>
            <a:r>
              <a:rPr lang="es-ES" dirty="0" err="1"/>
              <a:t>while</a:t>
            </a:r>
            <a:r>
              <a:rPr lang="es-ES" dirty="0"/>
              <a:t> ($</a:t>
            </a:r>
            <a:r>
              <a:rPr lang="es-ES" dirty="0" err="1" smtClean="0"/>
              <a:t>reg</a:t>
            </a:r>
            <a:r>
              <a:rPr lang="es-ES" dirty="0" smtClean="0"/>
              <a:t>=</a:t>
            </a:r>
            <a:r>
              <a:rPr lang="es-ES" dirty="0" err="1" smtClean="0"/>
              <a:t>mysqli_fetch_array</a:t>
            </a:r>
            <a:r>
              <a:rPr lang="es-ES" dirty="0"/>
              <a:t>($registros</a:t>
            </a:r>
            <a:r>
              <a:rPr lang="es-ES" dirty="0" smtClean="0"/>
              <a:t>))</a:t>
            </a:r>
          </a:p>
          <a:p>
            <a:r>
              <a:rPr lang="es-ES" dirty="0" smtClean="0"/>
              <a:t>//</a:t>
            </a:r>
            <a:r>
              <a:rPr lang="es-ES" dirty="0"/>
              <a:t>Para </a:t>
            </a:r>
            <a:r>
              <a:rPr lang="es-ES" dirty="0" smtClean="0"/>
              <a:t>recuperar  </a:t>
            </a:r>
            <a:r>
              <a:rPr lang="es-ES" dirty="0"/>
              <a:t>registro a registro los datos obtenidos por el 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smtClean="0"/>
              <a:t>hay que </a:t>
            </a:r>
            <a:r>
              <a:rPr lang="es-ES" dirty="0"/>
              <a:t>llamar a la función </a:t>
            </a:r>
            <a:r>
              <a:rPr lang="es-ES" dirty="0" err="1" smtClean="0"/>
              <a:t>mysqli_fetch_array</a:t>
            </a:r>
            <a:r>
              <a:rPr lang="es-ES" dirty="0" smtClean="0"/>
              <a:t>()</a:t>
            </a:r>
            <a:endParaRPr lang="es-ES" dirty="0"/>
          </a:p>
          <a:p>
            <a:r>
              <a:rPr lang="es-ES" dirty="0"/>
              <a:t>{</a:t>
            </a:r>
          </a:p>
          <a:p>
            <a:r>
              <a:rPr lang="es-ES" dirty="0"/>
              <a:t>echo "Numero de tren:".$</a:t>
            </a:r>
            <a:r>
              <a:rPr lang="es-ES" dirty="0" err="1"/>
              <a:t>reg</a:t>
            </a:r>
            <a:r>
              <a:rPr lang="es-ES" dirty="0"/>
              <a:t>['numero']."&lt;</a:t>
            </a:r>
            <a:r>
              <a:rPr lang="es-ES" dirty="0" err="1"/>
              <a:t>br</a:t>
            </a:r>
            <a:r>
              <a:rPr lang="es-ES" dirty="0"/>
              <a:t>&gt;";</a:t>
            </a:r>
          </a:p>
          <a:p>
            <a:r>
              <a:rPr lang="es-ES" dirty="0"/>
              <a:t>echo "fecha de compra:".$</a:t>
            </a:r>
            <a:r>
              <a:rPr lang="es-ES" dirty="0" err="1"/>
              <a:t>reg</a:t>
            </a:r>
            <a:r>
              <a:rPr lang="es-ES" dirty="0"/>
              <a:t>['</a:t>
            </a:r>
            <a:r>
              <a:rPr lang="es-ES" dirty="0" err="1"/>
              <a:t>fecha_compra</a:t>
            </a:r>
            <a:r>
              <a:rPr lang="es-ES" dirty="0"/>
              <a:t>']."&lt;</a:t>
            </a:r>
            <a:r>
              <a:rPr lang="es-ES" dirty="0" err="1"/>
              <a:t>br</a:t>
            </a:r>
            <a:r>
              <a:rPr lang="es-ES" dirty="0"/>
              <a:t>&gt;";</a:t>
            </a:r>
          </a:p>
          <a:p>
            <a:r>
              <a:rPr lang="pt-BR" dirty="0" err="1"/>
              <a:t>echo</a:t>
            </a:r>
            <a:r>
              <a:rPr lang="pt-BR" dirty="0"/>
              <a:t> "km recorridos:".$</a:t>
            </a:r>
            <a:r>
              <a:rPr lang="pt-BR" dirty="0" err="1" smtClean="0"/>
              <a:t>reg</a:t>
            </a:r>
            <a:r>
              <a:rPr lang="pt-BR" dirty="0" smtClean="0"/>
              <a:t>[</a:t>
            </a:r>
            <a:r>
              <a:rPr lang="pt-BR" dirty="0" err="1" smtClean="0"/>
              <a:t>km_recorridos</a:t>
            </a:r>
            <a:r>
              <a:rPr lang="pt-BR" dirty="0" smtClean="0"/>
              <a:t>]."&lt;</a:t>
            </a:r>
            <a:r>
              <a:rPr lang="pt-BR" dirty="0" err="1"/>
              <a:t>br</a:t>
            </a:r>
            <a:r>
              <a:rPr lang="pt-BR" dirty="0"/>
              <a:t>&gt;";</a:t>
            </a:r>
          </a:p>
          <a:p>
            <a:endParaRPr lang="es-ES" dirty="0"/>
          </a:p>
          <a:p>
            <a:r>
              <a:rPr lang="es-ES" dirty="0"/>
              <a:t>echo "&lt;</a:t>
            </a:r>
            <a:r>
              <a:rPr lang="es-ES" dirty="0" err="1"/>
              <a:t>br</a:t>
            </a:r>
            <a:r>
              <a:rPr lang="es-ES" dirty="0"/>
              <a:t>&gt;";</a:t>
            </a:r>
          </a:p>
          <a:p>
            <a:r>
              <a:rPr lang="es-ES" dirty="0"/>
              <a:t>echo "&lt;</a:t>
            </a:r>
            <a:r>
              <a:rPr lang="es-ES" dirty="0" err="1"/>
              <a:t>hr</a:t>
            </a:r>
            <a:r>
              <a:rPr lang="es-ES" dirty="0"/>
              <a:t>&gt;";</a:t>
            </a:r>
          </a:p>
          <a:p>
            <a:r>
              <a:rPr lang="es-ES" dirty="0"/>
              <a:t>}</a:t>
            </a:r>
          </a:p>
          <a:p>
            <a:r>
              <a:rPr lang="es-ES" dirty="0" err="1" smtClean="0"/>
              <a:t>mysqli_close</a:t>
            </a:r>
            <a:r>
              <a:rPr lang="es-ES" dirty="0"/>
              <a:t>($</a:t>
            </a:r>
            <a:r>
              <a:rPr lang="es-ES" dirty="0" err="1"/>
              <a:t>conexion</a:t>
            </a:r>
            <a:r>
              <a:rPr lang="es-ES" dirty="0" smtClean="0"/>
              <a:t>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383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99592" y="548680"/>
            <a:ext cx="66967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DELETE</a:t>
            </a:r>
          </a:p>
          <a:p>
            <a:r>
              <a:rPr lang="es-ES" dirty="0" err="1" smtClean="0"/>
              <a:t>mysqli_query</a:t>
            </a:r>
            <a:r>
              <a:rPr lang="es-ES" dirty="0" smtClean="0"/>
              <a:t>($</a:t>
            </a:r>
            <a:r>
              <a:rPr lang="es-ES" dirty="0" err="1" smtClean="0"/>
              <a:t>conexion</a:t>
            </a:r>
            <a:r>
              <a:rPr lang="es-ES" dirty="0" smtClean="0"/>
              <a:t>,"</a:t>
            </a:r>
            <a:r>
              <a:rPr lang="es-ES" dirty="0" err="1" smtClean="0"/>
              <a:t>delete</a:t>
            </a:r>
            <a:r>
              <a:rPr lang="es-ES" dirty="0" smtClean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smtClean="0"/>
              <a:t>trenes </a:t>
            </a:r>
            <a:r>
              <a:rPr lang="es-ES" dirty="0" err="1" smtClean="0"/>
              <a:t>where</a:t>
            </a:r>
            <a:r>
              <a:rPr lang="es-ES" dirty="0" smtClean="0"/>
              <a:t> numero='$_REQUEST[numero]'") </a:t>
            </a:r>
            <a:r>
              <a:rPr lang="es-ES" dirty="0" err="1"/>
              <a:t>or</a:t>
            </a:r>
            <a:r>
              <a:rPr lang="es-ES" dirty="0"/>
              <a:t> die("Problemas en el </a:t>
            </a:r>
            <a:r>
              <a:rPr lang="es-ES" dirty="0" err="1"/>
              <a:t>select</a:t>
            </a:r>
            <a:r>
              <a:rPr lang="es-ES" dirty="0"/>
              <a:t>:".</a:t>
            </a:r>
            <a:r>
              <a:rPr lang="es-ES" dirty="0" err="1" smtClean="0"/>
              <a:t>mysqli_error</a:t>
            </a:r>
            <a:r>
              <a:rPr lang="es-ES" dirty="0" smtClean="0"/>
              <a:t>());</a:t>
            </a:r>
          </a:p>
          <a:p>
            <a:endParaRPr lang="es-ES" dirty="0"/>
          </a:p>
          <a:p>
            <a:r>
              <a:rPr lang="es-ES" dirty="0" smtClean="0">
                <a:solidFill>
                  <a:srgbClr val="FF0000"/>
                </a:solidFill>
              </a:rPr>
              <a:t>UPDATE</a:t>
            </a:r>
          </a:p>
          <a:p>
            <a:r>
              <a:rPr lang="es-ES" dirty="0" err="1" smtClean="0"/>
              <a:t>mysqli_query</a:t>
            </a:r>
            <a:r>
              <a:rPr lang="es-ES" dirty="0" smtClean="0"/>
              <a:t>($</a:t>
            </a:r>
            <a:r>
              <a:rPr lang="es-ES" dirty="0" err="1" smtClean="0"/>
              <a:t>conexion</a:t>
            </a:r>
            <a:r>
              <a:rPr lang="es-ES" dirty="0" smtClean="0"/>
              <a:t>,"</a:t>
            </a:r>
            <a:r>
              <a:rPr lang="es-ES" dirty="0" err="1" smtClean="0"/>
              <a:t>update</a:t>
            </a:r>
            <a:r>
              <a:rPr lang="es-ES" dirty="0" smtClean="0"/>
              <a:t> </a:t>
            </a:r>
            <a:r>
              <a:rPr lang="es-ES" dirty="0"/>
              <a:t>trenes</a:t>
            </a:r>
          </a:p>
          <a:p>
            <a:r>
              <a:rPr lang="es-ES" dirty="0"/>
              <a:t>                         set </a:t>
            </a:r>
            <a:r>
              <a:rPr lang="es-ES" dirty="0" err="1"/>
              <a:t>fecha_compra</a:t>
            </a:r>
            <a:r>
              <a:rPr lang="es-ES" dirty="0"/>
              <a:t>='$_REQUEST[</a:t>
            </a:r>
            <a:r>
              <a:rPr lang="es-ES" dirty="0" err="1"/>
              <a:t>fecha_nueva</a:t>
            </a:r>
            <a:r>
              <a:rPr lang="es-ES" dirty="0"/>
              <a:t>]' </a:t>
            </a:r>
          </a:p>
          <a:p>
            <a:r>
              <a:rPr lang="en-US" dirty="0"/>
              <a:t>                         where </a:t>
            </a:r>
            <a:r>
              <a:rPr lang="en-US" dirty="0" err="1"/>
              <a:t>numero</a:t>
            </a:r>
            <a:r>
              <a:rPr lang="en-US" dirty="0"/>
              <a:t>='10</a:t>
            </a:r>
            <a:r>
              <a:rPr lang="en-US" dirty="0" smtClean="0"/>
              <a:t>'") </a:t>
            </a:r>
            <a:r>
              <a:rPr lang="en-US" dirty="0"/>
              <a:t>or</a:t>
            </a:r>
          </a:p>
          <a:p>
            <a:r>
              <a:rPr lang="es-ES" dirty="0"/>
              <a:t>  die("Problemas en el </a:t>
            </a:r>
            <a:r>
              <a:rPr lang="es-ES" dirty="0" err="1"/>
              <a:t>select</a:t>
            </a:r>
            <a:r>
              <a:rPr lang="es-ES" dirty="0"/>
              <a:t>:".</a:t>
            </a:r>
            <a:r>
              <a:rPr lang="es-ES" dirty="0" err="1" smtClean="0"/>
              <a:t>mysqli_error</a:t>
            </a:r>
            <a:r>
              <a:rPr lang="es-ES" dirty="0" smtClean="0"/>
              <a:t>());</a:t>
            </a: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 smtClean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0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43608" y="692696"/>
            <a:ext cx="66247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INNER JOIN</a:t>
            </a:r>
          </a:p>
          <a:p>
            <a:r>
              <a:rPr lang="es-ES" dirty="0" smtClean="0"/>
              <a:t>Ejemplo:</a:t>
            </a:r>
          </a:p>
          <a:p>
            <a:r>
              <a:rPr lang="es-ES" dirty="0" err="1" smtClean="0"/>
              <a:t>select</a:t>
            </a:r>
            <a:r>
              <a:rPr lang="es-ES" dirty="0" smtClean="0"/>
              <a:t>  </a:t>
            </a:r>
            <a:r>
              <a:rPr lang="es-ES" dirty="0" err="1" smtClean="0"/>
              <a:t>a.nombre</a:t>
            </a:r>
            <a:r>
              <a:rPr lang="es-ES" dirty="0" smtClean="0"/>
              <a:t>, </a:t>
            </a:r>
            <a:r>
              <a:rPr lang="es-ES" dirty="0" err="1" smtClean="0"/>
              <a:t>a,telefono</a:t>
            </a:r>
            <a:endParaRPr lang="es-ES" dirty="0" smtClean="0"/>
          </a:p>
          <a:p>
            <a:r>
              <a:rPr lang="es-ES" dirty="0" err="1" smtClean="0"/>
              <a:t>from</a:t>
            </a:r>
            <a:r>
              <a:rPr lang="es-ES" dirty="0" smtClean="0"/>
              <a:t> alumnos a </a:t>
            </a:r>
            <a:r>
              <a:rPr lang="es-ES" dirty="0" err="1" smtClean="0"/>
              <a:t>inner</a:t>
            </a:r>
            <a:r>
              <a:rPr lang="es-ES" dirty="0" smtClean="0"/>
              <a:t> </a:t>
            </a:r>
            <a:r>
              <a:rPr lang="es-ES" dirty="0" err="1" smtClean="0"/>
              <a:t>join</a:t>
            </a:r>
            <a:r>
              <a:rPr lang="es-ES" dirty="0" smtClean="0"/>
              <a:t> cursos c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a.cod_curso</a:t>
            </a:r>
            <a:r>
              <a:rPr lang="es-ES" dirty="0" smtClean="0"/>
              <a:t>=</a:t>
            </a:r>
            <a:r>
              <a:rPr lang="es-ES" dirty="0" err="1" smtClean="0"/>
              <a:t>c.cod_curso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Ejemplo:</a:t>
            </a:r>
          </a:p>
          <a:p>
            <a:r>
              <a:rPr lang="es-ES" dirty="0" smtClean="0"/>
              <a:t> </a:t>
            </a:r>
            <a:r>
              <a:rPr lang="es-ES" dirty="0"/>
              <a:t>$</a:t>
            </a:r>
            <a:r>
              <a:rPr lang="es-ES" dirty="0" smtClean="0"/>
              <a:t>registros=</a:t>
            </a:r>
            <a:r>
              <a:rPr lang="es-ES" dirty="0" err="1" smtClean="0"/>
              <a:t>mysqli_query</a:t>
            </a:r>
            <a:endParaRPr lang="es-ES" dirty="0" smtClean="0"/>
          </a:p>
          <a:p>
            <a:r>
              <a:rPr lang="es-ES" dirty="0" smtClean="0"/>
              <a:t>($</a:t>
            </a:r>
            <a:r>
              <a:rPr lang="es-ES" dirty="0" err="1" smtClean="0"/>
              <a:t>conexion</a:t>
            </a:r>
            <a:r>
              <a:rPr lang="es-ES" dirty="0" smtClean="0"/>
              <a:t>,"</a:t>
            </a:r>
            <a:r>
              <a:rPr lang="es-ES" dirty="0" err="1" smtClean="0"/>
              <a:t>select</a:t>
            </a:r>
            <a:r>
              <a:rPr lang="es-ES" dirty="0" smtClean="0"/>
              <a:t> </a:t>
            </a:r>
            <a:r>
              <a:rPr lang="es-ES" dirty="0" err="1"/>
              <a:t>e.nombre</a:t>
            </a:r>
            <a:r>
              <a:rPr lang="es-ES" dirty="0"/>
              <a:t>, </a:t>
            </a:r>
            <a:r>
              <a:rPr lang="es-ES" dirty="0" err="1"/>
              <a:t>t.numero</a:t>
            </a:r>
            <a:r>
              <a:rPr lang="es-ES" dirty="0"/>
              <a:t>, </a:t>
            </a:r>
            <a:r>
              <a:rPr lang="es-ES" dirty="0" err="1"/>
              <a:t>t.fecha_compra</a:t>
            </a:r>
            <a:endParaRPr lang="es-ES" dirty="0"/>
          </a:p>
          <a:p>
            <a:r>
              <a:rPr lang="pt-BR" dirty="0"/>
              <a:t>  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/>
              <a:t>estaciones e, recorridos r, trenes t</a:t>
            </a:r>
          </a:p>
          <a:p>
            <a:r>
              <a:rPr lang="es-ES" dirty="0"/>
              <a:t>   </a:t>
            </a:r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/>
              <a:t>t.numero</a:t>
            </a:r>
            <a:r>
              <a:rPr lang="es-ES" dirty="0"/>
              <a:t>=</a:t>
            </a:r>
            <a:r>
              <a:rPr lang="es-ES" dirty="0" err="1"/>
              <a:t>r.tren</a:t>
            </a:r>
            <a:r>
              <a:rPr lang="es-ES" dirty="0"/>
              <a:t> </a:t>
            </a:r>
            <a:r>
              <a:rPr lang="es-ES" dirty="0" smtClean="0"/>
              <a:t>  </a:t>
            </a:r>
            <a:r>
              <a:rPr lang="es-ES" dirty="0"/>
              <a:t>and </a:t>
            </a:r>
            <a:r>
              <a:rPr lang="es-ES" dirty="0" err="1" smtClean="0"/>
              <a:t>e.cod_estacion</a:t>
            </a:r>
            <a:r>
              <a:rPr lang="es-ES" dirty="0" smtClean="0"/>
              <a:t>=</a:t>
            </a:r>
            <a:r>
              <a:rPr lang="es-ES" dirty="0" err="1" smtClean="0"/>
              <a:t>r.estacion</a:t>
            </a:r>
            <a:r>
              <a:rPr lang="es-ES" dirty="0"/>
              <a:t>" </a:t>
            </a:r>
            <a:r>
              <a:rPr lang="es-ES" dirty="0" smtClean="0"/>
              <a:t>) </a:t>
            </a:r>
            <a:r>
              <a:rPr lang="es-ES" dirty="0" err="1"/>
              <a:t>or</a:t>
            </a:r>
            <a:endParaRPr lang="es-ES" dirty="0"/>
          </a:p>
          <a:p>
            <a:r>
              <a:rPr lang="es-ES" dirty="0"/>
              <a:t>                       die("Problemas en el </a:t>
            </a:r>
            <a:r>
              <a:rPr lang="es-ES" dirty="0" err="1"/>
              <a:t>select</a:t>
            </a:r>
            <a:r>
              <a:rPr lang="es-ES" dirty="0"/>
              <a:t>:".</a:t>
            </a:r>
            <a:r>
              <a:rPr lang="es-ES" dirty="0" err="1" smtClean="0"/>
              <a:t>mysqli_error</a:t>
            </a:r>
            <a:r>
              <a:rPr lang="es-ES" dirty="0"/>
              <a:t>());</a:t>
            </a:r>
          </a:p>
          <a:p>
            <a:endParaRPr lang="es-ES" dirty="0"/>
          </a:p>
          <a:p>
            <a:r>
              <a:rPr lang="es-ES" dirty="0" smtClean="0"/>
              <a:t>$registros=</a:t>
            </a:r>
            <a:r>
              <a:rPr lang="es-ES" dirty="0" err="1" smtClean="0"/>
              <a:t>mysqli_query</a:t>
            </a:r>
            <a:endParaRPr lang="es-ES" dirty="0" smtClean="0"/>
          </a:p>
          <a:p>
            <a:r>
              <a:rPr lang="es-ES" dirty="0" smtClean="0"/>
              <a:t>($</a:t>
            </a:r>
            <a:r>
              <a:rPr lang="es-ES" dirty="0" err="1" smtClean="0"/>
              <a:t>conexion</a:t>
            </a:r>
            <a:r>
              <a:rPr lang="es-ES" dirty="0" smtClean="0"/>
              <a:t>,"</a:t>
            </a:r>
            <a:r>
              <a:rPr lang="es-ES" dirty="0" err="1" smtClean="0"/>
              <a:t>select</a:t>
            </a:r>
            <a:r>
              <a:rPr lang="es-ES" dirty="0" smtClean="0"/>
              <a:t> </a:t>
            </a:r>
            <a:r>
              <a:rPr lang="es-ES" dirty="0" err="1"/>
              <a:t>e.nombre</a:t>
            </a:r>
            <a:r>
              <a:rPr lang="es-ES" dirty="0"/>
              <a:t>, </a:t>
            </a:r>
            <a:r>
              <a:rPr lang="es-ES" dirty="0" err="1"/>
              <a:t>t.numero</a:t>
            </a:r>
            <a:r>
              <a:rPr lang="es-ES" dirty="0"/>
              <a:t>, </a:t>
            </a:r>
            <a:r>
              <a:rPr lang="es-ES" dirty="0" err="1"/>
              <a:t>t.fecha_compra</a:t>
            </a:r>
            <a:endParaRPr lang="es-ES" dirty="0"/>
          </a:p>
          <a:p>
            <a:r>
              <a:rPr lang="pt-BR" dirty="0" smtClean="0"/>
              <a:t> </a:t>
            </a:r>
            <a:r>
              <a:rPr lang="pt-BR" dirty="0" err="1"/>
              <a:t>from</a:t>
            </a:r>
            <a:r>
              <a:rPr lang="pt-BR" dirty="0"/>
              <a:t> (estaciones e </a:t>
            </a:r>
            <a:r>
              <a:rPr lang="pt-BR" dirty="0" err="1">
                <a:solidFill>
                  <a:srgbClr val="FF0000"/>
                </a:solidFill>
              </a:rPr>
              <a:t>inner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join</a:t>
            </a:r>
            <a:r>
              <a:rPr lang="pt-BR" dirty="0">
                <a:solidFill>
                  <a:srgbClr val="FF0000"/>
                </a:solidFill>
              </a:rPr>
              <a:t>  </a:t>
            </a:r>
            <a:r>
              <a:rPr lang="pt-BR" dirty="0"/>
              <a:t>recorridos r 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e.codigo</a:t>
            </a:r>
            <a:r>
              <a:rPr lang="pt-BR" dirty="0"/>
              <a:t>=</a:t>
            </a:r>
            <a:r>
              <a:rPr lang="pt-BR" dirty="0" err="1"/>
              <a:t>r.estacion</a:t>
            </a:r>
            <a:r>
              <a:rPr lang="pt-BR" dirty="0"/>
              <a:t>)</a:t>
            </a:r>
          </a:p>
          <a:p>
            <a:r>
              <a:rPr lang="fr-FR" dirty="0">
                <a:solidFill>
                  <a:srgbClr val="FF0000"/>
                </a:solidFill>
              </a:rPr>
              <a:t>   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inner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join</a:t>
            </a:r>
            <a:r>
              <a:rPr lang="fr-FR" dirty="0">
                <a:solidFill>
                  <a:srgbClr val="FF0000"/>
                </a:solidFill>
              </a:rPr>
              <a:t>  </a:t>
            </a:r>
            <a:r>
              <a:rPr lang="fr-FR" dirty="0" err="1"/>
              <a:t>trenes</a:t>
            </a:r>
            <a:r>
              <a:rPr lang="fr-FR" dirty="0"/>
              <a:t> t on </a:t>
            </a:r>
            <a:r>
              <a:rPr lang="fr-FR" dirty="0" err="1"/>
              <a:t>t.numero</a:t>
            </a:r>
            <a:r>
              <a:rPr lang="fr-FR" dirty="0"/>
              <a:t>=</a:t>
            </a:r>
            <a:r>
              <a:rPr lang="fr-FR" dirty="0" err="1"/>
              <a:t>r.tren</a:t>
            </a:r>
            <a:r>
              <a:rPr lang="fr-FR" dirty="0"/>
              <a:t>" </a:t>
            </a:r>
            <a:r>
              <a:rPr lang="fr-FR" dirty="0" smtClean="0"/>
              <a:t>) </a:t>
            </a:r>
            <a:r>
              <a:rPr lang="fr-FR" dirty="0"/>
              <a:t>or</a:t>
            </a:r>
          </a:p>
          <a:p>
            <a:r>
              <a:rPr lang="es-ES" dirty="0"/>
              <a:t>   </a:t>
            </a:r>
            <a:r>
              <a:rPr lang="es-ES" dirty="0" smtClean="0"/>
              <a:t> </a:t>
            </a:r>
            <a:r>
              <a:rPr lang="es-ES" dirty="0"/>
              <a:t>die("Problemas en el </a:t>
            </a:r>
            <a:r>
              <a:rPr lang="es-ES" dirty="0" err="1"/>
              <a:t>select</a:t>
            </a:r>
            <a:r>
              <a:rPr lang="es-ES" dirty="0"/>
              <a:t>:".</a:t>
            </a:r>
            <a:r>
              <a:rPr lang="es-ES" dirty="0" err="1" smtClean="0"/>
              <a:t>mysqli_error</a:t>
            </a:r>
            <a:r>
              <a:rPr lang="es-ES" dirty="0" smtClean="0"/>
              <a:t>());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020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187624" y="692696"/>
            <a:ext cx="77048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 Crear una tabla a partir de una consulta en 1 paso. Copia estructura y datos</a:t>
            </a:r>
          </a:p>
          <a:p>
            <a:r>
              <a:rPr lang="es-ES" dirty="0" smtClean="0"/>
              <a:t>      </a:t>
            </a:r>
            <a:r>
              <a:rPr lang="es-ES" dirty="0" err="1" smtClean="0"/>
              <a:t>Create</a:t>
            </a:r>
            <a:r>
              <a:rPr lang="es-ES" dirty="0" smtClean="0"/>
              <a:t> </a:t>
            </a:r>
            <a:r>
              <a:rPr lang="es-ES" dirty="0" err="1" smtClean="0"/>
              <a:t>table</a:t>
            </a:r>
            <a:r>
              <a:rPr lang="es-ES" dirty="0" smtClean="0"/>
              <a:t> nombre de la tabla as </a:t>
            </a:r>
            <a:r>
              <a:rPr lang="es-ES" dirty="0" err="1" smtClean="0"/>
              <a:t>select</a:t>
            </a:r>
            <a:r>
              <a:rPr lang="es-ES" dirty="0" smtClean="0"/>
              <a:t> * </a:t>
            </a:r>
            <a:r>
              <a:rPr lang="es-ES" dirty="0" err="1" smtClean="0"/>
              <a:t>from</a:t>
            </a:r>
            <a:r>
              <a:rPr lang="es-ES" dirty="0" smtClean="0"/>
              <a:t>….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Contar el nº de filas de un resultado:</a:t>
            </a:r>
          </a:p>
          <a:p>
            <a:r>
              <a:rPr lang="es-ES" dirty="0" smtClean="0"/>
              <a:t>         </a:t>
            </a:r>
            <a:r>
              <a:rPr lang="es-ES" dirty="0" err="1" smtClean="0"/>
              <a:t>int</a:t>
            </a:r>
            <a:r>
              <a:rPr lang="es-ES" dirty="0"/>
              <a:t> </a:t>
            </a:r>
            <a:r>
              <a:rPr lang="es-ES" dirty="0" err="1"/>
              <a:t>mysqli_num_rows</a:t>
            </a:r>
            <a:r>
              <a:rPr lang="es-ES" dirty="0"/>
              <a:t> ( </a:t>
            </a:r>
            <a:r>
              <a:rPr lang="es-ES" dirty="0" err="1">
                <a:hlinkClick r:id="rId2"/>
              </a:rPr>
              <a:t>mysqli_result</a:t>
            </a:r>
            <a:r>
              <a:rPr lang="es-ES" dirty="0"/>
              <a:t> $</a:t>
            </a:r>
            <a:r>
              <a:rPr lang="es-ES" dirty="0" err="1"/>
              <a:t>result</a:t>
            </a:r>
            <a:r>
              <a:rPr lang="es-ES" dirty="0"/>
              <a:t> </a:t>
            </a:r>
            <a:r>
              <a:rPr lang="es-ES" dirty="0" smtClean="0"/>
              <a:t>)</a:t>
            </a:r>
          </a:p>
          <a:p>
            <a:r>
              <a:rPr lang="es-ES" dirty="0" smtClean="0"/>
              <a:t>         Por ejemplo</a:t>
            </a:r>
          </a:p>
          <a:p>
            <a:r>
              <a:rPr lang="es-ES" dirty="0" smtClean="0"/>
              <a:t>         </a:t>
            </a:r>
            <a:r>
              <a:rPr lang="es-ES" dirty="0" err="1" smtClean="0"/>
              <a:t>mysqli_num_rows</a:t>
            </a:r>
            <a:r>
              <a:rPr lang="es-ES" dirty="0" smtClean="0"/>
              <a:t>($registros)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Contar el nº de </a:t>
            </a:r>
            <a:r>
              <a:rPr lang="es-ES" dirty="0" smtClean="0"/>
              <a:t>columnas </a:t>
            </a:r>
            <a:r>
              <a:rPr lang="es-ES" dirty="0"/>
              <a:t>de un resultado:</a:t>
            </a:r>
          </a:p>
          <a:p>
            <a:r>
              <a:rPr lang="es-ES" dirty="0"/>
              <a:t>         </a:t>
            </a:r>
            <a:r>
              <a:rPr lang="es-ES" dirty="0" err="1"/>
              <a:t>int</a:t>
            </a:r>
            <a:r>
              <a:rPr lang="es-ES" dirty="0"/>
              <a:t> </a:t>
            </a:r>
            <a:r>
              <a:rPr lang="es-ES" dirty="0" err="1" smtClean="0"/>
              <a:t>mysqli_num_fields</a:t>
            </a:r>
            <a:r>
              <a:rPr lang="es-ES" dirty="0" smtClean="0"/>
              <a:t> (</a:t>
            </a:r>
            <a:r>
              <a:rPr lang="es-ES" dirty="0"/>
              <a:t> </a:t>
            </a:r>
            <a:r>
              <a:rPr lang="es-ES" dirty="0" err="1">
                <a:hlinkClick r:id="rId2"/>
              </a:rPr>
              <a:t>mysqli_result</a:t>
            </a:r>
            <a:r>
              <a:rPr lang="es-ES" dirty="0"/>
              <a:t> $</a:t>
            </a:r>
            <a:r>
              <a:rPr lang="es-ES" dirty="0" err="1"/>
              <a:t>result</a:t>
            </a:r>
            <a:r>
              <a:rPr lang="es-ES" dirty="0"/>
              <a:t> 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If</a:t>
            </a:r>
            <a:r>
              <a:rPr lang="es-ES" dirty="0" smtClean="0"/>
              <a:t>(</a:t>
            </a:r>
            <a:r>
              <a:rPr lang="es-ES" dirty="0" err="1" smtClean="0"/>
              <a:t>mysqli_affected_rows</a:t>
            </a:r>
            <a:r>
              <a:rPr lang="es-ES" dirty="0" smtClean="0"/>
              <a:t>($</a:t>
            </a:r>
            <a:r>
              <a:rPr lang="es-ES" dirty="0" err="1" smtClean="0"/>
              <a:t>conexion</a:t>
            </a:r>
            <a:r>
              <a:rPr lang="es-ES" smtClean="0"/>
              <a:t>))&gt;</a:t>
            </a:r>
            <a:r>
              <a:rPr lang="es-ES" dirty="0" smtClean="0"/>
              <a:t>0</a:t>
            </a:r>
          </a:p>
          <a:p>
            <a:r>
              <a:rPr lang="es-ES" dirty="0" smtClean="0"/>
              <a:t>      Para el caso de un </a:t>
            </a:r>
            <a:r>
              <a:rPr lang="es-ES" dirty="0" err="1" smtClean="0"/>
              <a:t>delete</a:t>
            </a:r>
            <a:r>
              <a:rPr lang="es-ES" dirty="0" smtClean="0"/>
              <a:t>,…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CURRENT_DATE.-  para recoger la fecha del sistema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321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71600" y="620688"/>
            <a:ext cx="69127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Cláusula </a:t>
            </a:r>
            <a:r>
              <a:rPr lang="es-ES" b="1" dirty="0" err="1"/>
              <a:t>limit</a:t>
            </a:r>
            <a:r>
              <a:rPr lang="es-ES" b="1" dirty="0"/>
              <a:t> del comando </a:t>
            </a:r>
            <a:r>
              <a:rPr lang="es-ES" b="1" dirty="0" err="1" smtClean="0"/>
              <a:t>select</a:t>
            </a:r>
            <a:endParaRPr lang="es-ES" b="1" dirty="0"/>
          </a:p>
          <a:p>
            <a:r>
              <a:rPr lang="es-ES" dirty="0"/>
              <a:t>La cláusula "</a:t>
            </a:r>
            <a:r>
              <a:rPr lang="es-ES" dirty="0" err="1"/>
              <a:t>limit</a:t>
            </a:r>
            <a:r>
              <a:rPr lang="es-ES" dirty="0"/>
              <a:t>" se usa para restringir los registros que se retornan en una consulta "</a:t>
            </a:r>
            <a:r>
              <a:rPr lang="es-ES" dirty="0" err="1"/>
              <a:t>select</a:t>
            </a:r>
            <a:r>
              <a:rPr lang="es-ES" dirty="0"/>
              <a:t>".</a:t>
            </a:r>
          </a:p>
          <a:p>
            <a:r>
              <a:rPr lang="es-ES" dirty="0"/>
              <a:t>Recibe 1 </a:t>
            </a:r>
            <a:r>
              <a:rPr lang="es-ES" dirty="0" err="1"/>
              <a:t>ó</a:t>
            </a:r>
            <a:r>
              <a:rPr lang="es-ES" dirty="0"/>
              <a:t> 2 argumentos numéricos enteros positivos; el primero indica el número del primer registro a retornar, el segundo, el número máximo de registros a retornar. El número de registro inicial es 0 (no 1).</a:t>
            </a:r>
          </a:p>
          <a:p>
            <a:r>
              <a:rPr lang="es-ES" dirty="0"/>
              <a:t>Si el segundo argumento supera la cantidad de registros de la tabla, se limita hasta el último registro.</a:t>
            </a:r>
          </a:p>
          <a:p>
            <a:r>
              <a:rPr lang="es-ES" dirty="0"/>
              <a:t>Ejemplo:</a:t>
            </a:r>
          </a:p>
          <a:p>
            <a:r>
              <a:rPr lang="es-ES" dirty="0" err="1"/>
              <a:t>select</a:t>
            </a:r>
            <a:r>
              <a:rPr lang="es-ES" dirty="0"/>
              <a:t> * </a:t>
            </a:r>
            <a:r>
              <a:rPr lang="es-ES" dirty="0" err="1"/>
              <a:t>from</a:t>
            </a:r>
            <a:r>
              <a:rPr lang="es-ES" dirty="0"/>
              <a:t> libros </a:t>
            </a:r>
            <a:r>
              <a:rPr lang="es-ES" dirty="0" err="1"/>
              <a:t>limit</a:t>
            </a:r>
            <a:r>
              <a:rPr lang="es-ES" dirty="0"/>
              <a:t> 0,4</a:t>
            </a:r>
            <a:r>
              <a:rPr lang="es-ES" dirty="0" smtClean="0"/>
              <a:t>;</a:t>
            </a:r>
          </a:p>
          <a:p>
            <a:r>
              <a:rPr lang="es-ES" dirty="0" smtClean="0"/>
              <a:t> </a:t>
            </a:r>
            <a:r>
              <a:rPr lang="es-ES" dirty="0"/>
              <a:t>Muestra los primeros 4 registros, 0,1,2 y 3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err="1" smtClean="0"/>
              <a:t>select</a:t>
            </a:r>
            <a:r>
              <a:rPr lang="es-ES" dirty="0" smtClean="0"/>
              <a:t> </a:t>
            </a:r>
            <a:r>
              <a:rPr lang="es-ES" dirty="0"/>
              <a:t>* </a:t>
            </a:r>
            <a:r>
              <a:rPr lang="es-ES" dirty="0" err="1"/>
              <a:t>from</a:t>
            </a:r>
            <a:r>
              <a:rPr lang="es-ES" dirty="0"/>
              <a:t> libros </a:t>
            </a:r>
            <a:r>
              <a:rPr lang="es-ES" dirty="0" err="1"/>
              <a:t>limit</a:t>
            </a:r>
            <a:r>
              <a:rPr lang="es-ES" dirty="0"/>
              <a:t> 5,4; </a:t>
            </a:r>
            <a:endParaRPr lang="es-ES" dirty="0" smtClean="0"/>
          </a:p>
          <a:p>
            <a:r>
              <a:rPr lang="es-ES" dirty="0" smtClean="0"/>
              <a:t>recuperamos </a:t>
            </a:r>
            <a:r>
              <a:rPr lang="es-ES" dirty="0"/>
              <a:t>4 registros, desde el 5 al 8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/>
              <a:t>Podemos ordenar </a:t>
            </a:r>
            <a:r>
              <a:rPr lang="es-ES"/>
              <a:t>los </a:t>
            </a:r>
            <a:r>
              <a:rPr lang="es-ES" smtClean="0"/>
              <a:t>registros </a:t>
            </a:r>
            <a:r>
              <a:rPr lang="es-ES" dirty="0"/>
              <a:t>por precio (por ejemplo) y borrar 2:</a:t>
            </a:r>
          </a:p>
          <a:p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libros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precio </a:t>
            </a:r>
            <a:r>
              <a:rPr lang="es-ES" dirty="0" err="1"/>
              <a:t>limit</a:t>
            </a:r>
            <a:r>
              <a:rPr lang="es-ES" dirty="0"/>
              <a:t> 2;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994419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</TotalTime>
  <Words>795</Words>
  <Application>Microsoft Office PowerPoint</Application>
  <PresentationFormat>Presentación en pantalla (4:3)</PresentationFormat>
  <Paragraphs>98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MySQL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dc:creator>HOME</dc:creator>
  <cp:lastModifiedBy>Pilar</cp:lastModifiedBy>
  <cp:revision>58</cp:revision>
  <dcterms:created xsi:type="dcterms:W3CDTF">2013-11-30T22:16:15Z</dcterms:created>
  <dcterms:modified xsi:type="dcterms:W3CDTF">2020-07-25T14:36:15Z</dcterms:modified>
</cp:coreProperties>
</file>