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9"/>
  </p:sldMasterIdLst>
  <p:sldIdLst>
    <p:sldId id="256" r:id="rId30"/>
    <p:sldId id="257" r:id="rId31"/>
    <p:sldId id="258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" Type="http://schemas.openxmlformats.org/officeDocument/2006/relationships/customXml" Target="../customXml/item3.xml"/><Relationship Id="rId21" Type="http://schemas.openxmlformats.org/officeDocument/2006/relationships/customXml" Target="../customXml/item21.xml"/><Relationship Id="rId34" Type="http://schemas.openxmlformats.org/officeDocument/2006/relationships/viewProps" Target="view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customXml" Target="../customXml/item20.xml"/><Relationship Id="rId29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1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3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3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49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4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84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01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94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5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299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4295F-3D79-4018-9FCE-132DB2B390F7}" type="datetimeFigureOut">
              <a:rPr kumimoji="1" lang="ja-JP" altLang="en-US" smtClean="0"/>
              <a:t>2016/4/27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03A8-B901-4549-A564-A35C89EDBD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3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.xml"/><Relationship Id="rId3" Type="http://schemas.openxmlformats.org/officeDocument/2006/relationships/customXml" Target="../../customXml/item22.xml"/><Relationship Id="rId7" Type="http://schemas.openxmlformats.org/officeDocument/2006/relationships/customXml" Target="../../customXml/item8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17.xml"/><Relationship Id="rId6" Type="http://schemas.openxmlformats.org/officeDocument/2006/relationships/customXml" Target="../../customXml/item6.xml"/><Relationship Id="rId5" Type="http://schemas.openxmlformats.org/officeDocument/2006/relationships/customXml" Target="../../customXml/item14.xml"/><Relationship Id="rId4" Type="http://schemas.openxmlformats.org/officeDocument/2006/relationships/customXml" Target="../../customXml/item10.xml"/><Relationship Id="rId9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.xml"/><Relationship Id="rId3" Type="http://schemas.openxmlformats.org/officeDocument/2006/relationships/customXml" Target="../../customXml/item20.xml"/><Relationship Id="rId7" Type="http://schemas.openxmlformats.org/officeDocument/2006/relationships/customXml" Target="../../customXml/item24.xml"/><Relationship Id="rId2" Type="http://schemas.openxmlformats.org/officeDocument/2006/relationships/customXml" Target="../../customXml/item23.xml"/><Relationship Id="rId1" Type="http://schemas.openxmlformats.org/officeDocument/2006/relationships/customXml" Target="../../customXml/item27.xml"/><Relationship Id="rId6" Type="http://schemas.openxmlformats.org/officeDocument/2006/relationships/customXml" Target="../../customXml/item1.xml"/><Relationship Id="rId5" Type="http://schemas.openxmlformats.org/officeDocument/2006/relationships/customXml" Target="../../customXml/item7.xml"/><Relationship Id="rId10" Type="http://schemas.openxmlformats.org/officeDocument/2006/relationships/slideLayout" Target="../slideLayouts/slideLayout1.xml"/><Relationship Id="rId4" Type="http://schemas.openxmlformats.org/officeDocument/2006/relationships/customXml" Target="../../customXml/item15.xml"/><Relationship Id="rId9" Type="http://schemas.openxmlformats.org/officeDocument/2006/relationships/customXml" Target="../../customXml/item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16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2.xml"/><Relationship Id="rId6" Type="http://schemas.openxmlformats.org/officeDocument/2006/relationships/customXml" Target="../../customXml/item19.xml"/><Relationship Id="rId11" Type="http://schemas.openxmlformats.org/officeDocument/2006/relationships/slideLayout" Target="../slideLayouts/slideLayout1.xml"/><Relationship Id="rId5" Type="http://schemas.openxmlformats.org/officeDocument/2006/relationships/customXml" Target="../../customXml/item25.xml"/><Relationship Id="rId10" Type="http://schemas.openxmlformats.org/officeDocument/2006/relationships/customXml" Target="../../customXml/item26.xml"/><Relationship Id="rId4" Type="http://schemas.openxmlformats.org/officeDocument/2006/relationships/customXml" Target="../../customXml/item5.xml"/><Relationship Id="rId9" Type="http://schemas.openxmlformats.org/officeDocument/2006/relationships/customXml" Target="../../customXml/item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5989" y="6038738"/>
            <a:ext cx="7640705" cy="4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2763736" y="387914"/>
            <a:ext cx="4969753" cy="2490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File</a:t>
            </a:r>
            <a:r>
              <a:rPr kumimoji="0" lang="en-US" sz="1200" b="0" i="0" u="none" strike="noStrike" kern="0" cap="none" spc="0" normalizeH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    Edit      View      Help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4203" y="3175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游ゴシック" panose="020B0400000000000000" pitchFamily="50" charset="-128"/>
                <a:ea typeface="游ゴシック" panose="020B0400000000000000" pitchFamily="50" charset="-128"/>
              </a:rPr>
              <a:t>高橋数理研究所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10" name="HorizontalSplitter"/>
          <p:cNvGrpSpPr/>
          <p:nvPr>
            <p:custDataLst>
              <p:custData r:id="rId2"/>
            </p:custDataLst>
          </p:nvPr>
        </p:nvGrpSpPr>
        <p:grpSpPr>
          <a:xfrm>
            <a:off x="419369" y="716267"/>
            <a:ext cx="7401670" cy="45719"/>
            <a:chOff x="2324100" y="3395663"/>
            <a:chExt cx="4495800" cy="66675"/>
          </a:xfrm>
        </p:grpSpPr>
        <p:sp>
          <p:nvSpPr>
            <p:cNvPr id="11" name="Rectangle 2"/>
            <p:cNvSpPr/>
            <p:nvPr/>
          </p:nvSpPr>
          <p:spPr>
            <a:xfrm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2" name="Group 3"/>
            <p:cNvGrpSpPr/>
            <p:nvPr/>
          </p:nvGrpSpPr>
          <p:grpSpPr>
            <a:xfrm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13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ListItemMedium"/>
          <p:cNvGrpSpPr/>
          <p:nvPr>
            <p:custDataLst>
              <p:custData r:id="rId3"/>
            </p:custDataLst>
          </p:nvPr>
        </p:nvGrpSpPr>
        <p:grpSpPr>
          <a:xfrm>
            <a:off x="1297439" y="3428000"/>
            <a:ext cx="4726877" cy="3302158"/>
            <a:chOff x="-102655" y="4224826"/>
            <a:chExt cx="1031121" cy="711497"/>
          </a:xfrm>
        </p:grpSpPr>
        <p:sp>
          <p:nvSpPr>
            <p:cNvPr id="23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ListItemMedium"/>
          <p:cNvGrpSpPr/>
          <p:nvPr>
            <p:custDataLst>
              <p:custData r:id="rId4"/>
            </p:custDataLst>
          </p:nvPr>
        </p:nvGrpSpPr>
        <p:grpSpPr>
          <a:xfrm>
            <a:off x="3832647" y="3428000"/>
            <a:ext cx="4726877" cy="3302158"/>
            <a:chOff x="-102655" y="4224826"/>
            <a:chExt cx="1031121" cy="711497"/>
          </a:xfrm>
        </p:grpSpPr>
        <p:sp>
          <p:nvSpPr>
            <p:cNvPr id="26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7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5"/>
            </p:custDataLst>
          </p:nvPr>
        </p:nvSpPr>
        <p:spPr>
          <a:xfrm>
            <a:off x="474294" y="6038738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46" name="Content"/>
          <p:cNvSpPr txBox="1"/>
          <p:nvPr>
            <p:custDataLst>
              <p:custData r:id="rId6"/>
            </p:custDataLst>
          </p:nvPr>
        </p:nvSpPr>
        <p:spPr>
          <a:xfrm>
            <a:off x="6378625" y="6059958"/>
            <a:ext cx="16080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</a:p>
        </p:txBody>
      </p:sp>
      <p:grpSp>
        <p:nvGrpSpPr>
          <p:cNvPr id="30" name="Image"/>
          <p:cNvGrpSpPr/>
          <p:nvPr>
            <p:custDataLst>
              <p:custData r:id="rId7"/>
            </p:custDataLst>
          </p:nvPr>
        </p:nvGrpSpPr>
        <p:grpSpPr>
          <a:xfrm>
            <a:off x="2117123" y="1048123"/>
            <a:ext cx="5295353" cy="2181242"/>
            <a:chOff x="4037608" y="2896991"/>
            <a:chExt cx="1059255" cy="1059255"/>
          </a:xfrm>
        </p:grpSpPr>
        <p:sp>
          <p:nvSpPr>
            <p:cNvPr id="3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grpSp>
        <p:nvGrpSpPr>
          <p:cNvPr id="28" name="ContextMenu"/>
          <p:cNvGrpSpPr/>
          <p:nvPr>
            <p:custDataLst>
              <p:custData r:id="rId8"/>
            </p:custDataLst>
          </p:nvPr>
        </p:nvGrpSpPr>
        <p:grpSpPr>
          <a:xfrm>
            <a:off x="419369" y="995581"/>
            <a:ext cx="1438613" cy="3576419"/>
            <a:chOff x="3951265" y="2689012"/>
            <a:chExt cx="1263650" cy="1659152"/>
          </a:xfrm>
        </p:grpSpPr>
        <p:grpSp>
          <p:nvGrpSpPr>
            <p:cNvPr id="29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35" name="Background"/>
              <p:cNvSpPr>
                <a:spLocks/>
              </p:cNvSpPr>
              <p:nvPr/>
            </p:nvSpPr>
            <p:spPr>
              <a:xfrm>
                <a:off x="144465" y="3547565"/>
                <a:ext cx="1263650" cy="166578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cxnSp>
            <p:nvCxnSpPr>
              <p:cNvPr id="36" name="MenuLine"/>
              <p:cNvCxnSpPr>
                <a:cxnSpLocks/>
              </p:cNvCxnSpPr>
              <p:nvPr/>
            </p:nvCxnSpPr>
            <p:spPr>
              <a:xfrm>
                <a:off x="38988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34" name="Content"/>
            <p:cNvSpPr txBox="1">
              <a:spLocks/>
            </p:cNvSpPr>
            <p:nvPr/>
          </p:nvSpPr>
          <p:spPr>
            <a:xfrm>
              <a:off x="4196404" y="2689187"/>
              <a:ext cx="1018230" cy="16589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64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5989" y="6038738"/>
            <a:ext cx="7640705" cy="4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2763736" y="387914"/>
            <a:ext cx="4969753" cy="2490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File     Edit      View      Help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4203" y="3175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高橋数理研究所</a:t>
            </a:r>
            <a:endParaRPr lang="ja-JP" altLang="en-US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5" name="ContextMenu"/>
          <p:cNvGrpSpPr/>
          <p:nvPr>
            <p:custDataLst>
              <p:custData r:id="rId2"/>
            </p:custDataLst>
          </p:nvPr>
        </p:nvGrpSpPr>
        <p:grpSpPr>
          <a:xfrm>
            <a:off x="419369" y="995581"/>
            <a:ext cx="1438613" cy="3576419"/>
            <a:chOff x="3951265" y="2689012"/>
            <a:chExt cx="1263650" cy="1659152"/>
          </a:xfrm>
        </p:grpSpPr>
        <p:grpSp>
          <p:nvGrpSpPr>
            <p:cNvPr id="6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8" name="Background"/>
              <p:cNvSpPr>
                <a:spLocks/>
              </p:cNvSpPr>
              <p:nvPr/>
            </p:nvSpPr>
            <p:spPr>
              <a:xfrm>
                <a:off x="144465" y="3547565"/>
                <a:ext cx="1263650" cy="166578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cxnSp>
            <p:nvCxnSpPr>
              <p:cNvPr id="9" name="MenuLine"/>
              <p:cNvCxnSpPr>
                <a:cxnSpLocks/>
              </p:cNvCxnSpPr>
              <p:nvPr/>
            </p:nvCxnSpPr>
            <p:spPr>
              <a:xfrm>
                <a:off x="38988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 txBox="1">
              <a:spLocks/>
            </p:cNvSpPr>
            <p:nvPr/>
          </p:nvSpPr>
          <p:spPr>
            <a:xfrm>
              <a:off x="4196404" y="2689187"/>
              <a:ext cx="1018230" cy="16589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HorizontalSplitter"/>
          <p:cNvGrpSpPr/>
          <p:nvPr>
            <p:custDataLst>
              <p:custData r:id="rId3"/>
            </p:custDataLst>
          </p:nvPr>
        </p:nvGrpSpPr>
        <p:grpSpPr>
          <a:xfrm>
            <a:off x="419369" y="716267"/>
            <a:ext cx="7401670" cy="45719"/>
            <a:chOff x="2324100" y="3395663"/>
            <a:chExt cx="4495800" cy="66675"/>
          </a:xfrm>
        </p:grpSpPr>
        <p:sp>
          <p:nvSpPr>
            <p:cNvPr id="11" name="Rectangle 2"/>
            <p:cNvSpPr/>
            <p:nvPr/>
          </p:nvSpPr>
          <p:spPr>
            <a:xfrm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8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grpSp>
          <p:nvGrpSpPr>
            <p:cNvPr id="12" name="Group 3"/>
            <p:cNvGrpSpPr/>
            <p:nvPr/>
          </p:nvGrpSpPr>
          <p:grpSpPr>
            <a:xfrm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13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4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5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</p:grpSp>
      </p:grpSp>
      <p:grpSp>
        <p:nvGrpSpPr>
          <p:cNvPr id="16" name="ListItemMedium"/>
          <p:cNvGrpSpPr/>
          <p:nvPr>
            <p:custDataLst>
              <p:custData r:id="rId4"/>
            </p:custDataLst>
          </p:nvPr>
        </p:nvGrpSpPr>
        <p:grpSpPr>
          <a:xfrm>
            <a:off x="1317701" y="902051"/>
            <a:ext cx="4726877" cy="3302158"/>
            <a:chOff x="-102655" y="4224826"/>
            <a:chExt cx="1031121" cy="711497"/>
          </a:xfrm>
        </p:grpSpPr>
        <p:sp>
          <p:nvSpPr>
            <p:cNvPr id="17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18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9" name="ListItemMedium"/>
          <p:cNvGrpSpPr/>
          <p:nvPr>
            <p:custDataLst>
              <p:custData r:id="rId5"/>
            </p:custDataLst>
          </p:nvPr>
        </p:nvGrpSpPr>
        <p:grpSpPr>
          <a:xfrm>
            <a:off x="3832648" y="913358"/>
            <a:ext cx="4726877" cy="3302158"/>
            <a:chOff x="-102655" y="4224826"/>
            <a:chExt cx="1031121" cy="711497"/>
          </a:xfrm>
        </p:grpSpPr>
        <p:sp>
          <p:nvSpPr>
            <p:cNvPr id="20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21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2" name="ListItemMedium"/>
          <p:cNvGrpSpPr/>
          <p:nvPr>
            <p:custDataLst>
              <p:custData r:id="rId6"/>
            </p:custDataLst>
          </p:nvPr>
        </p:nvGrpSpPr>
        <p:grpSpPr>
          <a:xfrm>
            <a:off x="1297439" y="3428000"/>
            <a:ext cx="4726877" cy="3302158"/>
            <a:chOff x="-102655" y="4224826"/>
            <a:chExt cx="1031121" cy="711497"/>
          </a:xfrm>
        </p:grpSpPr>
        <p:sp>
          <p:nvSpPr>
            <p:cNvPr id="23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24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25" name="ListItemMedium"/>
          <p:cNvGrpSpPr/>
          <p:nvPr>
            <p:custDataLst>
              <p:custData r:id="rId7"/>
            </p:custDataLst>
          </p:nvPr>
        </p:nvGrpSpPr>
        <p:grpSpPr>
          <a:xfrm>
            <a:off x="3832647" y="3428000"/>
            <a:ext cx="4726877" cy="3302158"/>
            <a:chOff x="-102655" y="4224826"/>
            <a:chExt cx="1031121" cy="711497"/>
          </a:xfrm>
        </p:grpSpPr>
        <p:sp>
          <p:nvSpPr>
            <p:cNvPr id="26" name="Icon"/>
            <p:cNvSpPr>
              <a:spLocks/>
            </p:cNvSpPr>
            <p:nvPr/>
          </p:nvSpPr>
          <p:spPr>
            <a:xfrm>
              <a:off x="197694" y="4302580"/>
              <a:ext cx="430423" cy="409229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45720" tIns="91440" rIns="45720" bIns="9144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sp>
          <p:nvSpPr>
            <p:cNvPr id="27" name="Content"/>
            <p:cNvSpPr txBox="1">
              <a:spLocks/>
            </p:cNvSpPr>
            <p:nvPr/>
          </p:nvSpPr>
          <p:spPr>
            <a:xfrm>
              <a:off x="-102655" y="4224826"/>
              <a:ext cx="1031121" cy="711497"/>
            </a:xfrm>
            <a:prstGeom prst="rect">
              <a:avLst/>
            </a:prstGeom>
            <a:noFill/>
          </p:spPr>
          <p:txBody>
            <a:bodyPr wrap="square" lIns="45720" tIns="18288" rIns="45720" bIns="27432" rtlCol="0">
              <a:noAutofit/>
            </a:bodyPr>
            <a:lstStyle/>
            <a:p>
              <a:pPr algn="ctr"/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8"/>
            </p:custDataLst>
          </p:nvPr>
        </p:nvSpPr>
        <p:spPr>
          <a:xfrm>
            <a:off x="474294" y="6038738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46" name="Content"/>
          <p:cNvSpPr txBox="1"/>
          <p:nvPr>
            <p:custDataLst>
              <p:custData r:id="rId9"/>
            </p:custDataLst>
          </p:nvPr>
        </p:nvSpPr>
        <p:spPr>
          <a:xfrm>
            <a:off x="6378625" y="6059958"/>
            <a:ext cx="16080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</a:p>
        </p:txBody>
      </p:sp>
    </p:spTree>
    <p:extLst>
      <p:ext uri="{BB962C8B-B14F-4D97-AF65-F5344CB8AC3E}">
        <p14:creationId xmlns:p14="http://schemas.microsoft.com/office/powerpoint/2010/main" val="1535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5989" y="6038738"/>
            <a:ext cx="7640705" cy="4691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" name="Content"/>
          <p:cNvSpPr/>
          <p:nvPr>
            <p:custDataLst>
              <p:custData r:id="rId1"/>
            </p:custDataLst>
          </p:nvPr>
        </p:nvSpPr>
        <p:spPr>
          <a:xfrm>
            <a:off x="2763736" y="387914"/>
            <a:ext cx="4969753" cy="249093"/>
          </a:xfrm>
          <a:prstGeom prst="rect">
            <a:avLst/>
          </a:prstGeom>
          <a:solidFill>
            <a:srgbClr val="FFFFFF">
              <a:lumMod val="95000"/>
            </a:srgbClr>
          </a:solidFill>
          <a:ln w="3175" cap="flat" cmpd="sng" algn="ctr">
            <a:solidFill>
              <a:srgbClr val="FFFFFF">
                <a:lumMod val="5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en-US" sz="12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rPr>
              <a:t>  File     Edit      View      Help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4203" y="31754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>
                <a:solidFill>
                  <a:prstClr val="black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高橋数理研究所</a:t>
            </a:r>
            <a:endParaRPr lang="ja-JP" altLang="en-US" dirty="0">
              <a:solidFill>
                <a:prstClr val="black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5" name="ContextMenu"/>
          <p:cNvGrpSpPr/>
          <p:nvPr>
            <p:custDataLst>
              <p:custData r:id="rId2"/>
            </p:custDataLst>
          </p:nvPr>
        </p:nvGrpSpPr>
        <p:grpSpPr>
          <a:xfrm>
            <a:off x="419369" y="995581"/>
            <a:ext cx="1438613" cy="3576419"/>
            <a:chOff x="3951265" y="2689012"/>
            <a:chExt cx="1263650" cy="1659152"/>
          </a:xfrm>
        </p:grpSpPr>
        <p:grpSp>
          <p:nvGrpSpPr>
            <p:cNvPr id="6" name="Group 2"/>
            <p:cNvGrpSpPr/>
            <p:nvPr/>
          </p:nvGrpSpPr>
          <p:grpSpPr>
            <a:xfrm>
              <a:off x="3951265" y="2689012"/>
              <a:ext cx="1263650" cy="1659152"/>
              <a:chOff x="144465" y="3547390"/>
              <a:chExt cx="1263650" cy="1665960"/>
            </a:xfrm>
          </p:grpSpPr>
          <p:sp>
            <p:nvSpPr>
              <p:cNvPr id="8" name="Background"/>
              <p:cNvSpPr>
                <a:spLocks/>
              </p:cNvSpPr>
              <p:nvPr/>
            </p:nvSpPr>
            <p:spPr>
              <a:xfrm>
                <a:off x="144465" y="3547565"/>
                <a:ext cx="1263650" cy="1665784"/>
              </a:xfrm>
              <a:prstGeom prst="rect">
                <a:avLst/>
              </a:prstGeom>
              <a:solidFill>
                <a:srgbClr val="FFFFFF">
                  <a:lumMod val="95000"/>
                </a:srgbClr>
              </a:solidFill>
              <a:ln w="3175" cap="flat" cmpd="sng" algn="ctr">
                <a:solidFill>
                  <a:srgbClr val="FFFFFF">
                    <a:lumMod val="50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12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cxnSp>
            <p:nvCxnSpPr>
              <p:cNvPr id="9" name="MenuLine"/>
              <p:cNvCxnSpPr>
                <a:cxnSpLocks/>
              </p:cNvCxnSpPr>
              <p:nvPr/>
            </p:nvCxnSpPr>
            <p:spPr>
              <a:xfrm>
                <a:off x="389885" y="3547390"/>
                <a:ext cx="0" cy="1665960"/>
              </a:xfrm>
              <a:prstGeom prst="line">
                <a:avLst/>
              </a:prstGeom>
              <a:ln w="3175">
                <a:solidFill>
                  <a:srgbClr val="FFFFFF">
                    <a:lumMod val="50000"/>
                  </a:srgbClr>
                </a:solidFill>
              </a:ln>
            </p:spPr>
            <p:style>
              <a:lnRef idx="1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rgbClr val="000000"/>
              </a:fontRef>
            </p:style>
          </p:cxnSp>
        </p:grpSp>
        <p:sp>
          <p:nvSpPr>
            <p:cNvPr id="7" name="Content"/>
            <p:cNvSpPr txBox="1">
              <a:spLocks/>
            </p:cNvSpPr>
            <p:nvPr/>
          </p:nvSpPr>
          <p:spPr>
            <a:xfrm>
              <a:off x="4196404" y="2689187"/>
              <a:ext cx="1018230" cy="16589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54864" rIns="45720" bIns="27432" rtlCol="0">
              <a:no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r>
                <a:rPr lang="en-US" sz="1200" dirty="0" smtClean="0">
                  <a:solidFill>
                    <a:prstClr val="black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</a:t>
              </a:r>
            </a:p>
            <a:p>
              <a:endParaRPr lang="en-US" sz="1200" dirty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0" name="HorizontalSplitter"/>
          <p:cNvGrpSpPr/>
          <p:nvPr>
            <p:custDataLst>
              <p:custData r:id="rId3"/>
            </p:custDataLst>
          </p:nvPr>
        </p:nvGrpSpPr>
        <p:grpSpPr>
          <a:xfrm>
            <a:off x="419369" y="716267"/>
            <a:ext cx="7401670" cy="45719"/>
            <a:chOff x="2324100" y="3395663"/>
            <a:chExt cx="4495800" cy="66675"/>
          </a:xfrm>
        </p:grpSpPr>
        <p:sp>
          <p:nvSpPr>
            <p:cNvPr id="11" name="Rectangle 2"/>
            <p:cNvSpPr/>
            <p:nvPr/>
          </p:nvSpPr>
          <p:spPr>
            <a:xfrm>
              <a:off x="2324100" y="3395663"/>
              <a:ext cx="4495800" cy="66675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0" lang="en-US" sz="800" kern="0" dirty="0" smtClean="0">
                <a:solidFill>
                  <a:srgbClr val="000000">
                    <a:lumMod val="75000"/>
                    <a:lumOff val="25000"/>
                  </a:srgbClr>
                </a:solidFill>
                <a:latin typeface="Segoe UI"/>
              </a:endParaRPr>
            </a:p>
          </p:txBody>
        </p:sp>
        <p:grpSp>
          <p:nvGrpSpPr>
            <p:cNvPr id="12" name="Group 3"/>
            <p:cNvGrpSpPr/>
            <p:nvPr/>
          </p:nvGrpSpPr>
          <p:grpSpPr>
            <a:xfrm>
              <a:off x="4497649" y="3413387"/>
              <a:ext cx="148702" cy="31227"/>
              <a:chOff x="4497649" y="2437073"/>
              <a:chExt cx="148702" cy="31227"/>
            </a:xfrm>
          </p:grpSpPr>
          <p:sp>
            <p:nvSpPr>
              <p:cNvPr id="13" name="Dot1"/>
              <p:cNvSpPr/>
              <p:nvPr/>
            </p:nvSpPr>
            <p:spPr>
              <a:xfrm>
                <a:off x="4497649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4" name="Dot2"/>
              <p:cNvSpPr/>
              <p:nvPr/>
            </p:nvSpPr>
            <p:spPr>
              <a:xfrm>
                <a:off x="4556387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  <p:sp>
            <p:nvSpPr>
              <p:cNvPr id="15" name="Dot3"/>
              <p:cNvSpPr/>
              <p:nvPr/>
            </p:nvSpPr>
            <p:spPr>
              <a:xfrm>
                <a:off x="4615124" y="2437073"/>
                <a:ext cx="31227" cy="31227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0" lang="en-US" sz="800" kern="0" dirty="0" smtClean="0">
                  <a:solidFill>
                    <a:srgbClr val="000000">
                      <a:lumMod val="75000"/>
                      <a:lumOff val="25000"/>
                    </a:srgbClr>
                  </a:solidFill>
                  <a:latin typeface="Segoe UI"/>
                </a:endParaRPr>
              </a:p>
            </p:txBody>
          </p:sp>
        </p:grpSp>
      </p:grpSp>
      <p:sp>
        <p:nvSpPr>
          <p:cNvPr id="45" name="Content"/>
          <p:cNvSpPr txBox="1"/>
          <p:nvPr>
            <p:custDataLst>
              <p:custData r:id="rId4"/>
            </p:custDataLst>
          </p:nvPr>
        </p:nvSpPr>
        <p:spPr>
          <a:xfrm>
            <a:off x="474294" y="6038738"/>
            <a:ext cx="1328762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&gt;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&gt; text</a:t>
            </a:r>
          </a:p>
        </p:txBody>
      </p:sp>
      <p:sp>
        <p:nvSpPr>
          <p:cNvPr id="46" name="Content"/>
          <p:cNvSpPr txBox="1"/>
          <p:nvPr>
            <p:custDataLst>
              <p:custData r:id="rId5"/>
            </p:custDataLst>
          </p:nvPr>
        </p:nvSpPr>
        <p:spPr>
          <a:xfrm>
            <a:off x="6378625" y="6059958"/>
            <a:ext cx="1608069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| </a:t>
            </a:r>
            <a:r>
              <a:rPr lang="en-US" sz="1200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text </a:t>
            </a:r>
          </a:p>
        </p:txBody>
      </p:sp>
      <p:grpSp>
        <p:nvGrpSpPr>
          <p:cNvPr id="30" name="Image"/>
          <p:cNvGrpSpPr/>
          <p:nvPr>
            <p:custDataLst>
              <p:custData r:id="rId6"/>
            </p:custDataLst>
          </p:nvPr>
        </p:nvGrpSpPr>
        <p:grpSpPr>
          <a:xfrm>
            <a:off x="2136744" y="995581"/>
            <a:ext cx="1861052" cy="735942"/>
            <a:chOff x="4037608" y="2896991"/>
            <a:chExt cx="1059255" cy="1059255"/>
          </a:xfrm>
        </p:grpSpPr>
        <p:sp>
          <p:nvSpPr>
            <p:cNvPr id="31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2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3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34" name="Content"/>
          <p:cNvSpPr/>
          <p:nvPr>
            <p:custDataLst>
              <p:custData r:id="rId7"/>
            </p:custDataLst>
          </p:nvPr>
        </p:nvSpPr>
        <p:spPr>
          <a:xfrm>
            <a:off x="2136743" y="1955697"/>
            <a:ext cx="5596746" cy="173642"/>
          </a:xfrm>
          <a:prstGeom prst="rect">
            <a:avLst/>
          </a:prstGeom>
          <a:solidFill>
            <a:srgbClr val="FFFFFF"/>
          </a:solidFill>
          <a:ln w="3175">
            <a:solidFill>
              <a:srgbClr val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r>
              <a:rPr lang="en-US" sz="1100" smtClean="0">
                <a:solidFill>
                  <a:srgbClr val="000000"/>
                </a:solidFill>
                <a:latin typeface="Segoe UI Semibold" pitchFamily="34" charset="0"/>
                <a:cs typeface="Segoe UI Semilight" pitchFamily="34" charset="0"/>
              </a:rPr>
              <a:t>Tooltip Text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cs typeface="Segoe UI Semilight" pitchFamily="34" charset="0"/>
            </a:endParaRPr>
          </a:p>
        </p:txBody>
      </p:sp>
      <p:sp>
        <p:nvSpPr>
          <p:cNvPr id="35" name="Tile"/>
          <p:cNvSpPr/>
          <p:nvPr>
            <p:custDataLst>
              <p:custData r:id="rId8"/>
            </p:custDataLst>
          </p:nvPr>
        </p:nvSpPr>
        <p:spPr>
          <a:xfrm>
            <a:off x="2136743" y="2254318"/>
            <a:ext cx="5596746" cy="3381780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Image"/>
          <p:cNvGrpSpPr/>
          <p:nvPr>
            <p:custDataLst>
              <p:custData r:id="rId9"/>
            </p:custDataLst>
          </p:nvPr>
        </p:nvGrpSpPr>
        <p:grpSpPr>
          <a:xfrm>
            <a:off x="5001098" y="2458986"/>
            <a:ext cx="2479472" cy="974878"/>
            <a:chOff x="4037608" y="2896991"/>
            <a:chExt cx="1059255" cy="1059255"/>
          </a:xfrm>
        </p:grpSpPr>
        <p:sp>
          <p:nvSpPr>
            <p:cNvPr id="37" name="Rectangle 2"/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38" name="Straight Connector 3"/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39" name="Straight Connector 4"/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40" name="Tile"/>
          <p:cNvSpPr/>
          <p:nvPr>
            <p:custDataLst>
              <p:custData r:id="rId10"/>
            </p:custDataLst>
          </p:nvPr>
        </p:nvSpPr>
        <p:spPr>
          <a:xfrm>
            <a:off x="3997796" y="995582"/>
            <a:ext cx="3735693" cy="7359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8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0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1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1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14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16.xml><?xml version="1.0" encoding="utf-8"?>
<Control xmlns="http://schemas.microsoft.com/VisualStudio/2011/storyboarding/control">
  <Id Name="System.Storyboarding.WindowsApps.WindowsAppsTooltip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2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0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21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2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3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24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7.xml><?xml version="1.0" encoding="utf-8"?>
<Control xmlns="http://schemas.microsoft.com/VisualStudio/2011/storyboarding/control">
  <Id Name="System.Storyboarding.WindowsDesktop.MenuBar" Revision="1" Stencil="System.Storyboarding.WindowsDesktop" StencilVersion="0.1"/>
</Control>
</file>

<file path=customXml/item28.xml><?xml version="1.0" encoding="utf-8"?>
<Control xmlns="http://schemas.microsoft.com/VisualStudio/2011/storyboarding/control">
  <Id Name="System.Storyboarding.WindowsDesktop.ContextMenu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4.xml><?xml version="1.0" encoding="utf-8"?>
<Control xmlns="http://schemas.microsoft.com/VisualStudio/2011/storyboarding/control">
  <Id Name="System.Storyboarding.WindowsDesktop.HorizontalSplitter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Common.Breadcrumb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LinkBar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WindowsDesktop.ListItemMedium" Revision="1" Stencil="System.Storyboarding.WindowsDesktop" StencilVersion="0.1"/>
</Control>
</file>

<file path=customXml/item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A2B590CA-802F-46E0-9651-F255C66ED30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D7853C84-E358-4D65-93D3-8E9B5DD22E48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7C444E3B-D656-4EFE-9D3B-64C15B2475C8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8239AFC-C025-4A44-B996-602D960ADEE5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7B476BEF-DFD8-43CB-9027-E2ED1DD89336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FDB83CB-8C6E-4BD1-BD07-080A36EE4F3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985D7640-5F99-4EBE-8859-EB4CBDDA5019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19C07D5-924F-4BE0-99F4-E7B71B1898D1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BCB232B-7BF1-4DEF-A8AD-660583955038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CF23DDF-3FDF-4C70-8514-D6D5F88CA50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F7B4775A-4891-4623-96A3-3F1F80EF5040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7560A9C-0393-4AB5-A70C-EA701967A8C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E320CE23-EBF6-49FD-A6CB-94D1E6972D8A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AA8EB8E-5E77-41FD-BB9C-99EDAD9FD209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476EC091-63E8-4BF2-98A5-BEFAE236235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E636C20-BFB8-46B9-81BE-B1994D9B02D4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49259086-AA79-462A-B51B-C811D231590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AAE62D8D-62C3-4A0D-A9AD-10A04FF02097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E0831A73-6DDA-4BEB-8960-9714FAF1065F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13E298-3210-4980-B70F-2FB45094DECC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3D4F0568-298E-440E-A2C6-213150B442D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2C2A8B4-D0F7-466D-866A-C050A592E19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5372AF2-424C-45D1-923A-5AA479588D3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56E6166-DA39-4B7C-B8B7-4C38218C16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ED82EBC3-1694-4246-A7DE-98018424AF4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8B66440-AF6C-42B6-AC98-8B168382EA26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2A29362-A26E-4DE9-B1FE-5AC10C99FD58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F1A18D9C-89B3-4382-9193-D2E94303944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77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2" baseType="lpstr">
      <vt:lpstr>ＭＳ Ｐゴシック</vt:lpstr>
      <vt:lpstr>游ゴシック</vt:lpstr>
      <vt:lpstr>Arial</vt:lpstr>
      <vt:lpstr>Calibri</vt:lpstr>
      <vt:lpstr>Calibri Light</vt:lpstr>
      <vt:lpstr>Segoe UI</vt:lpstr>
      <vt:lpstr>Segoe UI Semibold</vt:lpstr>
      <vt:lpstr>Segoe UI Semilight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Toshiki Takahashi</dc:creator>
  <cp:lastModifiedBy>Toshiki Takahashi</cp:lastModifiedBy>
  <cp:revision>6</cp:revision>
  <dcterms:created xsi:type="dcterms:W3CDTF">2016-04-24T21:09:36Z</dcterms:created>
  <dcterms:modified xsi:type="dcterms:W3CDTF">2016-04-27T12:05:11Z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