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 R" initials="P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28T09:53:54.125" idx="1">
    <p:pos x="2879" y="1799"/>
    <p:text>eine statische Typprüfung gibt es nicht</p:text>
  </p:cm>
  <p:cm authorId="0" dt="2019-10-28T09:57:09.993" idx="2">
    <p:pos x="3239" y="1440"/>
    <p:text>Fokus bei Weiterentwicklung von Pthon 2 auf 3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D2A46A7-7231-4570-8243-45A84BE43998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Projekt Wärmespeicher - Andreas Schmidt und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74DDDA-4D47-4CB1-A5ED-B6494486EEA1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2D240B-0690-4B40-A646-F5F724F16610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Projekt Wärmespeicher - Andreas Schmidt und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ECD024-D7E2-43E2-BE99-E8334DAE0015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2" name="Grafik 4"/>
          <p:cNvPicPr/>
          <p:nvPr/>
        </p:nvPicPr>
        <p:blipFill>
          <a:blip r:embed="rId14"/>
          <a:srcRect r="62197"/>
          <a:stretch/>
        </p:blipFill>
        <p:spPr>
          <a:xfrm>
            <a:off x="6933600" y="247680"/>
            <a:ext cx="1905480" cy="719640"/>
          </a:xfrm>
          <a:prstGeom prst="rect">
            <a:avLst/>
          </a:prstGeom>
          <a:ln>
            <a:noFill/>
          </a:ln>
        </p:spPr>
      </p:pic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138EAFE-9EF0-4B80-8EA9-3B46BE37A663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1E0542-83A9-49C6-AA1B-AA4CBD246906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9800" y="5787720"/>
            <a:ext cx="3523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Dr.-Ing. Maurice Kettner, Dipl.- Phys. Ferhat Aslan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rafik 8"/>
          <p:cNvPicPr/>
          <p:nvPr/>
        </p:nvPicPr>
        <p:blipFill>
          <a:blip r:embed="rId2"/>
          <a:srcRect r="62197"/>
          <a:stretch/>
        </p:blipFill>
        <p:spPr>
          <a:xfrm>
            <a:off x="323280" y="247680"/>
            <a:ext cx="1905480" cy="719640"/>
          </a:xfrm>
          <a:prstGeom prst="rect">
            <a:avLst/>
          </a:prstGeom>
          <a:ln>
            <a:noFill/>
          </a:ln>
        </p:spPr>
      </p:pic>
      <p:sp>
        <p:nvSpPr>
          <p:cNvPr id="83" name="TextShape 4"/>
          <p:cNvSpPr txBox="1"/>
          <p:nvPr/>
        </p:nvSpPr>
        <p:spPr>
          <a:xfrm>
            <a:off x="685800" y="687600"/>
            <a:ext cx="7772040" cy="969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Experimentierlabor</a:t>
            </a:r>
            <a:br/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RaspberryPi und Python Crash Kurs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Grafik 19"/>
          <p:cNvPicPr/>
          <p:nvPr/>
        </p:nvPicPr>
        <p:blipFill>
          <a:blip r:embed="rId2"/>
          <a:srcRect l="56981" r="176"/>
          <a:stretch/>
        </p:blipFill>
        <p:spPr>
          <a:xfrm>
            <a:off x="6667560" y="247680"/>
            <a:ext cx="2153160" cy="719640"/>
          </a:xfrm>
          <a:prstGeom prst="rect">
            <a:avLst/>
          </a:prstGeom>
          <a:ln>
            <a:noFill/>
          </a:ln>
        </p:spPr>
      </p:pic>
      <p:sp>
        <p:nvSpPr>
          <p:cNvPr id="85" name="TextShape 5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6" name="Grafik 2"/>
          <p:cNvPicPr/>
          <p:nvPr/>
        </p:nvPicPr>
        <p:blipFill>
          <a:blip r:embed="rId3"/>
          <a:stretch/>
        </p:blipFill>
        <p:spPr>
          <a:xfrm>
            <a:off x="1339560" y="1931760"/>
            <a:ext cx="5859720" cy="3568320"/>
          </a:xfrm>
          <a:prstGeom prst="rect">
            <a:avLst/>
          </a:prstGeom>
          <a:ln>
            <a:noFill/>
          </a:ln>
        </p:spPr>
      </p:pic>
      <p:sp>
        <p:nvSpPr>
          <p:cNvPr id="87" name="CustomShape 6"/>
          <p:cNvSpPr/>
          <p:nvPr/>
        </p:nvSpPr>
        <p:spPr>
          <a:xfrm>
            <a:off x="6771600" y="4946400"/>
            <a:ext cx="22575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https://indibit.de/raspberry-pi-gpio-ausgaenge-schalten-eingaenge-lesen/, Zugriff am 28.10.2019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61466-BD51-4D5E-A2C7-CE5292F1370C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Überblick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85360" y="272880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Ziele: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85360" y="3099240"/>
            <a:ext cx="8140320" cy="29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Erster Einblick in </a:t>
            </a:r>
            <a:r>
              <a:rPr lang="de-DE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RaspberryPi</a:t>
            </a: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Betriebssystem und Python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Konkret: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Aufbau von Programmen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Bibliotheken, Variablen, Rechenoperationen, Ein- und Ausgabe von Werten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Schleifen, Verzweigungen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Einbindung GPIOs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Flankenauswertung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Digitalisierung der Motoransteuerung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0110124-A2CB-4755-A296-111C247E9A92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28560" y="1432080"/>
            <a:ext cx="1836000" cy="91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mit „einfacher Steuerung“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5650560" y="1432080"/>
            <a:ext cx="1836000" cy="91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 Engine mit Raspberry Pi Steuerung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870640" y="1893600"/>
            <a:ext cx="230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3121560" y="1175040"/>
            <a:ext cx="2018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RaspberryPi und Python Crash Kurs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10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97880" y="1348200"/>
            <a:ext cx="6832080" cy="32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Einplatinencomputer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Ziel: Erwerb von Programmierkenntnissen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Niedriger Verkaufspreis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Großes Zubehör- und Softwareangebot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Betriebssystem linuxbasiert: Raspian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Booten erfolgt über wechselbare SD Karte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Anwendung: Steuerung elektrischer Geräte, für Versuchsaufbauten, Multimediacenter, etc.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Performance ist eingeschränkt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C35EE2-8BAB-42EF-8342-D1E7DB9A9A50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RaspberryPi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334204C-EB81-476F-BE39-28363259353A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Grafik 4"/>
          <p:cNvPicPr/>
          <p:nvPr/>
        </p:nvPicPr>
        <p:blipFill>
          <a:blip r:embed="rId2"/>
          <a:stretch/>
        </p:blipFill>
        <p:spPr>
          <a:xfrm>
            <a:off x="5138640" y="1044720"/>
            <a:ext cx="3507120" cy="238392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7977600" y="3024720"/>
            <a:ext cx="10749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https://www.conrad.de/de/p/raspberry-pi-4-b-4-gb-4-x-1-5-ghz-raspberry-pi-2138865.html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DAE872-8A37-4103-8CF5-D6347DFC3D76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9980A40-AA3D-4E0B-BB54-CA58C30195BF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Hardwareaufbau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9" name="Picture 2"/>
          <p:cNvPicPr/>
          <p:nvPr/>
        </p:nvPicPr>
        <p:blipFill>
          <a:blip r:embed="rId2"/>
          <a:srcRect t="18168" r="-235" b="20786"/>
          <a:stretch/>
        </p:blipFill>
        <p:spPr>
          <a:xfrm>
            <a:off x="942840" y="1112760"/>
            <a:ext cx="6947640" cy="423144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6306480" y="5450400"/>
            <a:ext cx="2837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https://www.conrad.de/de/p/raspberry-pi-4-b-4-gb-4-x-1-5-ghz-raspberry-pi-2138865.html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05A5E-BECB-44E2-867D-6004F10B74E1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0563495-34B7-4FBB-AA8F-2E3430C3BA5A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Hardwareaufbau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533520" y="941760"/>
            <a:ext cx="5714640" cy="467640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441972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4"/>
          <p:cNvPicPr/>
          <p:nvPr/>
        </p:nvPicPr>
        <p:blipFill>
          <a:blip r:embed="rId3"/>
          <a:srcRect b="26693"/>
          <a:stretch/>
        </p:blipFill>
        <p:spPr>
          <a:xfrm rot="2670000">
            <a:off x="6497640" y="1390320"/>
            <a:ext cx="1828800" cy="1340640"/>
          </a:xfrm>
          <a:prstGeom prst="rect">
            <a:avLst/>
          </a:prstGeom>
          <a:ln>
            <a:noFill/>
          </a:ln>
        </p:spPr>
      </p:pic>
      <p:pic>
        <p:nvPicPr>
          <p:cNvPr id="119" name="Picture 6"/>
          <p:cNvPicPr/>
          <p:nvPr/>
        </p:nvPicPr>
        <p:blipFill>
          <a:blip r:embed="rId4"/>
          <a:srcRect r="9956" b="9110"/>
          <a:stretch/>
        </p:blipFill>
        <p:spPr>
          <a:xfrm>
            <a:off x="6777360" y="3736800"/>
            <a:ext cx="2366280" cy="1791360"/>
          </a:xfrm>
          <a:prstGeom prst="rect">
            <a:avLst/>
          </a:prstGeom>
          <a:ln>
            <a:noFill/>
          </a:ln>
        </p:spPr>
      </p:pic>
      <p:sp>
        <p:nvSpPr>
          <p:cNvPr id="120" name="CustomShape 7"/>
          <p:cNvSpPr/>
          <p:nvPr/>
        </p:nvSpPr>
        <p:spPr>
          <a:xfrm>
            <a:off x="6514200" y="5159160"/>
            <a:ext cx="72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3,3V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162920" y="5528520"/>
            <a:ext cx="72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7506360" y="2486160"/>
            <a:ext cx="1756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GPIO21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 Vorwiderstand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6437520" y="2998080"/>
            <a:ext cx="72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6332760" y="4548600"/>
            <a:ext cx="933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GPIO26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12"/>
          <p:cNvSpPr/>
          <p:nvPr/>
        </p:nvSpPr>
        <p:spPr>
          <a:xfrm flipV="1">
            <a:off x="6777000" y="2614320"/>
            <a:ext cx="270720" cy="3578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Line 13"/>
          <p:cNvSpPr/>
          <p:nvPr/>
        </p:nvSpPr>
        <p:spPr>
          <a:xfrm flipH="1" flipV="1">
            <a:off x="7391160" y="2614320"/>
            <a:ext cx="133920" cy="142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Line 14"/>
          <p:cNvSpPr/>
          <p:nvPr/>
        </p:nvSpPr>
        <p:spPr>
          <a:xfrm flipH="1" flipV="1">
            <a:off x="6912360" y="4859280"/>
            <a:ext cx="182160" cy="79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Line 15"/>
          <p:cNvSpPr/>
          <p:nvPr/>
        </p:nvSpPr>
        <p:spPr>
          <a:xfrm flipH="1">
            <a:off x="7047720" y="5123520"/>
            <a:ext cx="203400" cy="142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Line 16"/>
          <p:cNvSpPr/>
          <p:nvPr/>
        </p:nvSpPr>
        <p:spPr>
          <a:xfrm flipH="1" flipV="1">
            <a:off x="7395480" y="5345280"/>
            <a:ext cx="6264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BD47F3-FED3-4B94-B30C-8116405803F2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Programmiersprache Python 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8C63119-477D-48B5-BF45-1C1CB5973ED0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33520" y="1257480"/>
            <a:ext cx="835956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universelle, plattformunabhängige Programmiersprache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gut lesbarer, knapper Programmierstil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einfach zu erlernen durch klaren und übersichtlichen Syntax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Reduzierte Anzahl an Schlüsselwörter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Strukturierung durch Einrücken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Datentypen werden dynamisch verwaltet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Mächtige Standardbibliothek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Internetanwendungen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Grafische Benutzeroberflächen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799"/>
              </a:spcAft>
              <a:buClr>
                <a:srgbClr val="222222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Datenbankanwendungen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5086800" y="3645720"/>
            <a:ext cx="3805920" cy="112752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5305680" y="4792680"/>
            <a:ext cx="47574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https://de.wikipedia.org/wiki/Python_(Programmiersprache)</a:t>
            </a:r>
            <a:endParaRPr lang="de-D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0EB1B4-23E0-4385-B646-E83ADE7B4A4C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33520" y="31896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Programmablauf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ADA27BF-E5FA-4419-BBEF-04EA8DE5D0D2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577320" y="3346560"/>
            <a:ext cx="831240" cy="37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 rot="5400000">
            <a:off x="2042280" y="1549080"/>
            <a:ext cx="719640" cy="37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4408920" y="4616640"/>
            <a:ext cx="2699640" cy="107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10800000" flipH="1">
            <a:off x="1705320" y="2094480"/>
            <a:ext cx="750960" cy="520560"/>
          </a:xfrm>
          <a:prstGeom prst="bentUpArrow">
            <a:avLst>
              <a:gd name="adj1" fmla="val 25571"/>
              <a:gd name="adj2" fmla="val 28658"/>
              <a:gd name="adj3" fmla="val 359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774000" y="1573560"/>
            <a:ext cx="179640" cy="4658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954000" y="6051960"/>
            <a:ext cx="1029240" cy="179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1893600" y="5619600"/>
            <a:ext cx="179640" cy="61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1092960" y="2102760"/>
            <a:ext cx="1881720" cy="3599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 rot="16200000">
            <a:off x="30600" y="3515040"/>
            <a:ext cx="1070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Mainloop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 rot="16200000">
            <a:off x="227160" y="3716280"/>
            <a:ext cx="360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Hauptprogramm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 rot="16200000">
            <a:off x="3152520" y="2994120"/>
            <a:ext cx="1029240" cy="179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6414120" y="3441600"/>
            <a:ext cx="1029240" cy="179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4408920" y="2991600"/>
            <a:ext cx="2699640" cy="1079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3577320" y="2450160"/>
            <a:ext cx="3866040" cy="182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 rot="16200000">
            <a:off x="6947640" y="2945880"/>
            <a:ext cx="1171440" cy="179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0"/>
          <p:cNvSpPr/>
          <p:nvPr/>
        </p:nvSpPr>
        <p:spPr>
          <a:xfrm rot="10800000">
            <a:off x="4408920" y="5342040"/>
            <a:ext cx="1433880" cy="37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1"/>
          <p:cNvSpPr/>
          <p:nvPr/>
        </p:nvSpPr>
        <p:spPr>
          <a:xfrm>
            <a:off x="4408920" y="3346920"/>
            <a:ext cx="269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Funktionen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2"/>
          <p:cNvSpPr/>
          <p:nvPr/>
        </p:nvSpPr>
        <p:spPr>
          <a:xfrm>
            <a:off x="4408920" y="4971600"/>
            <a:ext cx="269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Ereignisse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2089440" y="1038600"/>
            <a:ext cx="624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4"/>
          <p:cNvSpPr/>
          <p:nvPr/>
        </p:nvSpPr>
        <p:spPr>
          <a:xfrm rot="10800000">
            <a:off x="3806280" y="2722680"/>
            <a:ext cx="831240" cy="37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2F2081-80B8-458A-965C-40F78183401A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C00D9A5-54FB-4744-A40E-9B74EC814A09}" type="datetime1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03.12.2019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16520" y="201240"/>
            <a:ext cx="6857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Aufbau eines Programms</a:t>
            </a:r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942840" y="6356520"/>
            <a:ext cx="79498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Experimentierlabor | RPI und Python Crash Kurs|  Andreas Schmidt, Patrick Rettenmeier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5" name="Grafik 9"/>
          <p:cNvPicPr/>
          <p:nvPr/>
        </p:nvPicPr>
        <p:blipFill>
          <a:blip r:embed="rId2"/>
          <a:stretch/>
        </p:blipFill>
        <p:spPr>
          <a:xfrm>
            <a:off x="278280" y="1150200"/>
            <a:ext cx="5721480" cy="3080880"/>
          </a:xfrm>
          <a:prstGeom prst="rect">
            <a:avLst/>
          </a:prstGeom>
          <a:ln>
            <a:noFill/>
          </a:ln>
        </p:spPr>
      </p:pic>
      <p:pic>
        <p:nvPicPr>
          <p:cNvPr id="166" name="Grafik 10"/>
          <p:cNvPicPr/>
          <p:nvPr/>
        </p:nvPicPr>
        <p:blipFill>
          <a:blip r:embed="rId3"/>
          <a:stretch/>
        </p:blipFill>
        <p:spPr>
          <a:xfrm>
            <a:off x="416520" y="4789800"/>
            <a:ext cx="3281400" cy="126360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 rot="5400000">
            <a:off x="6953760" y="2871720"/>
            <a:ext cx="645840" cy="18813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6335640" y="3628080"/>
            <a:ext cx="188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Hauptprogramm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6193080" y="1981800"/>
            <a:ext cx="2023920" cy="1079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5924520" y="2337120"/>
            <a:ext cx="269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3996720" y="5065560"/>
            <a:ext cx="2699640" cy="990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3996720" y="5338440"/>
            <a:ext cx="269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Ereignisse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Bildschirmpräsentation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 R</dc:creator>
  <dc:description/>
  <cp:lastModifiedBy>Andreas Schmidt94</cp:lastModifiedBy>
  <cp:revision>61</cp:revision>
  <dcterms:created xsi:type="dcterms:W3CDTF">2019-10-04T13:28:23Z</dcterms:created>
  <dcterms:modified xsi:type="dcterms:W3CDTF">2019-12-03T15:46:48Z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