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7484F-0D1B-498E-AB61-8493E9019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30C9E-DF22-40DA-B4E2-84A3870B2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E6B03-40AA-4902-B4A9-68DC78EC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A258E8-EA08-49F0-BB84-DF6B0835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AB433-4900-4FE9-A47E-2EBF8216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37103-FEF5-49BB-AEC3-18D238EB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2318C8-AC37-4FAB-813B-40514915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3A7068-D02D-4BF4-8E0F-CDAD8ED0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1DD2F-B40D-4E81-8ABE-FA947C44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A4B0C-FC72-428F-8B4A-B1A4E37F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79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EBDEAF-4699-40AE-AB7E-FAE931A98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961402-1F8C-4231-AB0C-40BC78B9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B5585-1523-415A-A19C-7E9271C4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7AEA-EE41-4FF6-B9FE-97CCE1C6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F024E-9EE9-44FB-B0CF-AF1D7265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26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23CA9-A02E-44C6-8F57-8B71078C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FAFA7-27BA-46D2-A12B-56FDFBD0C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B3FF4-B784-4F6C-8956-38F69E50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D63D8D-C877-45BD-8F5C-502EAFC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10799-8509-4B68-8718-570B6862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8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1C20B-A9F3-4B9D-B6A4-D925B5A5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DAFF74-2D1D-46CC-9164-172025AE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4AD7F-464D-4683-AA03-EDE3DC66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8FBFC-91C3-4613-8C59-11311AE7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A89B4-FDD4-47F6-85B2-05B23BA6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70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0A1A-A527-4E14-992E-CADC93CF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58735A-7BB3-4E22-A043-873610FAE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4C8929-3F14-4405-AE3D-096E9450D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E039CA-64EE-4BF0-9E5F-60769BAE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E70A53-9666-4F61-B4A1-5AEDF93F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BE3DA-DDB9-4BE9-85F5-71112A7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8645A-CB53-48B7-A167-C21EE656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005B7-9ACF-4CEF-B00E-6F2BA450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5087E-7BC2-4BE7-AF49-6103B5B0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729E3F-A718-4B30-8157-7493E5FFB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234E28-86A8-4D2B-B8C5-AFA093BB8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136C1C-3305-4281-90D1-351C699D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C45AFC-031E-46F0-B6A9-FDC2BA3A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01B9D4-1D68-4DE9-B491-6956F371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A4331-9546-40D2-B419-8E85B696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F03103-6D53-4FA8-B852-6EB2F866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915CD1-21BB-4B63-A2AD-A5CFA260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35AD24-4C33-4C6E-BD66-A0F8C7E6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8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0B02E-BA8B-43F2-B0A6-E65708EC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CD8C1C-783A-4135-AB25-1C9BE2BB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D7FB6A-2DC6-42F1-B14C-409F98BD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1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68D14-4F30-4B3A-9D45-537710EA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3B04C5-DBA7-4FCA-B740-9B872790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D70A-DF54-40DC-88EE-D39FDD874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11A840-653D-4068-B398-3C372CB5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6032B-3605-4147-9FC9-1F0A531B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70F29B-D940-48F3-8A09-71239334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2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E78D3-2E55-415F-A4F3-0A8C620C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BEBA2D-757E-4F2A-94BA-B17C479E1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400A2F-1230-4AA4-9F49-FF128A47C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53E44E-BE1C-435C-9F84-F5170CCE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EAFC41-169D-499E-82E8-452E1255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97514B-3B13-4FFB-8583-66A62D81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6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4C0C09-1A0B-4B27-8172-DCF5508D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9DDDE-5A6A-4F6A-8C98-2C151A40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DB5A6-16AC-49B0-A8AA-7D224921D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A990-6D5A-4F1E-8D26-3A843FD18A6B}" type="datetimeFigureOut">
              <a:rPr lang="de-DE" smtClean="0"/>
              <a:t>26.03.2019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85B6A-6B50-4BDC-8A4B-A8B6BD5A4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590AD-664B-47C0-B6A9-EF55B2A9B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1F-9A59-409F-A8BD-089F0E0E2D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27343C8-3BE3-467D-86F3-C401C6937104}"/>
              </a:ext>
            </a:extLst>
          </p:cNvPr>
          <p:cNvSpPr/>
          <p:nvPr/>
        </p:nvSpPr>
        <p:spPr>
          <a:xfrm>
            <a:off x="5075339" y="2907834"/>
            <a:ext cx="2041321" cy="1042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Remote </a:t>
            </a:r>
            <a:r>
              <a:rPr lang="de-DE" dirty="0" err="1"/>
              <a:t>Actuator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2BED65F-39E9-45DE-945E-0DC3DC7D815C}"/>
              </a:ext>
            </a:extLst>
          </p:cNvPr>
          <p:cNvSpPr/>
          <p:nvPr/>
        </p:nvSpPr>
        <p:spPr>
          <a:xfrm>
            <a:off x="3434593" y="2132205"/>
            <a:ext cx="1241571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Sensor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7B46B49-994E-40B1-9CCA-D07D1C9B432B}"/>
              </a:ext>
            </a:extLst>
          </p:cNvPr>
          <p:cNvSpPr/>
          <p:nvPr/>
        </p:nvSpPr>
        <p:spPr>
          <a:xfrm>
            <a:off x="7719270" y="1873900"/>
            <a:ext cx="1416341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Actuator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D717D2-287B-4CD7-BA76-AC28F70E5779}"/>
              </a:ext>
            </a:extLst>
          </p:cNvPr>
          <p:cNvSpPr/>
          <p:nvPr/>
        </p:nvSpPr>
        <p:spPr>
          <a:xfrm>
            <a:off x="3209488" y="3950165"/>
            <a:ext cx="1466676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Software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D24479-F37C-48F9-AEAB-D45203E9C6EA}"/>
              </a:ext>
            </a:extLst>
          </p:cNvPr>
          <p:cNvSpPr/>
          <p:nvPr/>
        </p:nvSpPr>
        <p:spPr>
          <a:xfrm>
            <a:off x="1694577" y="1216404"/>
            <a:ext cx="92278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7F822BE-A0F5-4672-A16D-ED549D88CEC2}"/>
              </a:ext>
            </a:extLst>
          </p:cNvPr>
          <p:cNvSpPr/>
          <p:nvPr/>
        </p:nvSpPr>
        <p:spPr>
          <a:xfrm>
            <a:off x="771788" y="590024"/>
            <a:ext cx="102205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5CA032-D33F-4AFA-A4E0-F846EB09BB56}"/>
              </a:ext>
            </a:extLst>
          </p:cNvPr>
          <p:cNvSpPr/>
          <p:nvPr/>
        </p:nvSpPr>
        <p:spPr>
          <a:xfrm>
            <a:off x="1922478" y="420849"/>
            <a:ext cx="143311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from</a:t>
            </a:r>
            <a:r>
              <a:rPr lang="de-DE" dirty="0">
                <a:solidFill>
                  <a:schemeClr val="tx1"/>
                </a:solidFill>
              </a:rPr>
              <a:t> Car (CAN)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37EFFB0-4638-464D-BD92-96A430593FA3}"/>
              </a:ext>
            </a:extLst>
          </p:cNvPr>
          <p:cNvSpPr/>
          <p:nvPr/>
        </p:nvSpPr>
        <p:spPr>
          <a:xfrm>
            <a:off x="2617366" y="989901"/>
            <a:ext cx="92278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Dyno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5FE054-81B0-43C8-8595-C14D9CE07F7B}"/>
              </a:ext>
            </a:extLst>
          </p:cNvPr>
          <p:cNvSpPr/>
          <p:nvPr/>
        </p:nvSpPr>
        <p:spPr>
          <a:xfrm>
            <a:off x="2056701" y="2308373"/>
            <a:ext cx="92278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failsafe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7ACC223-9109-4BFD-BACA-BFEA49EB2E49}"/>
              </a:ext>
            </a:extLst>
          </p:cNvPr>
          <p:cNvSpPr/>
          <p:nvPr/>
        </p:nvSpPr>
        <p:spPr>
          <a:xfrm>
            <a:off x="4363675" y="1427702"/>
            <a:ext cx="118144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position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sensor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C5A8A8E-7917-4682-917E-949332308309}"/>
              </a:ext>
            </a:extLst>
          </p:cNvPr>
          <p:cNvSpPr/>
          <p:nvPr/>
        </p:nvSpPr>
        <p:spPr>
          <a:xfrm>
            <a:off x="4493004" y="4815631"/>
            <a:ext cx="1119231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Remote </a:t>
            </a:r>
            <a:r>
              <a:rPr lang="de-DE" u="sng" dirty="0" err="1">
                <a:solidFill>
                  <a:schemeClr val="tx1"/>
                </a:solidFill>
              </a:rPr>
              <a:t>Controle</a:t>
            </a:r>
            <a:endParaRPr lang="de-DE" u="sng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95CD15-CD1E-4F93-858D-48774EBE7023}"/>
              </a:ext>
            </a:extLst>
          </p:cNvPr>
          <p:cNvSpPr/>
          <p:nvPr/>
        </p:nvSpPr>
        <p:spPr>
          <a:xfrm>
            <a:off x="3942826" y="5469799"/>
            <a:ext cx="92278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phone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19AB7B9-10AE-4C38-956F-C85DAB873689}"/>
              </a:ext>
            </a:extLst>
          </p:cNvPr>
          <p:cNvSpPr/>
          <p:nvPr/>
        </p:nvSpPr>
        <p:spPr>
          <a:xfrm>
            <a:off x="5437463" y="5469799"/>
            <a:ext cx="1317071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computer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CEC2E34-D864-4777-A3DA-314E19A106F2}"/>
              </a:ext>
            </a:extLst>
          </p:cNvPr>
          <p:cNvSpPr/>
          <p:nvPr/>
        </p:nvSpPr>
        <p:spPr>
          <a:xfrm>
            <a:off x="1266738" y="4800866"/>
            <a:ext cx="183718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Speed Controller PID (</a:t>
            </a:r>
            <a:r>
              <a:rPr lang="de-DE" dirty="0" err="1">
                <a:solidFill>
                  <a:schemeClr val="tx1"/>
                </a:solidFill>
              </a:rPr>
              <a:t>limits</a:t>
            </a:r>
            <a:r>
              <a:rPr lang="de-DE" dirty="0">
                <a:solidFill>
                  <a:schemeClr val="tx1"/>
                </a:solidFill>
              </a:rPr>
              <a:t>!)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025325F-B323-4BCE-9191-06D4CA6D7862}"/>
              </a:ext>
            </a:extLst>
          </p:cNvPr>
          <p:cNvSpPr/>
          <p:nvPr/>
        </p:nvSpPr>
        <p:spPr>
          <a:xfrm>
            <a:off x="1694578" y="3764043"/>
            <a:ext cx="102205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Labview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E9E4617-D61A-4528-A6CB-C0CCF22A2039}"/>
              </a:ext>
            </a:extLst>
          </p:cNvPr>
          <p:cNvSpPr/>
          <p:nvPr/>
        </p:nvSpPr>
        <p:spPr>
          <a:xfrm>
            <a:off x="7887050" y="3990546"/>
            <a:ext cx="1711354" cy="62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Controller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D25437D-EB35-4AEE-A94B-F6935F002EC0}"/>
              </a:ext>
            </a:extLst>
          </p:cNvPr>
          <p:cNvSpPr/>
          <p:nvPr/>
        </p:nvSpPr>
        <p:spPr>
          <a:xfrm>
            <a:off x="8742727" y="4815631"/>
            <a:ext cx="1792449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Raspberry </a:t>
            </a:r>
            <a:r>
              <a:rPr lang="de-DE" dirty="0" err="1">
                <a:solidFill>
                  <a:schemeClr val="tx1"/>
                </a:solidFill>
              </a:rPr>
              <a:t>Pie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AFF63EE-FB42-4D3C-87EF-4F0B2385EDB6}"/>
              </a:ext>
            </a:extLst>
          </p:cNvPr>
          <p:cNvSpPr/>
          <p:nvPr/>
        </p:nvSpPr>
        <p:spPr>
          <a:xfrm>
            <a:off x="8182064" y="1036042"/>
            <a:ext cx="118144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Motor Control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40F1646-E667-45A4-8C54-0B3B49716380}"/>
              </a:ext>
            </a:extLst>
          </p:cNvPr>
          <p:cNvSpPr/>
          <p:nvPr/>
        </p:nvSpPr>
        <p:spPr>
          <a:xfrm>
            <a:off x="9185948" y="2354513"/>
            <a:ext cx="1511412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mech. </a:t>
            </a:r>
            <a:r>
              <a:rPr lang="de-DE" dirty="0" err="1">
                <a:solidFill>
                  <a:schemeClr val="tx1"/>
                </a:solidFill>
              </a:rPr>
              <a:t>failsafe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6485EA8-C2B0-4CB5-B019-2D3AD6AA4357}"/>
              </a:ext>
            </a:extLst>
          </p:cNvPr>
          <p:cNvSpPr/>
          <p:nvPr/>
        </p:nvSpPr>
        <p:spPr>
          <a:xfrm>
            <a:off x="9515912" y="1384353"/>
            <a:ext cx="1181448" cy="453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Stepper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942D935-E47F-437E-AB9D-401F57A62F42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516697" y="1610686"/>
            <a:ext cx="1099720" cy="613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7D8F887-73F9-4B0E-B55D-D9B3A36C7A84}"/>
              </a:ext>
            </a:extLst>
          </p:cNvPr>
          <p:cNvCxnSpPr/>
          <p:nvPr/>
        </p:nvCxnSpPr>
        <p:spPr>
          <a:xfrm flipV="1">
            <a:off x="2528901" y="1249329"/>
            <a:ext cx="187735" cy="16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B8E68DE-2A18-40E4-A3AB-7B324834E955}"/>
              </a:ext>
            </a:extLst>
          </p:cNvPr>
          <p:cNvCxnSpPr>
            <a:stCxn id="9" idx="0"/>
          </p:cNvCxnSpPr>
          <p:nvPr/>
        </p:nvCxnSpPr>
        <p:spPr>
          <a:xfrm flipV="1">
            <a:off x="2155972" y="934971"/>
            <a:ext cx="151000" cy="28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2EBA5CE-5580-4F7B-A0AA-C1E0D7944198}"/>
              </a:ext>
            </a:extLst>
          </p:cNvPr>
          <p:cNvCxnSpPr/>
          <p:nvPr/>
        </p:nvCxnSpPr>
        <p:spPr>
          <a:xfrm flipH="1" flipV="1">
            <a:off x="1694577" y="957883"/>
            <a:ext cx="187734" cy="25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110D732-C9F5-4BD7-B179-7690599332F0}"/>
              </a:ext>
            </a:extLst>
          </p:cNvPr>
          <p:cNvCxnSpPr>
            <a:stCxn id="13" idx="3"/>
            <a:endCxn id="5" idx="2"/>
          </p:cNvCxnSpPr>
          <p:nvPr/>
        </p:nvCxnSpPr>
        <p:spPr>
          <a:xfrm flipV="1">
            <a:off x="2979490" y="2446792"/>
            <a:ext cx="455103" cy="88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58CB6CC-EDA4-48DC-9656-12A0677CC6A5}"/>
              </a:ext>
            </a:extLst>
          </p:cNvPr>
          <p:cNvCxnSpPr>
            <a:stCxn id="5" idx="7"/>
          </p:cNvCxnSpPr>
          <p:nvPr/>
        </p:nvCxnSpPr>
        <p:spPr>
          <a:xfrm flipV="1">
            <a:off x="4494340" y="1944850"/>
            <a:ext cx="295774" cy="27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C789043-018B-4426-9258-F18C009F4530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2617366" y="4096622"/>
            <a:ext cx="592122" cy="16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BFC8FF1-8D23-4B9B-A4FA-A2A333D7A275}"/>
              </a:ext>
            </a:extLst>
          </p:cNvPr>
          <p:cNvCxnSpPr>
            <a:stCxn id="7" idx="3"/>
          </p:cNvCxnSpPr>
          <p:nvPr/>
        </p:nvCxnSpPr>
        <p:spPr>
          <a:xfrm flipH="1">
            <a:off x="2979490" y="4487199"/>
            <a:ext cx="444788" cy="368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1925F82-5B21-4699-853E-62FCAFBC572C}"/>
              </a:ext>
            </a:extLst>
          </p:cNvPr>
          <p:cNvCxnSpPr>
            <a:stCxn id="7" idx="5"/>
          </p:cNvCxnSpPr>
          <p:nvPr/>
        </p:nvCxnSpPr>
        <p:spPr>
          <a:xfrm>
            <a:off x="4461374" y="4487199"/>
            <a:ext cx="462964" cy="36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49F7E34-BF26-4F21-8618-7886CFCD9B9F}"/>
              </a:ext>
            </a:extLst>
          </p:cNvPr>
          <p:cNvCxnSpPr/>
          <p:nvPr/>
        </p:nvCxnSpPr>
        <p:spPr>
          <a:xfrm>
            <a:off x="5545123" y="5268637"/>
            <a:ext cx="464805" cy="23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8C4A0F9-D3C2-4DBE-B487-EF367687BBBB}"/>
              </a:ext>
            </a:extLst>
          </p:cNvPr>
          <p:cNvCxnSpPr/>
          <p:nvPr/>
        </p:nvCxnSpPr>
        <p:spPr>
          <a:xfrm flipH="1">
            <a:off x="4676164" y="5343787"/>
            <a:ext cx="113950" cy="16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5D59040-0075-4B1F-91F3-A30E59B936F7}"/>
              </a:ext>
            </a:extLst>
          </p:cNvPr>
          <p:cNvCxnSpPr>
            <a:cxnSpLocks/>
            <a:stCxn id="7" idx="6"/>
            <a:endCxn id="4" idx="3"/>
          </p:cNvCxnSpPr>
          <p:nvPr/>
        </p:nvCxnSpPr>
        <p:spPr>
          <a:xfrm flipV="1">
            <a:off x="4676164" y="3797519"/>
            <a:ext cx="698120" cy="467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B75E946-9A74-49D7-9D75-9D390D2161E6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4676164" y="2446792"/>
            <a:ext cx="698120" cy="61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98B26AF-E6A5-47CE-95F0-CA3BDBF5334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6817715" y="2410934"/>
            <a:ext cx="1108973" cy="649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B63AD34C-02DE-4D35-8B0F-BF4F14D3CBFF}"/>
              </a:ext>
            </a:extLst>
          </p:cNvPr>
          <p:cNvCxnSpPr>
            <a:endCxn id="22" idx="2"/>
          </p:cNvCxnSpPr>
          <p:nvPr/>
        </p:nvCxnSpPr>
        <p:spPr>
          <a:xfrm flipV="1">
            <a:off x="8742727" y="1489048"/>
            <a:ext cx="30061" cy="39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36D28E-1D01-43F2-A6BC-30EEB5E3A1B5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9135611" y="1684961"/>
            <a:ext cx="539692" cy="50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A6709E-FE09-4CAC-901A-C15B0C7ABF46}"/>
              </a:ext>
            </a:extLst>
          </p:cNvPr>
          <p:cNvCxnSpPr>
            <a:stCxn id="6" idx="6"/>
          </p:cNvCxnSpPr>
          <p:nvPr/>
        </p:nvCxnSpPr>
        <p:spPr>
          <a:xfrm>
            <a:off x="9135611" y="2188487"/>
            <a:ext cx="380301" cy="23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D73F4A-B853-4D50-8E14-2DDC0241A1C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011168" y="3686101"/>
            <a:ext cx="1126504" cy="39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B718C374-BC37-435A-8D81-8EF88976F65A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9347782" y="4527580"/>
            <a:ext cx="291170" cy="28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Uli Nachname</dc:creator>
  <cp:lastModifiedBy>Uli Nachname</cp:lastModifiedBy>
  <cp:revision>1</cp:revision>
  <dcterms:created xsi:type="dcterms:W3CDTF">2019-03-26T13:14:24Z</dcterms:created>
  <dcterms:modified xsi:type="dcterms:W3CDTF">2019-03-26T13:23:02Z</dcterms:modified>
</cp:coreProperties>
</file>