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109-7846-49C0-92D1-54566C014BCD}" type="datetimeFigureOut">
              <a:rPr lang="en-MY" smtClean="0"/>
              <a:t>27/3/2019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A710-5DC5-4248-B75F-046EC3DB3E9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630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109-7846-49C0-92D1-54566C014BCD}" type="datetimeFigureOut">
              <a:rPr lang="en-MY" smtClean="0"/>
              <a:t>27/3/2019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A710-5DC5-4248-B75F-046EC3DB3E9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544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109-7846-49C0-92D1-54566C014BCD}" type="datetimeFigureOut">
              <a:rPr lang="en-MY" smtClean="0"/>
              <a:t>27/3/2019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A710-5DC5-4248-B75F-046EC3DB3E9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429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109-7846-49C0-92D1-54566C014BCD}" type="datetimeFigureOut">
              <a:rPr lang="en-MY" smtClean="0"/>
              <a:t>27/3/2019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A710-5DC5-4248-B75F-046EC3DB3E9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695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109-7846-49C0-92D1-54566C014BCD}" type="datetimeFigureOut">
              <a:rPr lang="en-MY" smtClean="0"/>
              <a:t>27/3/2019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A710-5DC5-4248-B75F-046EC3DB3E9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234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109-7846-49C0-92D1-54566C014BCD}" type="datetimeFigureOut">
              <a:rPr lang="en-MY" smtClean="0"/>
              <a:t>27/3/2019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A710-5DC5-4248-B75F-046EC3DB3E9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680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109-7846-49C0-92D1-54566C014BCD}" type="datetimeFigureOut">
              <a:rPr lang="en-MY" smtClean="0"/>
              <a:t>27/3/2019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A710-5DC5-4248-B75F-046EC3DB3E9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00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109-7846-49C0-92D1-54566C014BCD}" type="datetimeFigureOut">
              <a:rPr lang="en-MY" smtClean="0"/>
              <a:t>27/3/2019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A710-5DC5-4248-B75F-046EC3DB3E9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145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109-7846-49C0-92D1-54566C014BCD}" type="datetimeFigureOut">
              <a:rPr lang="en-MY" smtClean="0"/>
              <a:t>27/3/2019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A710-5DC5-4248-B75F-046EC3DB3E9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169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109-7846-49C0-92D1-54566C014BCD}" type="datetimeFigureOut">
              <a:rPr lang="en-MY" smtClean="0"/>
              <a:t>27/3/2019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A710-5DC5-4248-B75F-046EC3DB3E9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260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109-7846-49C0-92D1-54566C014BCD}" type="datetimeFigureOut">
              <a:rPr lang="en-MY" smtClean="0"/>
              <a:t>27/3/2019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A710-5DC5-4248-B75F-046EC3DB3E9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604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07109-7846-49C0-92D1-54566C014BCD}" type="datetimeFigureOut">
              <a:rPr lang="en-MY" smtClean="0"/>
              <a:t>27/3/2019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6A710-5DC5-4248-B75F-046EC3DB3E9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0192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8439" y="507880"/>
            <a:ext cx="2781837" cy="130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TextBox 5"/>
          <p:cNvSpPr txBox="1"/>
          <p:nvPr/>
        </p:nvSpPr>
        <p:spPr>
          <a:xfrm>
            <a:off x="5666705" y="665820"/>
            <a:ext cx="1693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 smtClean="0">
                <a:solidFill>
                  <a:schemeClr val="bg1"/>
                </a:solidFill>
              </a:rPr>
              <a:t>Project Manager</a:t>
            </a:r>
          </a:p>
          <a:p>
            <a:pPr algn="ctr"/>
            <a:r>
              <a:rPr lang="en-MY" sz="2000" dirty="0" smtClean="0">
                <a:solidFill>
                  <a:schemeClr val="bg1"/>
                </a:solidFill>
              </a:rPr>
              <a:t>(Nurain Rozy)</a:t>
            </a:r>
          </a:p>
        </p:txBody>
      </p:sp>
      <p:sp>
        <p:nvSpPr>
          <p:cNvPr id="7" name="Rectangle 6"/>
          <p:cNvSpPr/>
          <p:nvPr/>
        </p:nvSpPr>
        <p:spPr>
          <a:xfrm>
            <a:off x="616040" y="2810086"/>
            <a:ext cx="2781837" cy="130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TextBox 7"/>
          <p:cNvSpPr txBox="1"/>
          <p:nvPr/>
        </p:nvSpPr>
        <p:spPr>
          <a:xfrm>
            <a:off x="1741094" y="2968026"/>
            <a:ext cx="165678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 smtClean="0">
                <a:solidFill>
                  <a:schemeClr val="bg1"/>
                </a:solidFill>
              </a:rPr>
              <a:t>Mechanical </a:t>
            </a:r>
          </a:p>
          <a:p>
            <a:pPr algn="ctr"/>
            <a:r>
              <a:rPr lang="en-MY" sz="2000" dirty="0" smtClean="0">
                <a:solidFill>
                  <a:schemeClr val="bg1"/>
                </a:solidFill>
              </a:rPr>
              <a:t>Engineer</a:t>
            </a:r>
          </a:p>
          <a:p>
            <a:pPr algn="ctr"/>
            <a:r>
              <a:rPr lang="en-MY" sz="2000" dirty="0" smtClean="0">
                <a:solidFill>
                  <a:schemeClr val="bg1"/>
                </a:solidFill>
              </a:rPr>
              <a:t>(Azril Zulkafli)</a:t>
            </a:r>
          </a:p>
          <a:p>
            <a:pPr algn="ctr"/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7239" y="4547490"/>
            <a:ext cx="2846232" cy="130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0" name="TextBox 9"/>
          <p:cNvSpPr txBox="1"/>
          <p:nvPr/>
        </p:nvSpPr>
        <p:spPr>
          <a:xfrm>
            <a:off x="3526667" y="4692551"/>
            <a:ext cx="1981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 smtClean="0">
                <a:solidFill>
                  <a:schemeClr val="bg1"/>
                </a:solidFill>
              </a:rPr>
              <a:t>Electrical Engineer</a:t>
            </a:r>
          </a:p>
          <a:p>
            <a:pPr algn="ctr"/>
            <a:r>
              <a:rPr lang="en-MY" sz="2000" dirty="0" smtClean="0">
                <a:solidFill>
                  <a:schemeClr val="bg1"/>
                </a:solidFill>
              </a:rPr>
              <a:t>(Jacob Kleikamp)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47126" y="2810086"/>
            <a:ext cx="2781837" cy="130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2" name="TextBox 11"/>
          <p:cNvSpPr txBox="1"/>
          <p:nvPr/>
        </p:nvSpPr>
        <p:spPr>
          <a:xfrm>
            <a:off x="5870618" y="2968026"/>
            <a:ext cx="15583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 smtClean="0">
                <a:solidFill>
                  <a:schemeClr val="bg1"/>
                </a:solidFill>
              </a:rPr>
              <a:t>Software Engineer</a:t>
            </a:r>
          </a:p>
          <a:p>
            <a:pPr algn="ctr"/>
            <a:r>
              <a:rPr lang="en-MY" sz="2000" dirty="0" smtClean="0">
                <a:solidFill>
                  <a:schemeClr val="bg1"/>
                </a:solidFill>
              </a:rPr>
              <a:t>(Uli Michael)</a:t>
            </a:r>
          </a:p>
          <a:p>
            <a:pPr algn="ctr"/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02568" y="4522977"/>
            <a:ext cx="2846233" cy="130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4" name="TextBox 13"/>
          <p:cNvSpPr txBox="1"/>
          <p:nvPr/>
        </p:nvSpPr>
        <p:spPr>
          <a:xfrm>
            <a:off x="7544875" y="4680917"/>
            <a:ext cx="19554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 smtClean="0">
                <a:solidFill>
                  <a:schemeClr val="bg1"/>
                </a:solidFill>
              </a:rPr>
              <a:t>Electrical Engineer</a:t>
            </a:r>
          </a:p>
          <a:p>
            <a:pPr algn="ctr"/>
            <a:r>
              <a:rPr lang="en-MY" sz="2000" dirty="0" smtClean="0">
                <a:solidFill>
                  <a:schemeClr val="bg1"/>
                </a:solidFill>
              </a:rPr>
              <a:t>(Lorenz Wilhelm)</a:t>
            </a:r>
          </a:p>
          <a:p>
            <a:pPr algn="ctr"/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30614" y="2810086"/>
            <a:ext cx="2781837" cy="130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6" name="TextBox 15"/>
          <p:cNvSpPr txBox="1"/>
          <p:nvPr/>
        </p:nvSpPr>
        <p:spPr>
          <a:xfrm>
            <a:off x="9749308" y="2968026"/>
            <a:ext cx="194041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 smtClean="0">
                <a:solidFill>
                  <a:schemeClr val="bg1"/>
                </a:solidFill>
              </a:rPr>
              <a:t>Software Engineer</a:t>
            </a:r>
          </a:p>
          <a:p>
            <a:pPr algn="ctr"/>
            <a:r>
              <a:rPr lang="en-MY" sz="2000" dirty="0" smtClean="0">
                <a:solidFill>
                  <a:schemeClr val="bg1"/>
                </a:solidFill>
              </a:rPr>
              <a:t>(Syakir Turiman)</a:t>
            </a:r>
          </a:p>
          <a:p>
            <a:pPr algn="ctr"/>
            <a:endParaRPr lang="en-MY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8"/>
          <a:stretch/>
        </p:blipFill>
        <p:spPr>
          <a:xfrm>
            <a:off x="4700787" y="627182"/>
            <a:ext cx="965917" cy="1078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696" y="4631886"/>
            <a:ext cx="797062" cy="1106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10" y="2894486"/>
            <a:ext cx="889515" cy="1143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5"/>
          <a:stretch/>
        </p:blipFill>
        <p:spPr>
          <a:xfrm>
            <a:off x="8931832" y="2867825"/>
            <a:ext cx="868989" cy="1172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833" y="4620927"/>
            <a:ext cx="822100" cy="1172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8"/>
          <a:stretch/>
        </p:blipFill>
        <p:spPr>
          <a:xfrm>
            <a:off x="704314" y="2883208"/>
            <a:ext cx="819987" cy="1155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4" name="Elbow Connector 23"/>
          <p:cNvCxnSpPr>
            <a:stCxn id="5" idx="2"/>
            <a:endCxn id="7" idx="0"/>
          </p:cNvCxnSpPr>
          <p:nvPr/>
        </p:nvCxnSpPr>
        <p:spPr>
          <a:xfrm rot="5400000">
            <a:off x="3487440" y="328167"/>
            <a:ext cx="1001439" cy="39623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2"/>
            <a:endCxn id="15" idx="0"/>
          </p:cNvCxnSpPr>
          <p:nvPr/>
        </p:nvCxnSpPr>
        <p:spPr>
          <a:xfrm rot="16200000" flipH="1">
            <a:off x="7594726" y="183278"/>
            <a:ext cx="1001439" cy="4252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</p:cNvCxnSpPr>
          <p:nvPr/>
        </p:nvCxnSpPr>
        <p:spPr>
          <a:xfrm>
            <a:off x="5969358" y="1808647"/>
            <a:ext cx="0" cy="100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0"/>
          </p:cNvCxnSpPr>
          <p:nvPr/>
        </p:nvCxnSpPr>
        <p:spPr>
          <a:xfrm>
            <a:off x="3979572" y="2318197"/>
            <a:ext cx="40783" cy="222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079345" y="2309365"/>
            <a:ext cx="8586" cy="222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99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Nurain Rozy</dc:creator>
  <cp:lastModifiedBy>Nurain Rozy</cp:lastModifiedBy>
  <cp:revision>3</cp:revision>
  <dcterms:created xsi:type="dcterms:W3CDTF">2019-03-27T09:53:37Z</dcterms:created>
  <dcterms:modified xsi:type="dcterms:W3CDTF">2019-03-27T10:04:47Z</dcterms:modified>
</cp:coreProperties>
</file>