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70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i Nachname" userId="a0dea845-e5e7-4ce1-8fd0-4d79dc129686" providerId="ADAL" clId="{D00AFE2B-2077-4D6E-991B-D2CDA39ACDB9}"/>
    <pc:docChg chg="custSel addSld delSld modSld">
      <pc:chgData name="Uli Nachname" userId="a0dea845-e5e7-4ce1-8fd0-4d79dc129686" providerId="ADAL" clId="{D00AFE2B-2077-4D6E-991B-D2CDA39ACDB9}" dt="2019-05-03T09:48:57.574" v="38" actId="2696"/>
      <pc:docMkLst>
        <pc:docMk/>
      </pc:docMkLst>
      <pc:sldChg chg="modSp">
        <pc:chgData name="Uli Nachname" userId="a0dea845-e5e7-4ce1-8fd0-4d79dc129686" providerId="ADAL" clId="{D00AFE2B-2077-4D6E-991B-D2CDA39ACDB9}" dt="2019-05-03T09:46:42.927" v="37" actId="20577"/>
        <pc:sldMkLst>
          <pc:docMk/>
          <pc:sldMk cId="3478616246" sldId="256"/>
        </pc:sldMkLst>
        <pc:spChg chg="mod">
          <ac:chgData name="Uli Nachname" userId="a0dea845-e5e7-4ce1-8fd0-4d79dc129686" providerId="ADAL" clId="{D00AFE2B-2077-4D6E-991B-D2CDA39ACDB9}" dt="2019-05-03T09:46:42.927" v="37" actId="20577"/>
          <ac:spMkLst>
            <pc:docMk/>
            <pc:sldMk cId="3478616246" sldId="256"/>
            <ac:spMk id="2" creationId="{D3D032CC-945B-46BE-AFBA-5EAEAA8226F6}"/>
          </ac:spMkLst>
        </pc:spChg>
        <pc:spChg chg="mod">
          <ac:chgData name="Uli Nachname" userId="a0dea845-e5e7-4ce1-8fd0-4d79dc129686" providerId="ADAL" clId="{D00AFE2B-2077-4D6E-991B-D2CDA39ACDB9}" dt="2019-05-03T09:46:37.780" v="18" actId="20577"/>
          <ac:spMkLst>
            <pc:docMk/>
            <pc:sldMk cId="3478616246" sldId="256"/>
            <ac:spMk id="3" creationId="{B61810F2-10FC-48AB-9035-79C46A4B09CD}"/>
          </ac:spMkLst>
        </pc:spChg>
      </pc:sldChg>
      <pc:sldChg chg="del">
        <pc:chgData name="Uli Nachname" userId="a0dea845-e5e7-4ce1-8fd0-4d79dc129686" providerId="ADAL" clId="{D00AFE2B-2077-4D6E-991B-D2CDA39ACDB9}" dt="2019-05-03T09:42:00.115" v="1" actId="2696"/>
        <pc:sldMkLst>
          <pc:docMk/>
          <pc:sldMk cId="324596610" sldId="257"/>
        </pc:sldMkLst>
      </pc:sldChg>
      <pc:sldChg chg="del">
        <pc:chgData name="Uli Nachname" userId="a0dea845-e5e7-4ce1-8fd0-4d79dc129686" providerId="ADAL" clId="{D00AFE2B-2077-4D6E-991B-D2CDA39ACDB9}" dt="2019-05-03T09:42:02.974" v="2" actId="2696"/>
        <pc:sldMkLst>
          <pc:docMk/>
          <pc:sldMk cId="3218416132" sldId="258"/>
        </pc:sldMkLst>
      </pc:sldChg>
      <pc:sldChg chg="addSp delSp modSp">
        <pc:chgData name="Uli Nachname" userId="a0dea845-e5e7-4ce1-8fd0-4d79dc129686" providerId="ADAL" clId="{D00AFE2B-2077-4D6E-991B-D2CDA39ACDB9}" dt="2019-05-03T09:45:23.822" v="7" actId="1076"/>
        <pc:sldMkLst>
          <pc:docMk/>
          <pc:sldMk cId="503557750" sldId="259"/>
        </pc:sldMkLst>
        <pc:picChg chg="add mod">
          <ac:chgData name="Uli Nachname" userId="a0dea845-e5e7-4ce1-8fd0-4d79dc129686" providerId="ADAL" clId="{D00AFE2B-2077-4D6E-991B-D2CDA39ACDB9}" dt="2019-05-03T09:45:23.822" v="7" actId="1076"/>
          <ac:picMkLst>
            <pc:docMk/>
            <pc:sldMk cId="503557750" sldId="259"/>
            <ac:picMk id="3" creationId="{05185BFF-50D7-44AD-B60A-865CD0641F93}"/>
          </ac:picMkLst>
        </pc:picChg>
        <pc:picChg chg="del">
          <ac:chgData name="Uli Nachname" userId="a0dea845-e5e7-4ce1-8fd0-4d79dc129686" providerId="ADAL" clId="{D00AFE2B-2077-4D6E-991B-D2CDA39ACDB9}" dt="2019-05-03T09:43:41.337" v="3" actId="478"/>
          <ac:picMkLst>
            <pc:docMk/>
            <pc:sldMk cId="503557750" sldId="259"/>
            <ac:picMk id="20" creationId="{384E1C21-8B8F-404E-B112-B0B07D4D1687}"/>
          </ac:picMkLst>
        </pc:picChg>
      </pc:sldChg>
      <pc:sldChg chg="delSp delAnim">
        <pc:chgData name="Uli Nachname" userId="a0dea845-e5e7-4ce1-8fd0-4d79dc129686" providerId="ADAL" clId="{D00AFE2B-2077-4D6E-991B-D2CDA39ACDB9}" dt="2019-05-03T09:45:38.610" v="8" actId="478"/>
        <pc:sldMkLst>
          <pc:docMk/>
          <pc:sldMk cId="1495535943" sldId="263"/>
        </pc:sldMkLst>
        <pc:picChg chg="del">
          <ac:chgData name="Uli Nachname" userId="a0dea845-e5e7-4ce1-8fd0-4d79dc129686" providerId="ADAL" clId="{D00AFE2B-2077-4D6E-991B-D2CDA39ACDB9}" dt="2019-05-03T09:45:38.610" v="8" actId="478"/>
          <ac:picMkLst>
            <pc:docMk/>
            <pc:sldMk cId="1495535943" sldId="263"/>
            <ac:picMk id="32" creationId="{BDCB93FC-4AE2-45A0-9111-CA49B9CC10CB}"/>
          </ac:picMkLst>
        </pc:picChg>
      </pc:sldChg>
      <pc:sldChg chg="del">
        <pc:chgData name="Uli Nachname" userId="a0dea845-e5e7-4ce1-8fd0-4d79dc129686" providerId="ADAL" clId="{D00AFE2B-2077-4D6E-991B-D2CDA39ACDB9}" dt="2019-05-03T09:48:57.574" v="38" actId="2696"/>
        <pc:sldMkLst>
          <pc:docMk/>
          <pc:sldMk cId="3459393227" sldId="266"/>
        </pc:sldMkLst>
      </pc:sldChg>
      <pc:sldChg chg="del">
        <pc:chgData name="Uli Nachname" userId="a0dea845-e5e7-4ce1-8fd0-4d79dc129686" providerId="ADAL" clId="{D00AFE2B-2077-4D6E-991B-D2CDA39ACDB9}" dt="2019-05-03T09:40:18.543" v="0" actId="2696"/>
        <pc:sldMkLst>
          <pc:docMk/>
          <pc:sldMk cId="3297783889" sldId="267"/>
        </pc:sldMkLst>
      </pc:sldChg>
      <pc:sldChg chg="del">
        <pc:chgData name="Uli Nachname" userId="a0dea845-e5e7-4ce1-8fd0-4d79dc129686" providerId="ADAL" clId="{D00AFE2B-2077-4D6E-991B-D2CDA39ACDB9}" dt="2019-05-03T09:46:25.348" v="17" actId="2696"/>
        <pc:sldMkLst>
          <pc:docMk/>
          <pc:sldMk cId="473343416" sldId="269"/>
        </pc:sldMkLst>
      </pc:sldChg>
      <pc:sldChg chg="addSp delSp modSp add">
        <pc:chgData name="Uli Nachname" userId="a0dea845-e5e7-4ce1-8fd0-4d79dc129686" providerId="ADAL" clId="{D00AFE2B-2077-4D6E-991B-D2CDA39ACDB9}" dt="2019-05-03T09:46:15.899" v="16" actId="14100"/>
        <pc:sldMkLst>
          <pc:docMk/>
          <pc:sldMk cId="133631794" sldId="270"/>
        </pc:sldMkLst>
        <pc:spChg chg="del">
          <ac:chgData name="Uli Nachname" userId="a0dea845-e5e7-4ce1-8fd0-4d79dc129686" providerId="ADAL" clId="{D00AFE2B-2077-4D6E-991B-D2CDA39ACDB9}" dt="2019-05-03T09:46:11.454" v="14" actId="478"/>
          <ac:spMkLst>
            <pc:docMk/>
            <pc:sldMk cId="133631794" sldId="270"/>
            <ac:spMk id="2" creationId="{2BB425E3-8068-4F8E-8551-DB5D9275FD8C}"/>
          </ac:spMkLst>
        </pc:spChg>
        <pc:spChg chg="del">
          <ac:chgData name="Uli Nachname" userId="a0dea845-e5e7-4ce1-8fd0-4d79dc129686" providerId="ADAL" clId="{D00AFE2B-2077-4D6E-991B-D2CDA39ACDB9}" dt="2019-05-03T09:46:09.839" v="13" actId="478"/>
          <ac:spMkLst>
            <pc:docMk/>
            <pc:sldMk cId="133631794" sldId="270"/>
            <ac:spMk id="3" creationId="{45044872-F552-4FCD-939E-A7ED80852FDD}"/>
          </ac:spMkLst>
        </pc:spChg>
        <pc:graphicFrameChg chg="add mod">
          <ac:chgData name="Uli Nachname" userId="a0dea845-e5e7-4ce1-8fd0-4d79dc129686" providerId="ADAL" clId="{D00AFE2B-2077-4D6E-991B-D2CDA39ACDB9}" dt="2019-05-03T09:46:15.899" v="16" actId="14100"/>
          <ac:graphicFrameMkLst>
            <pc:docMk/>
            <pc:sldMk cId="133631794" sldId="270"/>
            <ac:graphicFrameMk id="4" creationId="{59F1CED5-0109-42C3-A679-ACE3820F1372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9A6F-44FD-40D2-9A16-2EB24941D6D0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7CB5-248F-40EA-81B7-ED59EFFD76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18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872A-2D36-449F-B134-C3966142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E9E01D-8A65-417A-9C0B-CBC3A9BB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5CCBE-01E2-44B7-854D-2F6DF417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965A-844F-420C-BC68-AD0E90B7CD59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F2F5C-E0D7-49CA-A06A-6AEE9759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17442-AFCF-4C54-9E91-468773D9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D6-7D5A-417F-A7B7-A30FB4360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6754D-78FF-4A4D-8270-B19BE748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A4ED68-C87F-46FF-9D1E-A1CA40D5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C3171-807A-4F10-A2A5-CE5AB296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965A-844F-420C-BC68-AD0E90B7CD59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8EBE27-9E83-44BD-86FF-1D07AED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EF50E-188D-41BC-B4BC-8DFC5B4A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D6-7D5A-417F-A7B7-A30FB4360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10570E-7C69-4E73-98BD-1396AE8D2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50C5B7-5B94-416D-88D9-CE4BAF29E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614-187B-4A96-99AE-F6261125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965A-844F-420C-BC68-AD0E90B7CD59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6EA0A-C6FD-4C98-8223-ACB32CDF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176B6-F014-4474-890E-5FF712F5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D6-7D5A-417F-A7B7-A30FB4360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96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74059-9E7E-4393-A93F-93E142F5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BE0B4-69E6-401F-9D22-E9C1955E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11238-7528-4B8B-B76F-1F3FFD5E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965A-844F-420C-BC68-AD0E90B7CD59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EB7A2-5F1F-4D86-AA7B-68146DB5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A0A60-5102-4D52-9EBB-BA5DE35E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D6-7D5A-417F-A7B7-A30FB4360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13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B26D3-3DAF-4FAD-8768-6F5556AB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2F35DB-A672-4E96-8DE8-69DDB63E8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E7FF32-31E6-4F88-B3A6-A98AA1CB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965A-844F-420C-BC68-AD0E90B7CD59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48EB9-ECF7-416D-9174-5E07F281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9CDC9-45EE-4B4D-99F0-41B5471E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D6-7D5A-417F-A7B7-A30FB4360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21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EC6CB-C520-4C94-B9A6-E408B2C9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22F3E7-6D18-45E6-97F9-768CB9189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285D14-AEAC-434D-87B7-171BAAE6E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7F1C5-8DFE-425E-92BD-CA576062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965A-844F-420C-BC68-AD0E90B7CD59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14298D-7221-4D37-9C76-A8CB9DE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36D718-791E-4C68-A22C-6AFA1C57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D6-7D5A-417F-A7B7-A30FB4360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8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6B16B-4B19-4C1E-B925-1B91E502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0B8A1F-9601-4FCF-AB27-8332B10F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98A0B8-EAA9-415E-A97B-3D228A981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8A4367-F8E0-4809-81B4-FDBE147B6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13861E-DCBC-4703-B4EF-D94D51FCB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98FD37-982C-46B7-9B1A-AF1A7B32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965A-844F-420C-BC68-AD0E90B7CD59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6BC25A-89B5-4ACF-ADCC-8247C6F2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9C5637-F76C-4DAA-826E-038B649C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D6-7D5A-417F-A7B7-A30FB4360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58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4DBD2-172B-4154-B5D4-D0F0E68B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4067EB-13C1-4102-94A2-D1528466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965A-844F-420C-BC68-AD0E90B7CD59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461244-71FA-44E4-8B91-DBA83598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827A67-D78F-42D1-BA34-6BD00F2D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D6-7D5A-417F-A7B7-A30FB4360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62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654616-D4F9-4515-9F77-E7D59794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965A-844F-420C-BC68-AD0E90B7CD59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8E21D5-57AB-42FE-86B4-5F03CC36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8C9807-CF89-4145-A351-B66512C9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D6-7D5A-417F-A7B7-A30FB4360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08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16063-39F6-46AC-AF62-2DB81D95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120760-B93D-4080-92EF-6C1963DC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62ECB7-DCFA-44EA-BCA1-D3AA23FFC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FDF2E7-D6FF-47D0-886C-4067BDA6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965A-844F-420C-BC68-AD0E90B7CD59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2E7266-FC38-497D-9414-892B87C5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0993D4-83F3-4203-82BE-E05EE2E2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D6-7D5A-417F-A7B7-A30FB4360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08375-E4DA-48EB-B3A0-60ED5019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D2FABE-4B5E-427B-9A3B-C536ABB83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5884D1-C69E-4043-8199-6676A6F27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E436BC-CD06-4600-A718-F0C6DE2E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965A-844F-420C-BC68-AD0E90B7CD59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724B54-0864-45E3-B5DE-CDA6A262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6608C9-3CA1-4077-A8FA-08F1190C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E4D6-7D5A-417F-A7B7-A30FB4360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11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D54673-2769-4DB1-8021-D4CEA879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D003C-3858-43C7-84DA-966EE36A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9855A-C546-4D51-BF5B-A54186A7F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1965A-844F-420C-BC68-AD0E90B7CD59}" type="datetimeFigureOut">
              <a:rPr lang="de-DE" smtClean="0"/>
              <a:t>03.05.2019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53E449-3E28-41D5-BC16-4ADEB6977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F353F-438D-46E5-8E81-0A68F90C2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E4D6-7D5A-417F-A7B7-A30FB4360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45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032CC-945B-46BE-AFBA-5EAEAA822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Sternfeuerung 1.0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1810F2-10FC-48AB-9035-79C46A4B0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61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A0C2B-87B8-4457-8BFE-1565226F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Part 1</a:t>
            </a:r>
          </a:p>
        </p:txBody>
      </p:sp>
      <p:pic>
        <p:nvPicPr>
          <p:cNvPr id="1026" name="Picture 2" descr="Bildergebnis fÃ¼r laptop zeichnung">
            <a:extLst>
              <a:ext uri="{FF2B5EF4-FFF2-40B4-BE49-F238E27FC236}">
                <a16:creationId xmlns:a16="http://schemas.microsoft.com/office/drawing/2014/main" id="{B00E7E39-742A-44C6-A27C-FDDC457B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33969" y="3033712"/>
            <a:ext cx="1239619" cy="146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909E0D7F-4BE8-4607-8988-7AEF35335DCC}"/>
              </a:ext>
            </a:extLst>
          </p:cNvPr>
          <p:cNvSpPr/>
          <p:nvPr/>
        </p:nvSpPr>
        <p:spPr>
          <a:xfrm>
            <a:off x="7313748" y="3567814"/>
            <a:ext cx="1007901" cy="3920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158C73-5878-429D-A5FB-660CE7A98282}"/>
              </a:ext>
            </a:extLst>
          </p:cNvPr>
          <p:cNvSpPr txBox="1"/>
          <p:nvPr/>
        </p:nvSpPr>
        <p:spPr>
          <a:xfrm>
            <a:off x="1399592" y="1810139"/>
            <a:ext cx="352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</a:t>
            </a:r>
            <a:r>
              <a:rPr lang="de-DE" dirty="0" err="1"/>
              <a:t>include</a:t>
            </a:r>
            <a:r>
              <a:rPr lang="de-DE" dirty="0"/>
              <a:t>: </a:t>
            </a:r>
            <a:r>
              <a:rPr lang="de-DE" dirty="0" err="1"/>
              <a:t>Tkinter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graphic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</a:t>
            </a:r>
            <a:r>
              <a:rPr lang="de-DE" dirty="0">
                <a:sym typeface="Wingdings" panose="05000000000000000000" pitchFamily="2" charset="2"/>
              </a:rPr>
              <a:t> interface (</a:t>
            </a:r>
            <a:r>
              <a:rPr lang="de-DE" dirty="0" err="1">
                <a:sym typeface="Wingdings" panose="05000000000000000000" pitchFamily="2" charset="2"/>
              </a:rPr>
              <a:t>gui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2AB8C7-5CB3-4C3E-8B8E-8F7E4013A8B9}"/>
              </a:ext>
            </a:extLst>
          </p:cNvPr>
          <p:cNvSpPr txBox="1"/>
          <p:nvPr/>
        </p:nvSpPr>
        <p:spPr>
          <a:xfrm>
            <a:off x="1399591" y="3106149"/>
            <a:ext cx="3526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</a:t>
            </a:r>
            <a:r>
              <a:rPr lang="de-DE" dirty="0" err="1"/>
              <a:t>include</a:t>
            </a:r>
            <a:r>
              <a:rPr lang="de-DE" dirty="0"/>
              <a:t>: </a:t>
            </a:r>
            <a:r>
              <a:rPr lang="de-DE" dirty="0" err="1"/>
              <a:t>PyLSL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Lab </a:t>
            </a:r>
            <a:r>
              <a:rPr lang="de-DE" dirty="0" err="1">
                <a:sym typeface="Wingdings" panose="05000000000000000000" pitchFamily="2" charset="2"/>
              </a:rPr>
              <a:t>streaming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layer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transfer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in a LAN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Fastest possible </a:t>
            </a:r>
            <a:r>
              <a:rPr lang="de-DE" dirty="0" err="1">
                <a:sym typeface="Wingdings" panose="05000000000000000000" pitchFamily="2" charset="2"/>
              </a:rPr>
              <a:t>latency</a:t>
            </a:r>
            <a:endParaRPr lang="de-DE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AAAF6C-DB74-4D6F-84B9-D485E48DD4E3}"/>
              </a:ext>
            </a:extLst>
          </p:cNvPr>
          <p:cNvSpPr txBox="1"/>
          <p:nvPr/>
        </p:nvSpPr>
        <p:spPr>
          <a:xfrm>
            <a:off x="4879910" y="5226816"/>
            <a:ext cx="352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4956C54-6A02-448C-B612-669751865E48}"/>
              </a:ext>
            </a:extLst>
          </p:cNvPr>
          <p:cNvCxnSpPr/>
          <p:nvPr/>
        </p:nvCxnSpPr>
        <p:spPr>
          <a:xfrm>
            <a:off x="4665306" y="2435290"/>
            <a:ext cx="116866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C94FA62-BDFB-4736-99C6-280A22BE4EF7}"/>
              </a:ext>
            </a:extLst>
          </p:cNvPr>
          <p:cNvCxnSpPr/>
          <p:nvPr/>
        </p:nvCxnSpPr>
        <p:spPr>
          <a:xfrm>
            <a:off x="4189445" y="3657600"/>
            <a:ext cx="1380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C9CDE88-4A41-4986-8CFB-5D64603A7EB5}"/>
              </a:ext>
            </a:extLst>
          </p:cNvPr>
          <p:cNvCxnSpPr>
            <a:cxnSpLocks/>
          </p:cNvCxnSpPr>
          <p:nvPr/>
        </p:nvCxnSpPr>
        <p:spPr>
          <a:xfrm flipV="1">
            <a:off x="5355771" y="3844814"/>
            <a:ext cx="373225" cy="132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Bildergebnis fÃ¼r wlan signal">
            <a:extLst>
              <a:ext uri="{FF2B5EF4-FFF2-40B4-BE49-F238E27FC236}">
                <a16:creationId xmlns:a16="http://schemas.microsoft.com/office/drawing/2014/main" id="{D5C9896C-9B6B-42A8-8710-EE93DEE1F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14" y="2901841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: nach links und rechts 21">
            <a:extLst>
              <a:ext uri="{FF2B5EF4-FFF2-40B4-BE49-F238E27FC236}">
                <a16:creationId xmlns:a16="http://schemas.microsoft.com/office/drawing/2014/main" id="{BC7F8490-88C2-42C8-B2BA-4B1224F2635A}"/>
              </a:ext>
            </a:extLst>
          </p:cNvPr>
          <p:cNvSpPr/>
          <p:nvPr/>
        </p:nvSpPr>
        <p:spPr>
          <a:xfrm>
            <a:off x="11064164" y="3567814"/>
            <a:ext cx="1007901" cy="3920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185BFF-50D7-44AD-B60A-865CD0641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54548"/>
            <a:ext cx="4004864" cy="15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5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A0C2B-87B8-4457-8BFE-1565226F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Part 2</a:t>
            </a:r>
          </a:p>
        </p:txBody>
      </p:sp>
      <p:pic>
        <p:nvPicPr>
          <p:cNvPr id="1026" name="Picture 2" descr="Bildergebnis fÃ¼r laptop zeichnung">
            <a:extLst>
              <a:ext uri="{FF2B5EF4-FFF2-40B4-BE49-F238E27FC236}">
                <a16:creationId xmlns:a16="http://schemas.microsoft.com/office/drawing/2014/main" id="{B00E7E39-742A-44C6-A27C-FDDC457B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8542" y="3677525"/>
            <a:ext cx="1239619" cy="146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909E0D7F-4BE8-4607-8988-7AEF35335DCC}"/>
              </a:ext>
            </a:extLst>
          </p:cNvPr>
          <p:cNvSpPr/>
          <p:nvPr/>
        </p:nvSpPr>
        <p:spPr>
          <a:xfrm>
            <a:off x="3049664" y="4160963"/>
            <a:ext cx="1007901" cy="3920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links und rechts 9">
            <a:extLst>
              <a:ext uri="{FF2B5EF4-FFF2-40B4-BE49-F238E27FC236}">
                <a16:creationId xmlns:a16="http://schemas.microsoft.com/office/drawing/2014/main" id="{DD6BA438-9B88-453E-AD14-9744E1FCFAA7}"/>
              </a:ext>
            </a:extLst>
          </p:cNvPr>
          <p:cNvSpPr/>
          <p:nvPr/>
        </p:nvSpPr>
        <p:spPr>
          <a:xfrm>
            <a:off x="6513642" y="4080675"/>
            <a:ext cx="1007901" cy="3920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Bildergebnis fÃ¼r microcontroller raspberry schema">
            <a:extLst>
              <a:ext uri="{FF2B5EF4-FFF2-40B4-BE49-F238E27FC236}">
                <a16:creationId xmlns:a16="http://schemas.microsoft.com/office/drawing/2014/main" id="{3452859D-B1F7-45EE-89E3-4D656B193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3" t="65578" r="83"/>
          <a:stretch/>
        </p:blipFill>
        <p:spPr bwMode="auto">
          <a:xfrm>
            <a:off x="7675489" y="3499893"/>
            <a:ext cx="2327399" cy="15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90509AA-FFE8-42B5-AC6F-BF53DC59B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73" y="2920209"/>
            <a:ext cx="1944860" cy="2974915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86846B4-DF6B-4ABC-84E0-BBF80F090C0A}"/>
              </a:ext>
            </a:extLst>
          </p:cNvPr>
          <p:cNvSpPr/>
          <p:nvPr/>
        </p:nvSpPr>
        <p:spPr>
          <a:xfrm>
            <a:off x="1511560" y="2334500"/>
            <a:ext cx="8574833" cy="388901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8958DDD-A890-4068-ACD6-88676C9007C1}"/>
              </a:ext>
            </a:extLst>
          </p:cNvPr>
          <p:cNvCxnSpPr/>
          <p:nvPr/>
        </p:nvCxnSpPr>
        <p:spPr>
          <a:xfrm>
            <a:off x="4478694" y="1987420"/>
            <a:ext cx="0" cy="7651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B31EBD8-F244-4F78-8891-AED15C09ED05}"/>
              </a:ext>
            </a:extLst>
          </p:cNvPr>
          <p:cNvSpPr txBox="1"/>
          <p:nvPr/>
        </p:nvSpPr>
        <p:spPr>
          <a:xfrm>
            <a:off x="4665306" y="1520890"/>
            <a:ext cx="337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Hamachi Server </a:t>
            </a:r>
            <a:r>
              <a:rPr lang="de-DE" dirty="0" err="1"/>
              <a:t>simulates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network (LAN)</a:t>
            </a:r>
          </a:p>
        </p:txBody>
      </p:sp>
    </p:spTree>
    <p:extLst>
      <p:ext uri="{BB962C8B-B14F-4D97-AF65-F5344CB8AC3E}">
        <p14:creationId xmlns:p14="http://schemas.microsoft.com/office/powerpoint/2010/main" val="230620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A0C2B-87B8-4457-8BFE-1565226F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Part 3</a:t>
            </a:r>
          </a:p>
        </p:txBody>
      </p:sp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909E0D7F-4BE8-4607-8988-7AEF35335DCC}"/>
              </a:ext>
            </a:extLst>
          </p:cNvPr>
          <p:cNvSpPr/>
          <p:nvPr/>
        </p:nvSpPr>
        <p:spPr>
          <a:xfrm>
            <a:off x="2693467" y="4080675"/>
            <a:ext cx="1007901" cy="3920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Bildergebnis fÃ¼r microcontroller raspberry schema">
            <a:extLst>
              <a:ext uri="{FF2B5EF4-FFF2-40B4-BE49-F238E27FC236}">
                <a16:creationId xmlns:a16="http://schemas.microsoft.com/office/drawing/2014/main" id="{3452859D-B1F7-45EE-89E3-4D656B193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3" t="65578" r="83"/>
          <a:stretch/>
        </p:blipFill>
        <p:spPr bwMode="auto">
          <a:xfrm rot="10800000">
            <a:off x="4090713" y="3499891"/>
            <a:ext cx="2327399" cy="15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Bildergebnis fÃ¼r wlan signal">
            <a:extLst>
              <a:ext uri="{FF2B5EF4-FFF2-40B4-BE49-F238E27FC236}">
                <a16:creationId xmlns:a16="http://schemas.microsoft.com/office/drawing/2014/main" id="{0062468C-D7D8-40B3-B5F5-4F3C1414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2" y="3637403"/>
            <a:ext cx="2175058" cy="141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48C31F0-8164-4ACD-AB45-22C1C7DD4ABD}"/>
              </a:ext>
            </a:extLst>
          </p:cNvPr>
          <p:cNvSpPr txBox="1"/>
          <p:nvPr/>
        </p:nvSpPr>
        <p:spPr>
          <a:xfrm>
            <a:off x="7184571" y="1866122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#</a:t>
            </a:r>
            <a:r>
              <a:rPr lang="de-DE" dirty="0" err="1"/>
              <a:t>include</a:t>
            </a:r>
            <a:r>
              <a:rPr lang="de-DE" dirty="0"/>
              <a:t>: </a:t>
            </a:r>
            <a:r>
              <a:rPr lang="de-DE" dirty="0" err="1"/>
              <a:t>PiGPIO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Stable </a:t>
            </a:r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motor</a:t>
            </a:r>
            <a:r>
              <a:rPr lang="de-DE" dirty="0"/>
              <a:t> </a:t>
            </a:r>
            <a:r>
              <a:rPr lang="de-DE" dirty="0" err="1"/>
              <a:t>signal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CPU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independent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473A046-404D-4AEA-A949-9123844B794F}"/>
              </a:ext>
            </a:extLst>
          </p:cNvPr>
          <p:cNvCxnSpPr>
            <a:cxnSpLocks/>
          </p:cNvCxnSpPr>
          <p:nvPr/>
        </p:nvCxnSpPr>
        <p:spPr>
          <a:xfrm>
            <a:off x="5589037" y="4944681"/>
            <a:ext cx="0" cy="96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B0E58C3-4F10-40A1-AF1C-76CE68D5B0E9}"/>
              </a:ext>
            </a:extLst>
          </p:cNvPr>
          <p:cNvCxnSpPr>
            <a:cxnSpLocks/>
          </p:cNvCxnSpPr>
          <p:nvPr/>
        </p:nvCxnSpPr>
        <p:spPr>
          <a:xfrm>
            <a:off x="5984033" y="4944681"/>
            <a:ext cx="0" cy="5697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C0E535E-9788-45B4-8A71-4D46603BE92B}"/>
              </a:ext>
            </a:extLst>
          </p:cNvPr>
          <p:cNvCxnSpPr>
            <a:cxnSpLocks/>
          </p:cNvCxnSpPr>
          <p:nvPr/>
        </p:nvCxnSpPr>
        <p:spPr>
          <a:xfrm>
            <a:off x="5984033" y="5514392"/>
            <a:ext cx="678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FDB2020-928A-4AD0-88A9-3811C9591557}"/>
              </a:ext>
            </a:extLst>
          </p:cNvPr>
          <p:cNvCxnSpPr>
            <a:cxnSpLocks/>
          </p:cNvCxnSpPr>
          <p:nvPr/>
        </p:nvCxnSpPr>
        <p:spPr>
          <a:xfrm flipH="1" flipV="1">
            <a:off x="6662057" y="4264090"/>
            <a:ext cx="5" cy="12503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72AA6FF-1E11-40AE-88EE-C22790F6FAD9}"/>
              </a:ext>
            </a:extLst>
          </p:cNvPr>
          <p:cNvCxnSpPr>
            <a:cxnSpLocks/>
          </p:cNvCxnSpPr>
          <p:nvPr/>
        </p:nvCxnSpPr>
        <p:spPr>
          <a:xfrm flipH="1">
            <a:off x="6683829" y="4245429"/>
            <a:ext cx="5660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B7A14F9-D175-406C-9002-2176C5D9AD5E}"/>
              </a:ext>
            </a:extLst>
          </p:cNvPr>
          <p:cNvCxnSpPr>
            <a:cxnSpLocks/>
          </p:cNvCxnSpPr>
          <p:nvPr/>
        </p:nvCxnSpPr>
        <p:spPr>
          <a:xfrm>
            <a:off x="5589037" y="5906278"/>
            <a:ext cx="17541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FC0E5DE-D8DE-4F1C-85F8-819AC2A32EB4}"/>
              </a:ext>
            </a:extLst>
          </p:cNvPr>
          <p:cNvCxnSpPr/>
          <p:nvPr/>
        </p:nvCxnSpPr>
        <p:spPr>
          <a:xfrm flipH="1">
            <a:off x="5589037" y="2435290"/>
            <a:ext cx="1418253" cy="993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CA2D488D-8AE9-457A-A55F-280B698A1AA0}"/>
              </a:ext>
            </a:extLst>
          </p:cNvPr>
          <p:cNvSpPr txBox="1"/>
          <p:nvPr/>
        </p:nvSpPr>
        <p:spPr>
          <a:xfrm>
            <a:off x="7483151" y="4080675"/>
            <a:ext cx="201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Actual</a:t>
            </a:r>
            <a:r>
              <a:rPr lang="de-DE" dirty="0"/>
              <a:t> Vehicle Speed</a:t>
            </a:r>
          </a:p>
        </p:txBody>
      </p:sp>
      <p:sp>
        <p:nvSpPr>
          <p:cNvPr id="1028" name="Textfeld 1027">
            <a:extLst>
              <a:ext uri="{FF2B5EF4-FFF2-40B4-BE49-F238E27FC236}">
                <a16:creationId xmlns:a16="http://schemas.microsoft.com/office/drawing/2014/main" id="{301ED441-6E55-416B-80E7-F4A3A1AE1210}"/>
              </a:ext>
            </a:extLst>
          </p:cNvPr>
          <p:cNvSpPr txBox="1"/>
          <p:nvPr/>
        </p:nvSpPr>
        <p:spPr>
          <a:xfrm>
            <a:off x="7585788" y="5766318"/>
            <a:ext cx="2341983" cy="37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Actuator</a:t>
            </a:r>
            <a:endParaRPr lang="de-DE" dirty="0"/>
          </a:p>
        </p:txBody>
      </p:sp>
      <p:cxnSp>
        <p:nvCxnSpPr>
          <p:cNvPr id="1031" name="Gerade Verbindung mit Pfeil 1030">
            <a:extLst>
              <a:ext uri="{FF2B5EF4-FFF2-40B4-BE49-F238E27FC236}">
                <a16:creationId xmlns:a16="http://schemas.microsoft.com/office/drawing/2014/main" id="{DF05660F-EE6B-446D-B702-4C967DF4A50C}"/>
              </a:ext>
            </a:extLst>
          </p:cNvPr>
          <p:cNvCxnSpPr/>
          <p:nvPr/>
        </p:nvCxnSpPr>
        <p:spPr>
          <a:xfrm>
            <a:off x="9190653" y="5906278"/>
            <a:ext cx="14369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34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CCDAF8A3-BB15-4EE3-A135-118C0CB45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6329"/>
            <a:ext cx="4679085" cy="3116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D24439-0C88-4B03-81FD-D2BB5290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Part 4</a:t>
            </a:r>
          </a:p>
        </p:txBody>
      </p:sp>
      <p:pic>
        <p:nvPicPr>
          <p:cNvPr id="4" name="Picture 6" descr="Bildergebnis fÃ¼r microcontroller raspberry schema">
            <a:extLst>
              <a:ext uri="{FF2B5EF4-FFF2-40B4-BE49-F238E27FC236}">
                <a16:creationId xmlns:a16="http://schemas.microsoft.com/office/drawing/2014/main" id="{9E41CB0B-9227-46DD-B779-E1C44E1D9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3" t="65578" r="83"/>
          <a:stretch/>
        </p:blipFill>
        <p:spPr bwMode="auto">
          <a:xfrm rot="10800000">
            <a:off x="1048937" y="1596443"/>
            <a:ext cx="2327399" cy="15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ABF44C6-C924-4B6B-9268-94CE4E50B596}"/>
              </a:ext>
            </a:extLst>
          </p:cNvPr>
          <p:cNvCxnSpPr>
            <a:cxnSpLocks/>
          </p:cNvCxnSpPr>
          <p:nvPr/>
        </p:nvCxnSpPr>
        <p:spPr>
          <a:xfrm>
            <a:off x="2547261" y="3041233"/>
            <a:ext cx="0" cy="961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A8E82EA-950B-4034-B3F0-B2D94D35FF64}"/>
              </a:ext>
            </a:extLst>
          </p:cNvPr>
          <p:cNvCxnSpPr>
            <a:cxnSpLocks/>
          </p:cNvCxnSpPr>
          <p:nvPr/>
        </p:nvCxnSpPr>
        <p:spPr>
          <a:xfrm>
            <a:off x="2942257" y="3041233"/>
            <a:ext cx="0" cy="5697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60BDCD2-3126-4235-A106-C1D0B70089FF}"/>
              </a:ext>
            </a:extLst>
          </p:cNvPr>
          <p:cNvCxnSpPr>
            <a:cxnSpLocks/>
          </p:cNvCxnSpPr>
          <p:nvPr/>
        </p:nvCxnSpPr>
        <p:spPr>
          <a:xfrm>
            <a:off x="2942257" y="3610944"/>
            <a:ext cx="678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B8FBD7C-E46B-4310-A5FC-E65562E2889D}"/>
              </a:ext>
            </a:extLst>
          </p:cNvPr>
          <p:cNvCxnSpPr>
            <a:cxnSpLocks/>
          </p:cNvCxnSpPr>
          <p:nvPr/>
        </p:nvCxnSpPr>
        <p:spPr>
          <a:xfrm flipH="1" flipV="1">
            <a:off x="3620281" y="2360642"/>
            <a:ext cx="5" cy="12503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AE52648-C780-4010-8BC0-15568C90E4A5}"/>
              </a:ext>
            </a:extLst>
          </p:cNvPr>
          <p:cNvCxnSpPr>
            <a:cxnSpLocks/>
          </p:cNvCxnSpPr>
          <p:nvPr/>
        </p:nvCxnSpPr>
        <p:spPr>
          <a:xfrm flipH="1">
            <a:off x="3642053" y="2341981"/>
            <a:ext cx="5660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6ACBD2C-E446-4144-B970-AD44EFB58987}"/>
              </a:ext>
            </a:extLst>
          </p:cNvPr>
          <p:cNvCxnSpPr>
            <a:cxnSpLocks/>
          </p:cNvCxnSpPr>
          <p:nvPr/>
        </p:nvCxnSpPr>
        <p:spPr>
          <a:xfrm>
            <a:off x="2547261" y="4002830"/>
            <a:ext cx="5113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12CAEF4-68D0-473A-887A-D9C81D7895ED}"/>
              </a:ext>
            </a:extLst>
          </p:cNvPr>
          <p:cNvSpPr txBox="1"/>
          <p:nvPr/>
        </p:nvSpPr>
        <p:spPr>
          <a:xfrm>
            <a:off x="4256535" y="1983585"/>
            <a:ext cx="20153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Actual</a:t>
            </a:r>
            <a:r>
              <a:rPr lang="de-DE" dirty="0"/>
              <a:t> Vehicle Speed</a:t>
            </a:r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4C657AD2-74E9-4A19-AFDD-6552C6F08D0F}"/>
              </a:ext>
            </a:extLst>
          </p:cNvPr>
          <p:cNvSpPr/>
          <p:nvPr/>
        </p:nvSpPr>
        <p:spPr>
          <a:xfrm>
            <a:off x="41035" y="2145940"/>
            <a:ext cx="1007901" cy="3920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D8E3EF-4CA9-4B84-A1CD-D2E825FC6DF7}"/>
              </a:ext>
            </a:extLst>
          </p:cNvPr>
          <p:cNvCxnSpPr>
            <a:cxnSpLocks/>
          </p:cNvCxnSpPr>
          <p:nvPr/>
        </p:nvCxnSpPr>
        <p:spPr>
          <a:xfrm flipV="1">
            <a:off x="9461243" y="2288103"/>
            <a:ext cx="0" cy="777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EE99EA8-0358-4625-876E-BDE0C8192CB0}"/>
              </a:ext>
            </a:extLst>
          </p:cNvPr>
          <p:cNvCxnSpPr/>
          <p:nvPr/>
        </p:nvCxnSpPr>
        <p:spPr>
          <a:xfrm flipH="1">
            <a:off x="6344816" y="2288103"/>
            <a:ext cx="31257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BC9F33-C9F9-4E0D-B5E8-BDB1373F389D}"/>
              </a:ext>
            </a:extLst>
          </p:cNvPr>
          <p:cNvCxnSpPr>
            <a:cxnSpLocks/>
          </p:cNvCxnSpPr>
          <p:nvPr/>
        </p:nvCxnSpPr>
        <p:spPr>
          <a:xfrm flipV="1">
            <a:off x="8042988" y="3901153"/>
            <a:ext cx="0" cy="100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D709173-3A26-4E35-9114-8CBE88ECEED0}"/>
              </a:ext>
            </a:extLst>
          </p:cNvPr>
          <p:cNvSpPr txBox="1"/>
          <p:nvPr/>
        </p:nvSpPr>
        <p:spPr>
          <a:xfrm>
            <a:off x="8173606" y="5107100"/>
            <a:ext cx="19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Actuator</a:t>
            </a:r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ACB5424B-9943-47C1-BED4-367AB9C30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79" y="4998817"/>
            <a:ext cx="3303027" cy="140998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7ADFF5E0-A3B8-4FDF-8C2C-7DC0B5B24FA6}"/>
              </a:ext>
            </a:extLst>
          </p:cNvPr>
          <p:cNvSpPr txBox="1"/>
          <p:nvPr/>
        </p:nvSpPr>
        <p:spPr>
          <a:xfrm>
            <a:off x="3925081" y="3713584"/>
            <a:ext cx="17759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Throttle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553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9F1CED5-0109-42C3-A679-ACE3820F1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86905"/>
              </p:ext>
            </p:extLst>
          </p:nvPr>
        </p:nvGraphicFramePr>
        <p:xfrm>
          <a:off x="1529862" y="162726"/>
          <a:ext cx="9003323" cy="636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11343826" imgH="8020032" progId="AcroExch.Document.DC">
                  <p:embed/>
                </p:oleObj>
              </mc:Choice>
              <mc:Fallback>
                <p:oleObj name="Acrobat Document" r:id="rId3" imgW="11343826" imgH="8020032" progId="AcroExch.Document.DC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59F1CED5-0109-42C3-A679-ACE3820F13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9862" y="162726"/>
                        <a:ext cx="9003323" cy="6364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3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6006FEDB-8BA9-40F8-99FC-0CB3FFEC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363" y="3913114"/>
            <a:ext cx="3910572" cy="26049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BA0C2B-87B8-4457-8BFE-1565226F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All in </a:t>
            </a:r>
            <a:r>
              <a:rPr lang="de-DE" dirty="0" err="1"/>
              <a:t>one</a:t>
            </a:r>
            <a:endParaRPr lang="de-DE" dirty="0"/>
          </a:p>
        </p:txBody>
      </p:sp>
      <p:pic>
        <p:nvPicPr>
          <p:cNvPr id="1026" name="Picture 2" descr="Bildergebnis fÃ¼r laptop zeichnung">
            <a:extLst>
              <a:ext uri="{FF2B5EF4-FFF2-40B4-BE49-F238E27FC236}">
                <a16:creationId xmlns:a16="http://schemas.microsoft.com/office/drawing/2014/main" id="{B00E7E39-742A-44C6-A27C-FDDC457B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08288" y="1640457"/>
            <a:ext cx="1239619" cy="146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909E0D7F-4BE8-4607-8988-7AEF35335DCC}"/>
              </a:ext>
            </a:extLst>
          </p:cNvPr>
          <p:cNvSpPr/>
          <p:nvPr/>
        </p:nvSpPr>
        <p:spPr>
          <a:xfrm>
            <a:off x="6252054" y="2188863"/>
            <a:ext cx="485386" cy="3920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AAAF6C-DB74-4D6F-84B9-D485E48DD4E3}"/>
              </a:ext>
            </a:extLst>
          </p:cNvPr>
          <p:cNvSpPr txBox="1"/>
          <p:nvPr/>
        </p:nvSpPr>
        <p:spPr>
          <a:xfrm>
            <a:off x="559739" y="2002904"/>
            <a:ext cx="352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</p:txBody>
      </p:sp>
      <p:pic>
        <p:nvPicPr>
          <p:cNvPr id="1032" name="Picture 8" descr="Bildergebnis fÃ¼r wlan signal">
            <a:extLst>
              <a:ext uri="{FF2B5EF4-FFF2-40B4-BE49-F238E27FC236}">
                <a16:creationId xmlns:a16="http://schemas.microsoft.com/office/drawing/2014/main" id="{D5C9896C-9B6B-42A8-8710-EE93DEE1F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7" y="1812028"/>
            <a:ext cx="1646267" cy="10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fik 1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84E1C21-8B8F-404E-B112-B0B07D4D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26" y="1829163"/>
            <a:ext cx="2304661" cy="1071850"/>
          </a:xfrm>
          <a:prstGeom prst="rect">
            <a:avLst/>
          </a:prstGeom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1998BB23-F5A5-48DA-9870-728C9AD4607D}"/>
              </a:ext>
            </a:extLst>
          </p:cNvPr>
          <p:cNvSpPr/>
          <p:nvPr/>
        </p:nvSpPr>
        <p:spPr>
          <a:xfrm rot="16200000">
            <a:off x="4376698" y="2207623"/>
            <a:ext cx="429208" cy="354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Picture 6" descr="Bildergebnis fÃ¼r microcontroller raspberry schema">
            <a:extLst>
              <a:ext uri="{FF2B5EF4-FFF2-40B4-BE49-F238E27FC236}">
                <a16:creationId xmlns:a16="http://schemas.microsoft.com/office/drawing/2014/main" id="{0B861477-20DB-4606-B98E-FA2694281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3" t="65578" r="83"/>
          <a:stretch/>
        </p:blipFill>
        <p:spPr bwMode="auto">
          <a:xfrm>
            <a:off x="2379396" y="4373321"/>
            <a:ext cx="2327399" cy="15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557AEA7-15F6-470C-8752-5C8D348E87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43" y="1042908"/>
            <a:ext cx="1610861" cy="2464020"/>
          </a:xfrm>
          <a:prstGeom prst="rect">
            <a:avLst/>
          </a:prstGeom>
        </p:spPr>
      </p:pic>
      <p:sp>
        <p:nvSpPr>
          <p:cNvPr id="21" name="Pfeil: nach links und rechts 20">
            <a:extLst>
              <a:ext uri="{FF2B5EF4-FFF2-40B4-BE49-F238E27FC236}">
                <a16:creationId xmlns:a16="http://schemas.microsoft.com/office/drawing/2014/main" id="{A6AFD38C-7468-48FA-B430-0163B2CCC8A5}"/>
              </a:ext>
            </a:extLst>
          </p:cNvPr>
          <p:cNvSpPr/>
          <p:nvPr/>
        </p:nvSpPr>
        <p:spPr>
          <a:xfrm>
            <a:off x="4805098" y="4954105"/>
            <a:ext cx="485386" cy="3920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links und rechts 22">
            <a:extLst>
              <a:ext uri="{FF2B5EF4-FFF2-40B4-BE49-F238E27FC236}">
                <a16:creationId xmlns:a16="http://schemas.microsoft.com/office/drawing/2014/main" id="{CD3FBC1C-434D-48B5-BB56-0874E1DF552E}"/>
              </a:ext>
            </a:extLst>
          </p:cNvPr>
          <p:cNvSpPr/>
          <p:nvPr/>
        </p:nvSpPr>
        <p:spPr>
          <a:xfrm>
            <a:off x="8782701" y="2180238"/>
            <a:ext cx="485386" cy="3920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links und rechts 23">
            <a:extLst>
              <a:ext uri="{FF2B5EF4-FFF2-40B4-BE49-F238E27FC236}">
                <a16:creationId xmlns:a16="http://schemas.microsoft.com/office/drawing/2014/main" id="{E77C02A5-E6FF-4E11-9424-B55F729CBA32}"/>
              </a:ext>
            </a:extLst>
          </p:cNvPr>
          <p:cNvSpPr/>
          <p:nvPr/>
        </p:nvSpPr>
        <p:spPr>
          <a:xfrm>
            <a:off x="8675386" y="4954105"/>
            <a:ext cx="485386" cy="3920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A3FC315A-D93C-4ED0-A1C0-9B35024504F7}"/>
              </a:ext>
            </a:extLst>
          </p:cNvPr>
          <p:cNvCxnSpPr>
            <a:cxnSpLocks/>
          </p:cNvCxnSpPr>
          <p:nvPr/>
        </p:nvCxnSpPr>
        <p:spPr>
          <a:xfrm rot="5400000">
            <a:off x="5071459" y="-384609"/>
            <a:ext cx="913275" cy="8701942"/>
          </a:xfrm>
          <a:prstGeom prst="bentConnector3">
            <a:avLst>
              <a:gd name="adj1" fmla="val 2337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Gerade Verbindung mit Pfeil 1023">
            <a:extLst>
              <a:ext uri="{FF2B5EF4-FFF2-40B4-BE49-F238E27FC236}">
                <a16:creationId xmlns:a16="http://schemas.microsoft.com/office/drawing/2014/main" id="{44A40273-DDFC-4F97-834C-0E7527CFC2AC}"/>
              </a:ext>
            </a:extLst>
          </p:cNvPr>
          <p:cNvCxnSpPr>
            <a:cxnSpLocks/>
          </p:cNvCxnSpPr>
          <p:nvPr/>
        </p:nvCxnSpPr>
        <p:spPr>
          <a:xfrm flipV="1">
            <a:off x="9879068" y="3506928"/>
            <a:ext cx="1" cy="208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DCB2FA7E-DE29-4712-B8DB-326A545BDC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779" y="4512553"/>
            <a:ext cx="3048355" cy="1301267"/>
          </a:xfrm>
          <a:prstGeom prst="rect">
            <a:avLst/>
          </a:prstGeom>
        </p:spPr>
      </p:pic>
      <p:sp>
        <p:nvSpPr>
          <p:cNvPr id="36" name="Pfeil: nach links und rechts 35">
            <a:extLst>
              <a:ext uri="{FF2B5EF4-FFF2-40B4-BE49-F238E27FC236}">
                <a16:creationId xmlns:a16="http://schemas.microsoft.com/office/drawing/2014/main" id="{A26E2880-A648-4D21-8C45-499E23C76560}"/>
              </a:ext>
            </a:extLst>
          </p:cNvPr>
          <p:cNvSpPr/>
          <p:nvPr/>
        </p:nvSpPr>
        <p:spPr>
          <a:xfrm>
            <a:off x="1897493" y="4968324"/>
            <a:ext cx="497301" cy="3920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7" name="Picture 8" descr="Bildergebnis fÃ¼r wlan signal">
            <a:extLst>
              <a:ext uri="{FF2B5EF4-FFF2-40B4-BE49-F238E27FC236}">
                <a16:creationId xmlns:a16="http://schemas.microsoft.com/office/drawing/2014/main" id="{69FF8FEF-9798-4878-9ED0-46BE103CD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0" y="4637660"/>
            <a:ext cx="1646267" cy="10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44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23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Acrobat Document</vt:lpstr>
      <vt:lpstr>Sternfeuerung 1.0</vt:lpstr>
      <vt:lpstr>How does it work? Part 1</vt:lpstr>
      <vt:lpstr>How does it work? Part 2</vt:lpstr>
      <vt:lpstr>How does it work? Part 3</vt:lpstr>
      <vt:lpstr>How does it work? Part 4</vt:lpstr>
      <vt:lpstr>PowerPoint-Präsentation</vt:lpstr>
      <vt:lpstr>How does it work? All in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controlled testing</dc:title>
  <dc:creator>Jakob Kleikamp</dc:creator>
  <cp:lastModifiedBy>Uli Nachname</cp:lastModifiedBy>
  <cp:revision>22</cp:revision>
  <dcterms:created xsi:type="dcterms:W3CDTF">2019-04-18T07:21:56Z</dcterms:created>
  <dcterms:modified xsi:type="dcterms:W3CDTF">2019-05-03T09:48:59Z</dcterms:modified>
</cp:coreProperties>
</file>