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D993B6-69E7-2B66-4223-4144548E1687}" v="9" dt="2019-03-27T11:01:11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i Nachname" userId="S::houl1011@hs-karlsruhe.de::a0dea845-e5e7-4ce1-8fd0-4d79dc129686" providerId="AD" clId="Web-{ACD993B6-69E7-2B66-4223-4144548E1687}"/>
    <pc:docChg chg="modSld">
      <pc:chgData name="Uli Nachname" userId="S::houl1011@hs-karlsruhe.de::a0dea845-e5e7-4ce1-8fd0-4d79dc129686" providerId="AD" clId="Web-{ACD993B6-69E7-2B66-4223-4144548E1687}" dt="2019-03-27T11:04:43.397" v="147"/>
      <pc:docMkLst>
        <pc:docMk/>
      </pc:docMkLst>
      <pc:sldChg chg="addSp delSp modSp">
        <pc:chgData name="Uli Nachname" userId="S::houl1011@hs-karlsruhe.de::a0dea845-e5e7-4ce1-8fd0-4d79dc129686" providerId="AD" clId="Web-{ACD993B6-69E7-2B66-4223-4144548E1687}" dt="2019-03-27T11:04:43.397" v="147"/>
        <pc:sldMkLst>
          <pc:docMk/>
          <pc:sldMk cId="649104383" sldId="257"/>
        </pc:sldMkLst>
        <pc:spChg chg="add mod">
          <ac:chgData name="Uli Nachname" userId="S::houl1011@hs-karlsruhe.de::a0dea845-e5e7-4ce1-8fd0-4d79dc129686" providerId="AD" clId="Web-{ACD993B6-69E7-2B66-4223-4144548E1687}" dt="2019-03-27T11:03:28.147" v="144" actId="1076"/>
          <ac:spMkLst>
            <pc:docMk/>
            <pc:sldMk cId="649104383" sldId="257"/>
            <ac:spMk id="2" creationId="{114A949E-1C70-4A5A-B488-FA8B9DDE6351}"/>
          </ac:spMkLst>
        </pc:spChg>
        <pc:spChg chg="mod">
          <ac:chgData name="Uli Nachname" userId="S::houl1011@hs-karlsruhe.de::a0dea845-e5e7-4ce1-8fd0-4d79dc129686" providerId="AD" clId="Web-{ACD993B6-69E7-2B66-4223-4144548E1687}" dt="2019-03-27T11:00:29.679" v="117" actId="1076"/>
          <ac:spMkLst>
            <pc:docMk/>
            <pc:sldMk cId="649104383" sldId="257"/>
            <ac:spMk id="5" creationId="{877B2822-226E-44E1-9681-F42C333D9E6D}"/>
          </ac:spMkLst>
        </pc:spChg>
        <pc:spChg chg="mod">
          <ac:chgData name="Uli Nachname" userId="S::houl1011@hs-karlsruhe.de::a0dea845-e5e7-4ce1-8fd0-4d79dc129686" providerId="AD" clId="Web-{ACD993B6-69E7-2B66-4223-4144548E1687}" dt="2019-03-27T10:58:02.554" v="94" actId="1076"/>
          <ac:spMkLst>
            <pc:docMk/>
            <pc:sldMk cId="649104383" sldId="257"/>
            <ac:spMk id="13" creationId="{26FFE452-C762-43F3-B5CE-FC6596417226}"/>
          </ac:spMkLst>
        </pc:spChg>
        <pc:spChg chg="mod ord">
          <ac:chgData name="Uli Nachname" userId="S::houl1011@hs-karlsruhe.de::a0dea845-e5e7-4ce1-8fd0-4d79dc129686" providerId="AD" clId="Web-{ACD993B6-69E7-2B66-4223-4144548E1687}" dt="2019-03-27T11:04:43.397" v="147"/>
          <ac:spMkLst>
            <pc:docMk/>
            <pc:sldMk cId="649104383" sldId="257"/>
            <ac:spMk id="14" creationId="{BB243E6B-9612-4BFC-8140-A2F0C7AB3BE5}"/>
          </ac:spMkLst>
        </pc:spChg>
        <pc:spChg chg="mod">
          <ac:chgData name="Uli Nachname" userId="S::houl1011@hs-karlsruhe.de::a0dea845-e5e7-4ce1-8fd0-4d79dc129686" providerId="AD" clId="Web-{ACD993B6-69E7-2B66-4223-4144548E1687}" dt="2019-03-27T11:03:01.788" v="141" actId="14100"/>
          <ac:spMkLst>
            <pc:docMk/>
            <pc:sldMk cId="649104383" sldId="257"/>
            <ac:spMk id="15" creationId="{F3DB947F-A428-4234-9F8A-883EC1E5879F}"/>
          </ac:spMkLst>
        </pc:spChg>
        <pc:spChg chg="del">
          <ac:chgData name="Uli Nachname" userId="S::houl1011@hs-karlsruhe.de::a0dea845-e5e7-4ce1-8fd0-4d79dc129686" providerId="AD" clId="Web-{ACD993B6-69E7-2B66-4223-4144548E1687}" dt="2019-03-27T10:52:13.055" v="74"/>
          <ac:spMkLst>
            <pc:docMk/>
            <pc:sldMk cId="649104383" sldId="257"/>
            <ac:spMk id="16" creationId="{DDAA00FE-487D-4EAF-A464-B1B6A1658174}"/>
          </ac:spMkLst>
        </pc:spChg>
        <pc:spChg chg="mod">
          <ac:chgData name="Uli Nachname" userId="S::houl1011@hs-karlsruhe.de::a0dea845-e5e7-4ce1-8fd0-4d79dc129686" providerId="AD" clId="Web-{ACD993B6-69E7-2B66-4223-4144548E1687}" dt="2019-03-27T11:01:02.523" v="120" actId="1076"/>
          <ac:spMkLst>
            <pc:docMk/>
            <pc:sldMk cId="649104383" sldId="257"/>
            <ac:spMk id="32" creationId="{2013DE9C-C89C-4280-B861-58D0506C9C9D}"/>
          </ac:spMkLst>
        </pc:spChg>
        <pc:spChg chg="mod">
          <ac:chgData name="Uli Nachname" userId="S::houl1011@hs-karlsruhe.de::a0dea845-e5e7-4ce1-8fd0-4d79dc129686" providerId="AD" clId="Web-{ACD993B6-69E7-2B66-4223-4144548E1687}" dt="2019-03-27T10:58:19.758" v="98" actId="1076"/>
          <ac:spMkLst>
            <pc:docMk/>
            <pc:sldMk cId="649104383" sldId="257"/>
            <ac:spMk id="33" creationId="{602FA2E6-340F-4940-AD76-0CFBE7646D7E}"/>
          </ac:spMkLst>
        </pc:spChg>
        <pc:picChg chg="add del mod ord">
          <ac:chgData name="Uli Nachname" userId="S::houl1011@hs-karlsruhe.de::a0dea845-e5e7-4ce1-8fd0-4d79dc129686" providerId="AD" clId="Web-{ACD993B6-69E7-2B66-4223-4144548E1687}" dt="2019-03-27T10:57:50.836" v="92"/>
          <ac:picMkLst>
            <pc:docMk/>
            <pc:sldMk cId="649104383" sldId="257"/>
            <ac:picMk id="3" creationId="{2A813D98-6F50-45CB-8A23-69FF85C26BC1}"/>
          </ac:picMkLst>
        </pc:picChg>
        <pc:picChg chg="add mod ord">
          <ac:chgData name="Uli Nachname" userId="S::houl1011@hs-karlsruhe.de::a0dea845-e5e7-4ce1-8fd0-4d79dc129686" providerId="AD" clId="Web-{ACD993B6-69E7-2B66-4223-4144548E1687}" dt="2019-03-27T11:00:27.086" v="116" actId="1076"/>
          <ac:picMkLst>
            <pc:docMk/>
            <pc:sldMk cId="649104383" sldId="257"/>
            <ac:picMk id="8" creationId="{556EFD35-033C-4A05-BEB0-D9B31D77F50B}"/>
          </ac:picMkLst>
        </pc:picChg>
        <pc:cxnChg chg="add mod">
          <ac:chgData name="Uli Nachname" userId="S::houl1011@hs-karlsruhe.de::a0dea845-e5e7-4ce1-8fd0-4d79dc129686" providerId="AD" clId="Web-{ACD993B6-69E7-2B66-4223-4144548E1687}" dt="2019-03-27T11:02:29.773" v="140" actId="1076"/>
          <ac:cxnSpMkLst>
            <pc:docMk/>
            <pc:sldMk cId="649104383" sldId="257"/>
            <ac:cxnSpMk id="10" creationId="{B7FA53BC-7F5C-47C0-B07C-E42C76AE6C4E}"/>
          </ac:cxnSpMkLst>
        </pc:cxnChg>
        <pc:cxnChg chg="add mod">
          <ac:chgData name="Uli Nachname" userId="S::houl1011@hs-karlsruhe.de::a0dea845-e5e7-4ce1-8fd0-4d79dc129686" providerId="AD" clId="Web-{ACD993B6-69E7-2B66-4223-4144548E1687}" dt="2019-03-27T11:03:36.069" v="145" actId="1076"/>
          <ac:cxnSpMkLst>
            <pc:docMk/>
            <pc:sldMk cId="649104383" sldId="257"/>
            <ac:cxnSpMk id="17" creationId="{944FA7C2-5F7D-4B4D-B6D2-BC4F5BCF4551}"/>
          </ac:cxnSpMkLst>
        </pc:cxnChg>
        <pc:cxnChg chg="mod">
          <ac:chgData name="Uli Nachname" userId="S::houl1011@hs-karlsruhe.de::a0dea845-e5e7-4ce1-8fd0-4d79dc129686" providerId="AD" clId="Web-{ACD993B6-69E7-2B66-4223-4144548E1687}" dt="2019-03-27T11:03:42.241" v="146" actId="1076"/>
          <ac:cxnSpMkLst>
            <pc:docMk/>
            <pc:sldMk cId="649104383" sldId="257"/>
            <ac:cxnSpMk id="21" creationId="{BD50D1AA-6AF0-4F75-841E-3B64A564B67F}"/>
          </ac:cxnSpMkLst>
        </pc:cxnChg>
        <pc:cxnChg chg="mod">
          <ac:chgData name="Uli Nachname" userId="S::houl1011@hs-karlsruhe.de::a0dea845-e5e7-4ce1-8fd0-4d79dc129686" providerId="AD" clId="Web-{ACD993B6-69E7-2B66-4223-4144548E1687}" dt="2019-03-27T11:00:35.992" v="118" actId="14100"/>
          <ac:cxnSpMkLst>
            <pc:docMk/>
            <pc:sldMk cId="649104383" sldId="257"/>
            <ac:cxnSpMk id="22" creationId="{061EB2CE-7658-4205-A060-07245D83CB28}"/>
          </ac:cxnSpMkLst>
        </pc:cxnChg>
        <pc:cxnChg chg="add del mod">
          <ac:chgData name="Uli Nachname" userId="S::houl1011@hs-karlsruhe.de::a0dea845-e5e7-4ce1-8fd0-4d79dc129686" providerId="AD" clId="Web-{ACD993B6-69E7-2B66-4223-4144548E1687}" dt="2019-03-27T11:01:14.663" v="128"/>
          <ac:cxnSpMkLst>
            <pc:docMk/>
            <pc:sldMk cId="649104383" sldId="257"/>
            <ac:cxnSpMk id="23" creationId="{EA7D50F0-BA0C-41B7-8118-1968CDA0C783}"/>
          </ac:cxnSpMkLst>
        </pc:cxnChg>
        <pc:cxnChg chg="add del mod">
          <ac:chgData name="Uli Nachname" userId="S::houl1011@hs-karlsruhe.de::a0dea845-e5e7-4ce1-8fd0-4d79dc129686" providerId="AD" clId="Web-{ACD993B6-69E7-2B66-4223-4144548E1687}" dt="2019-03-27T11:01:06.007" v="125"/>
          <ac:cxnSpMkLst>
            <pc:docMk/>
            <pc:sldMk cId="649104383" sldId="257"/>
            <ac:cxnSpMk id="24" creationId="{4771E62D-B107-4CA6-874C-B5582C7DCFA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FC556-1FC8-41C6-B800-62769091B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E7F65A-1AAF-4D5B-8583-840E762AD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C627C0-23C7-4ABC-88E5-FDBB76DC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8A1C-9A9F-4730-B241-64E9169B9D97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4CDDE-CCD0-450B-A74D-1840555D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6EC025-8920-43E9-B750-8BBAFD35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3063-F1D9-42F4-9D3B-0EDE38C86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87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41ADE-AF87-4A88-B632-5DB43959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98EB1A-0660-47C1-84F6-41C14E013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62FC60-C378-4657-8318-DA2DEA73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8A1C-9A9F-4730-B241-64E9169B9D97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70A5AE-2F52-453D-8B1A-C75DF4CB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3F56B6-D754-49FC-9DDC-C8B6DDEC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3063-F1D9-42F4-9D3B-0EDE38C86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68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6E8E26-00CC-4D8D-964E-9639031A0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07955A-7589-4B55-90EF-32F9F1CAD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5445A5-72F1-4299-A72A-F256314C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8A1C-9A9F-4730-B241-64E9169B9D97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616F24-1584-4BF1-838F-279148A3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2E168-8688-4BBF-B2CD-C475E367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3063-F1D9-42F4-9D3B-0EDE38C86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62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07CDA-D355-48D6-89D0-8A134A24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647E11-1834-4246-95D0-A355DCD5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94F01A-1432-4917-B303-4F6E5768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8A1C-9A9F-4730-B241-64E9169B9D97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C90CE6-3A56-4AE9-A0D7-B78F4C74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1BDCCF-AC92-4DCE-9266-17590ECE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3063-F1D9-42F4-9D3B-0EDE38C86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27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EB07A-BA09-4D14-81A5-FC6AB464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E15EAD-F72E-43DC-A526-447694573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06DA6-C126-411D-ABB6-BF2677E5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8A1C-9A9F-4730-B241-64E9169B9D97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FCB47-1734-4DC3-A758-B5DBB257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CCED83-CBC1-4F39-8CE0-455F7EE8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3063-F1D9-42F4-9D3B-0EDE38C86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1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350DE-91CD-4C26-B48A-2216B0CF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4E8E81-7E3B-400A-B289-8C266320E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2907F5-9181-4619-BE07-CA81DA42E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31CA9B-23AD-4B7A-BAB8-E005D81D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8A1C-9A9F-4730-B241-64E9169B9D97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89833D-359C-4394-8E37-7EB5A6DC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D5192C-E262-4B5C-92AE-98389D5D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3063-F1D9-42F4-9D3B-0EDE38C86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37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40C8-38BA-4487-AD00-01CFAD37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581840-79AC-4880-AFC6-27308E2F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37143D-48EA-448B-B605-F5351DFAE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50E341-28BB-4620-80B3-118D404A6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79EA5C6-A54F-4CBB-9E20-3FAD3A82D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3D944C-8094-4CEB-874C-119076CE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8A1C-9A9F-4730-B241-64E9169B9D97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428964-A28D-4A88-A449-72A7B97B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66DC88-EC90-4FA6-B943-602689A7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3063-F1D9-42F4-9D3B-0EDE38C86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47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D6547-9742-467F-A7CA-7BA6F5C4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C06A09-74F9-48DA-ACBD-7511319A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8A1C-9A9F-4730-B241-64E9169B9D97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514829-02CB-4177-B891-0CEE7B99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229D03-0ADE-47A3-9854-F02A7E9B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3063-F1D9-42F4-9D3B-0EDE38C86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96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7F39E9-753F-4EEF-9E7E-148FF1B9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8A1C-9A9F-4730-B241-64E9169B9D97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EA230B-7BA6-4653-A388-1EACB6ED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1CF8DF-B7B4-4F78-B3AD-87DF6022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3063-F1D9-42F4-9D3B-0EDE38C86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90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B07EC-B47D-4CC9-9DED-E8E8453A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223E64-0FE0-40DA-9C7D-92998D236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D76F42-C458-4BF8-8B9F-4F7EC8196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63FC9A-3145-4721-9456-9AF3FE4B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8A1C-9A9F-4730-B241-64E9169B9D97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31651C-2B81-4B3C-8EEE-A3212D04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BB418-28F0-45C0-AEBC-F8DAC752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3063-F1D9-42F4-9D3B-0EDE38C86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09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AEA1-964D-437A-A076-2C71177E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527638-5A3C-44F1-913A-2E2E039C4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ED084D-DA35-41A1-A2D4-213ABDF06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42B057-251A-413B-8E2A-AC1B5651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8A1C-9A9F-4730-B241-64E9169B9D97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E74789-4496-4686-8649-51DCFCA8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DC23F2-10B7-471B-B4C6-AB151C68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3063-F1D9-42F4-9D3B-0EDE38C86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4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69C1F8-DFDD-4E73-A7FE-21581B71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8E3C3A-7C99-4ED9-96D9-250E014F4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A504F5-D86C-4593-8B17-15F707DD8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78A1C-9A9F-4730-B241-64E9169B9D97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03305C-6513-4499-82B3-E619E1DCF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18529F-1FB9-437B-8A1D-67F605953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73063-F1D9-42F4-9D3B-0EDE38C86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25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8" descr="Ein Bild, das drinnen, Objekt, Himmel enthält.&#10;&#10;Mit hoher Zuverlässigkeit generierte Beschreibung">
            <a:extLst>
              <a:ext uri="{FF2B5EF4-FFF2-40B4-BE49-F238E27FC236}">
                <a16:creationId xmlns:a16="http://schemas.microsoft.com/office/drawing/2014/main" id="{556EFD35-033C-4A05-BEB0-D9B31D77F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834" y="2775779"/>
            <a:ext cx="8013146" cy="4608441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D5CAC54-6750-47CA-8173-E3DD9D4798D8}"/>
              </a:ext>
            </a:extLst>
          </p:cNvPr>
          <p:cNvSpPr/>
          <p:nvPr/>
        </p:nvSpPr>
        <p:spPr>
          <a:xfrm>
            <a:off x="4253219" y="1311830"/>
            <a:ext cx="2645778" cy="1468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Controller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77B2822-226E-44E1-9681-F42C333D9E6D}"/>
              </a:ext>
            </a:extLst>
          </p:cNvPr>
          <p:cNvSpPr/>
          <p:nvPr/>
        </p:nvSpPr>
        <p:spPr>
          <a:xfrm>
            <a:off x="1030580" y="2528383"/>
            <a:ext cx="1947836" cy="9969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Sensor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BB3650D-B96E-4555-8459-0B4780A8A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65" y="662731"/>
            <a:ext cx="1844180" cy="276626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C4A3BCB-4E9E-453F-9963-4BABD6B5E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6348" y="817929"/>
            <a:ext cx="1087965" cy="139836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26FFE452-C762-43F3-B5CE-FC6596417226}"/>
              </a:ext>
            </a:extLst>
          </p:cNvPr>
          <p:cNvSpPr/>
          <p:nvPr/>
        </p:nvSpPr>
        <p:spPr>
          <a:xfrm>
            <a:off x="5756189" y="4940701"/>
            <a:ext cx="973123" cy="796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Throttle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3DB947F-A428-4234-9F8A-883EC1E5879F}"/>
              </a:ext>
            </a:extLst>
          </p:cNvPr>
          <p:cNvSpPr/>
          <p:nvPr/>
        </p:nvSpPr>
        <p:spPr>
          <a:xfrm>
            <a:off x="5015829" y="5329248"/>
            <a:ext cx="741211" cy="79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D50D1AA-6AF0-4F75-841E-3B64A564B67F}"/>
              </a:ext>
            </a:extLst>
          </p:cNvPr>
          <p:cNvCxnSpPr>
            <a:cxnSpLocks/>
          </p:cNvCxnSpPr>
          <p:nvPr/>
        </p:nvCxnSpPr>
        <p:spPr>
          <a:xfrm>
            <a:off x="4753478" y="2993067"/>
            <a:ext cx="0" cy="18036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61EB2CE-7658-4205-A060-07245D83CB28}"/>
              </a:ext>
            </a:extLst>
          </p:cNvPr>
          <p:cNvCxnSpPr>
            <a:cxnSpLocks/>
          </p:cNvCxnSpPr>
          <p:nvPr/>
        </p:nvCxnSpPr>
        <p:spPr>
          <a:xfrm flipV="1">
            <a:off x="3066765" y="2312605"/>
            <a:ext cx="979809" cy="4572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E2E9F86-B4E4-43B2-8CA1-1C76AADE2A4A}"/>
              </a:ext>
            </a:extLst>
          </p:cNvPr>
          <p:cNvCxnSpPr>
            <a:cxnSpLocks/>
          </p:cNvCxnSpPr>
          <p:nvPr/>
        </p:nvCxnSpPr>
        <p:spPr>
          <a:xfrm>
            <a:off x="7155810" y="2449585"/>
            <a:ext cx="23936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6C1A691-08C8-4801-8DDA-86F75EFE895B}"/>
              </a:ext>
            </a:extLst>
          </p:cNvPr>
          <p:cNvCxnSpPr>
            <a:cxnSpLocks/>
          </p:cNvCxnSpPr>
          <p:nvPr/>
        </p:nvCxnSpPr>
        <p:spPr>
          <a:xfrm flipH="1">
            <a:off x="7145797" y="2155969"/>
            <a:ext cx="239360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D8FB3BB0-B09D-4A62-BF75-A3414E036B66}"/>
              </a:ext>
            </a:extLst>
          </p:cNvPr>
          <p:cNvSpPr txBox="1"/>
          <p:nvPr/>
        </p:nvSpPr>
        <p:spPr>
          <a:xfrm>
            <a:off x="8022638" y="2525086"/>
            <a:ext cx="18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Speed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013DE9C-C89C-4280-B861-58D0506C9C9D}"/>
              </a:ext>
            </a:extLst>
          </p:cNvPr>
          <p:cNvSpPr txBox="1"/>
          <p:nvPr/>
        </p:nvSpPr>
        <p:spPr>
          <a:xfrm rot="-1440000">
            <a:off x="2960336" y="2181884"/>
            <a:ext cx="77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Speed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02FA2E6-340F-4940-AD76-0CFBE7646D7E}"/>
              </a:ext>
            </a:extLst>
          </p:cNvPr>
          <p:cNvSpPr txBox="1"/>
          <p:nvPr/>
        </p:nvSpPr>
        <p:spPr>
          <a:xfrm>
            <a:off x="4810483" y="3355374"/>
            <a:ext cx="144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Voltage</a:t>
            </a:r>
            <a:endParaRPr lang="de-DE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44FA7C2-5F7D-4B4D-B6D2-BC4F5BCF4551}"/>
              </a:ext>
            </a:extLst>
          </p:cNvPr>
          <p:cNvCxnSpPr>
            <a:cxnSpLocks/>
          </p:cNvCxnSpPr>
          <p:nvPr/>
        </p:nvCxnSpPr>
        <p:spPr>
          <a:xfrm flipV="1">
            <a:off x="4444263" y="2985571"/>
            <a:ext cx="22086" cy="18186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114A949E-1C70-4A5A-B488-FA8B9DDE6351}"/>
              </a:ext>
            </a:extLst>
          </p:cNvPr>
          <p:cNvSpPr txBox="1"/>
          <p:nvPr/>
        </p:nvSpPr>
        <p:spPr>
          <a:xfrm>
            <a:off x="3476486" y="337709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Calibri"/>
              </a:rPr>
              <a:t>Position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7FA53BC-7F5C-47C0-B07C-E42C76AE6C4E}"/>
              </a:ext>
            </a:extLst>
          </p:cNvPr>
          <p:cNvCxnSpPr/>
          <p:nvPr/>
        </p:nvCxnSpPr>
        <p:spPr>
          <a:xfrm flipH="1">
            <a:off x="1899237" y="3630057"/>
            <a:ext cx="13252" cy="88127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BB243E6B-9612-4BFC-8140-A2F0C7AB3BE5}"/>
              </a:ext>
            </a:extLst>
          </p:cNvPr>
          <p:cNvSpPr/>
          <p:nvPr/>
        </p:nvSpPr>
        <p:spPr>
          <a:xfrm>
            <a:off x="4011808" y="4942098"/>
            <a:ext cx="1100356" cy="796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Actuator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910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Uli Nachname</dc:creator>
  <cp:lastModifiedBy>Uli Nachname</cp:lastModifiedBy>
  <cp:revision>103</cp:revision>
  <dcterms:created xsi:type="dcterms:W3CDTF">2019-03-26T12:32:19Z</dcterms:created>
  <dcterms:modified xsi:type="dcterms:W3CDTF">2019-03-27T11:04:43Z</dcterms:modified>
</cp:coreProperties>
</file>