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220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a6a695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a6a695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6a695b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6a695b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a6a695b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a6a695b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6a695b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a6a695b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a6a695b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a6a695b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a6a695b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a6a695b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a6a695b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a6a695b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KMLab/Adder_pract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21425" y="3785250"/>
            <a:ext cx="6079200" cy="24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Homework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Adder &amp; Subtractor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Adder &amp; Subtractor Practice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93700" y="1458600"/>
            <a:ext cx="7907400" cy="4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dirty="0"/>
              <a:t> </a:t>
            </a:r>
            <a:r>
              <a:rPr lang="en" sz="2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Coding Part</a:t>
            </a:r>
            <a:endParaRPr sz="2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906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+mj-lt"/>
              <a:buAutoNum type="arabicPeriod"/>
            </a:pPr>
            <a:r>
              <a:rPr lang="en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Adder (A,B: 3 digits)</a:t>
            </a:r>
            <a:endParaRPr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9906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+mj-lt"/>
              <a:buAutoNum type="arabicPeriod"/>
            </a:pPr>
            <a:r>
              <a:rPr lang="en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Subtractor (A-B, A&gt;=B)</a:t>
            </a:r>
            <a:endParaRPr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9906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+mj-lt"/>
              <a:buAutoNum type="arabicPeriod"/>
            </a:pPr>
            <a:r>
              <a:rPr lang="en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Combine adder and subtractor</a:t>
            </a:r>
            <a:endParaRPr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Report Part</a:t>
            </a:r>
            <a:endParaRPr sz="2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 Light"/>
              <a:buChar char="○"/>
            </a:pPr>
            <a:r>
              <a:rPr lang="en" sz="2400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Analy</a:t>
            </a:r>
            <a:r>
              <a:rPr lang="en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ze</a:t>
            </a:r>
            <a:r>
              <a:rPr lang="en" sz="2400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the results under different number of digits, training epoch, training size, etc</a:t>
            </a:r>
            <a:endParaRPr sz="2400"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 Light"/>
              <a:buChar char="○"/>
            </a:pPr>
            <a:r>
              <a:rPr lang="en" sz="2400" dirty="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Can we apply the same training approach for multiplication?	</a:t>
            </a:r>
            <a:endParaRPr sz="2400"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Char char="▷"/>
            </a:pPr>
            <a:r>
              <a:rPr lang="e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Due</a:t>
            </a:r>
            <a:r>
              <a:rPr lang="en" sz="2400" b="1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lang="en-US" sz="2400" b="1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2400" b="1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30</a:t>
            </a:r>
            <a:r>
              <a:rPr lang="en" sz="2400" b="1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Flow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893700" y="2060575"/>
            <a:ext cx="7907400" cy="4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Representation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Generation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▷"/>
            </a:pPr>
            <a:r>
              <a:rPr lang="en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String Matching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Data Representation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93700" y="1931025"/>
            <a:ext cx="75870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char vocabulary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“0, 1, 2, 3, 4, 5, 6, 7, 8, 9, +/-, ' '”</a:t>
            </a:r>
            <a:endParaRPr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length of the sequence</a:t>
            </a:r>
            <a:endParaRPr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one-hot encoding</a:t>
            </a:r>
            <a:endParaRPr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digital_tokens decoding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Data Generation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93700" y="2176625"/>
            <a:ext cx="75870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Generate some question-answer pairs for training and validating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350" y="3759850"/>
            <a:ext cx="5362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775" y="4388500"/>
            <a:ext cx="38957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23975" y="3646675"/>
            <a:ext cx="1699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question</a:t>
            </a:r>
            <a:endParaRPr sz="2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23975" y="4243725"/>
            <a:ext cx="1699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answer</a:t>
            </a:r>
            <a:endParaRPr sz="2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Feature Engineering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893700" y="1824350"/>
            <a:ext cx="7587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Transfer the training sets to one-hot representation.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“' ', +, 0, 1, 2, 3, 4, 5, 6, 7, 8, 9”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75" y="3554300"/>
            <a:ext cx="6524625" cy="280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7"/>
          <p:cNvCxnSpPr/>
          <p:nvPr/>
        </p:nvCxnSpPr>
        <p:spPr>
          <a:xfrm>
            <a:off x="1980300" y="3348350"/>
            <a:ext cx="221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 rot="10800000" flipH="1">
            <a:off x="761100" y="4895325"/>
            <a:ext cx="663900" cy="7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234025" y="3348350"/>
            <a:ext cx="2211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7"/>
          <p:cNvCxnSpPr/>
          <p:nvPr/>
        </p:nvCxnSpPr>
        <p:spPr>
          <a:xfrm rot="10800000" flipH="1">
            <a:off x="761100" y="3759925"/>
            <a:ext cx="663900" cy="7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411075" y="3348350"/>
            <a:ext cx="2211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7"/>
          <p:cNvCxnSpPr/>
          <p:nvPr/>
        </p:nvCxnSpPr>
        <p:spPr>
          <a:xfrm rot="10800000" flipH="1">
            <a:off x="761100" y="4163800"/>
            <a:ext cx="663900" cy="75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637885" y="3348350"/>
            <a:ext cx="2211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 flipH="1">
            <a:off x="761100" y="4544800"/>
            <a:ext cx="663900" cy="75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String Matching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893700" y="1748150"/>
            <a:ext cx="72969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When we train our model with the generated datasets, the matching accuracy will gradually increase.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75" y="3655800"/>
            <a:ext cx="2252100" cy="20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586" y="3655802"/>
            <a:ext cx="2149413" cy="20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4197725" y="4493275"/>
            <a:ext cx="637200" cy="41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EC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013425" y="5818375"/>
            <a:ext cx="1699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Epoch 1</a:t>
            </a:r>
            <a:endParaRPr sz="2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268688" y="5818375"/>
            <a:ext cx="1699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Epoch 98</a:t>
            </a:r>
            <a:endParaRPr sz="2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85C5"/>
                </a:solidFill>
              </a:rPr>
              <a:t>Extension Problems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893700" y="1824350"/>
            <a:ext cx="7587000" cy="16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More digits per number ?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More numbers added ?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…...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893700" y="4416275"/>
            <a:ext cx="718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Sample code : </a:t>
            </a:r>
            <a:endParaRPr sz="2400" b="1" dirty="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https://github.com/IKMLab/Adder_practice</a:t>
            </a:r>
            <a:endParaRPr sz="2400" b="1" dirty="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198</Words>
  <Application>Microsoft Macintosh PowerPoint</Application>
  <PresentationFormat>如螢幕大小 (4:3)</PresentationFormat>
  <Paragraphs>48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Antonio template</vt:lpstr>
      <vt:lpstr>Homework 2 Adder &amp; Subtractor Practice</vt:lpstr>
      <vt:lpstr>Adder &amp; Subtractor Practice</vt:lpstr>
      <vt:lpstr>Flow</vt:lpstr>
      <vt:lpstr>Data Representation</vt:lpstr>
      <vt:lpstr>Data Generation</vt:lpstr>
      <vt:lpstr>Feature Engineering</vt:lpstr>
      <vt:lpstr>String Matching</vt:lpstr>
      <vt:lpstr>Extension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Adder &amp; Subtractor Practice</dc:title>
  <cp:lastModifiedBy>Kao Hung-Yu</cp:lastModifiedBy>
  <cp:revision>3</cp:revision>
  <dcterms:modified xsi:type="dcterms:W3CDTF">2019-04-08T15:06:21Z</dcterms:modified>
</cp:coreProperties>
</file>