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138"/>
    <a:srgbClr val="EED6BB"/>
    <a:srgbClr val="B11E31"/>
    <a:srgbClr val="CC8A06"/>
    <a:srgbClr val="F8A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153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D00D-6A57-DEB9-9B5D-7CE9DD944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69D6D-05B0-962D-941A-91B277C81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E049-2C3B-1010-E30C-10273ECB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E77F-1240-44CF-44A5-8018E6DC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3173-3C63-EED2-03F6-76B74BA4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7E29-531A-7B15-993C-5194EA2E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A0636-7498-0FFB-F465-4B3DDE226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9702-A86D-A806-024A-4553ED44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1101-D2F0-366D-0B4F-ED47E702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CF3DA-2A2C-1360-68A3-F3C2A62D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D2FC2-7095-4E90-65F8-E829053C0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DAF02-E63B-0803-8153-1159F5CA1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E2B8-CAC5-2621-4C91-570259F4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66CD-0838-86C5-A6C2-4449B74C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9AD4-AE2A-4000-5DE2-DA65FE6C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A90F-2D87-1AB0-8F9F-48042145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B214-2508-2B71-1167-7848AFD0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DC5B-3F74-C98F-41BF-3D95F8B1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11EA-FD13-4E05-1DCC-BCD32D3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BFE0-046C-0429-1FDB-A5DF43C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1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CAEC-1CB0-EF5B-E7AA-37C311F8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F8A1-8556-E05B-49A4-A6FA4626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F868-2418-CFC3-6E31-28DCEF53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8B4C-3A94-CF97-44FE-3B8F8D4F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FF72-00A7-CC20-F845-96FC20A5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ACE5-4B5B-8890-E51D-57E0C703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460-8834-9458-EBAC-A30941392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1768D-299D-A147-C5C8-6EA73768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65A0-8C9C-F7C6-235A-D9605C99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32069-8DAB-0B0B-0690-7C3B1FF7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F24CB-2F94-1D28-94A3-E21E0282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2EC0-386E-8177-9A50-1D5C88D4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4820-B452-5E9B-B8E2-5BC95117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0DDE-841F-7ADA-9FA1-14BD6DF2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47F9C-68D8-F47C-7395-071790332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E83EC-6F60-FA93-3F6D-132BF648D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49460-0AD4-35B4-1044-FA1FEFC1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B0E7E-77C3-8DE4-507E-046A1F12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05E66-B298-2466-4F30-841F8EC7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2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945C-B2A6-B86B-1765-120E9F3E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3F6ED-1BFD-6AA5-FC67-37445038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BC040-6934-9232-E324-FCE147E1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CE9D7-F0DE-A457-AEC5-0882930A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1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E6FCF-5ED3-5C7E-DCD0-A4DC4037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0CA2F-3011-F9CD-27E8-132DF534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C8578-9C62-EA7E-B6F0-9F0CF759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D7C6-68F0-636A-5888-9DA2A2D8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3EBB-EBBA-2DDC-EEE7-7DB46D1D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9F4B3-B7B8-924F-A093-368A4509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811C7-0B1F-C508-0CAB-D2F73D90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18E9-47DC-7386-5A53-F52FFFD0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2EDC0-1CD8-077A-A372-FA4780CA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1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63B5-13C4-B72F-87A4-3CF1BF44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F7E90-96F3-D52E-C7BB-A4F42D7F0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7A589-3EEF-5CB3-7CBD-91449CA6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B893-7F1F-4D56-8312-4CE975AB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B1243-5661-5311-C090-128122B9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6F4C-CA84-1A4A-027A-3DBAAAF1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2CE13-927A-FACF-5591-2DEDB406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C88E7-7963-5A93-3E9A-955A6E6D7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F6D4-1CAC-D88F-4DFA-4899AB9F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F680B-1EE7-4B76-84B9-BC66559584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34A4-DE6D-4A4F-E537-213D7BF6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0107-DB32-CBF7-2320-DEECCECC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E2679-3BB6-499F-A8A3-B664E576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8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4FF3F-FBDB-42F2-FEF7-8B7B2F72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2354" y="2054468"/>
            <a:ext cx="1832707" cy="2749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C0BEE-F643-0FDB-2CAD-825EC12D39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8AD1E"/>
          </a:solidFill>
          <a:ln>
            <a:solidFill>
              <a:srgbClr val="F8AD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AF55F-4133-B718-719B-35B13AD3FC68}"/>
              </a:ext>
            </a:extLst>
          </p:cNvPr>
          <p:cNvSpPr txBox="1"/>
          <p:nvPr/>
        </p:nvSpPr>
        <p:spPr>
          <a:xfrm>
            <a:off x="1394460" y="1294207"/>
            <a:ext cx="9403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B11E3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BODY BEATS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A2E7E-9771-B90B-7FCE-86575C26F012}"/>
              </a:ext>
            </a:extLst>
          </p:cNvPr>
          <p:cNvSpPr txBox="1"/>
          <p:nvPr/>
        </p:nvSpPr>
        <p:spPr>
          <a:xfrm>
            <a:off x="1394460" y="2497976"/>
            <a:ext cx="9403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BOD</a:t>
            </a:r>
            <a:r>
              <a:rPr lang="en-US" sz="11500" dirty="0">
                <a:solidFill>
                  <a:srgbClr val="16613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 B</a:t>
            </a:r>
            <a:r>
              <a:rPr lang="en-US" sz="115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8584E-AED2-6AE8-47A0-B412136D1C93}"/>
              </a:ext>
            </a:extLst>
          </p:cNvPr>
          <p:cNvSpPr txBox="1"/>
          <p:nvPr/>
        </p:nvSpPr>
        <p:spPr>
          <a:xfrm>
            <a:off x="1394460" y="3669910"/>
            <a:ext cx="9403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BODY</a:t>
            </a:r>
            <a:r>
              <a:rPr lang="en-US" sz="115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1500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BEATS</a:t>
            </a:r>
          </a:p>
        </p:txBody>
      </p:sp>
    </p:spTree>
    <p:extLst>
      <p:ext uri="{BB962C8B-B14F-4D97-AF65-F5344CB8AC3E}">
        <p14:creationId xmlns:p14="http://schemas.microsoft.com/office/powerpoint/2010/main" val="328202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AB677-DEC1-6330-5B8C-538A92CA9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F62249-89BF-A102-62FA-4E5EA4F6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5309" y="2054469"/>
            <a:ext cx="1832707" cy="2749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E7A95A-F26D-6941-9A4B-8C3DDAB369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D6BB"/>
          </a:solidFill>
          <a:ln>
            <a:solidFill>
              <a:srgbClr val="F8AD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53157-4427-CEF4-9C5A-8EC7CD9C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5739" y="1081800"/>
            <a:ext cx="7676179" cy="5732842"/>
          </a:xfrm>
          <a:prstGeom prst="rect">
            <a:avLst/>
          </a:prstGeom>
        </p:spPr>
      </p:pic>
      <p:pic>
        <p:nvPicPr>
          <p:cNvPr id="1026" name="Picture 2" descr="เว็บแคมความละเอียดสูงพร้อมไมโครโฟนสําหรับคอมพิวเตอ">
            <a:extLst>
              <a:ext uri="{FF2B5EF4-FFF2-40B4-BE49-F238E27FC236}">
                <a16:creationId xmlns:a16="http://schemas.microsoft.com/office/drawing/2014/main" id="{C9AC015B-0D6E-634D-7BD8-FEC9B574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854" y="691477"/>
            <a:ext cx="1362992" cy="13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991A4-70B8-D0FB-DE11-962D60F66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1228181"/>
            <a:ext cx="6067425" cy="80963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F9FD819-2CF3-9E4D-AEEC-FFD5A02DD3B7}"/>
              </a:ext>
            </a:extLst>
          </p:cNvPr>
          <p:cNvSpPr/>
          <p:nvPr/>
        </p:nvSpPr>
        <p:spPr>
          <a:xfrm>
            <a:off x="8900160" y="1539240"/>
            <a:ext cx="670560" cy="822960"/>
          </a:xfrm>
          <a:prstGeom prst="ellipse">
            <a:avLst/>
          </a:prstGeom>
          <a:solidFill>
            <a:srgbClr val="F8AD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F07EFBB4-F49F-DF7E-EB73-AED78223DD62}"/>
              </a:ext>
            </a:extLst>
          </p:cNvPr>
          <p:cNvSpPr/>
          <p:nvPr/>
        </p:nvSpPr>
        <p:spPr>
          <a:xfrm>
            <a:off x="8427720" y="2560320"/>
            <a:ext cx="1630680" cy="1935481"/>
          </a:xfrm>
          <a:prstGeom prst="trapezoid">
            <a:avLst/>
          </a:prstGeom>
          <a:solidFill>
            <a:srgbClr val="F8AD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C6C43-7543-37EE-70BF-34EE319B2233}"/>
              </a:ext>
            </a:extLst>
          </p:cNvPr>
          <p:cNvCxnSpPr/>
          <p:nvPr/>
        </p:nvCxnSpPr>
        <p:spPr>
          <a:xfrm flipH="1">
            <a:off x="8717280" y="4495801"/>
            <a:ext cx="182880" cy="822959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13995-F583-0906-6EDD-F53DA4141626}"/>
              </a:ext>
            </a:extLst>
          </p:cNvPr>
          <p:cNvCxnSpPr>
            <a:cxnSpLocks/>
          </p:cNvCxnSpPr>
          <p:nvPr/>
        </p:nvCxnSpPr>
        <p:spPr>
          <a:xfrm>
            <a:off x="8702040" y="5318760"/>
            <a:ext cx="198120" cy="154940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F5EA04-C317-3591-BDC9-D3E1BD2D5D75}"/>
              </a:ext>
            </a:extLst>
          </p:cNvPr>
          <p:cNvCxnSpPr>
            <a:cxnSpLocks/>
          </p:cNvCxnSpPr>
          <p:nvPr/>
        </p:nvCxnSpPr>
        <p:spPr>
          <a:xfrm>
            <a:off x="9357360" y="4495801"/>
            <a:ext cx="350520" cy="994231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350A02-FBCF-E90E-9125-6AEEA037E595}"/>
              </a:ext>
            </a:extLst>
          </p:cNvPr>
          <p:cNvCxnSpPr>
            <a:cxnSpLocks/>
          </p:cNvCxnSpPr>
          <p:nvPr/>
        </p:nvCxnSpPr>
        <p:spPr>
          <a:xfrm>
            <a:off x="9707880" y="5490032"/>
            <a:ext cx="213360" cy="1378128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36344A-2C7B-F8AB-5860-30213E22D791}"/>
              </a:ext>
            </a:extLst>
          </p:cNvPr>
          <p:cNvCxnSpPr>
            <a:cxnSpLocks/>
          </p:cNvCxnSpPr>
          <p:nvPr/>
        </p:nvCxnSpPr>
        <p:spPr>
          <a:xfrm flipH="1">
            <a:off x="7544276" y="2682240"/>
            <a:ext cx="1256824" cy="137749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47D9E7-5F42-AC69-6621-284EAA73C60A}"/>
              </a:ext>
            </a:extLst>
          </p:cNvPr>
          <p:cNvCxnSpPr>
            <a:cxnSpLocks/>
          </p:cNvCxnSpPr>
          <p:nvPr/>
        </p:nvCxnSpPr>
        <p:spPr>
          <a:xfrm>
            <a:off x="7101840" y="1661160"/>
            <a:ext cx="413861" cy="1158829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7B2880-4706-B000-A4BA-C36AF18CDF7E}"/>
              </a:ext>
            </a:extLst>
          </p:cNvPr>
          <p:cNvSpPr/>
          <p:nvPr/>
        </p:nvSpPr>
        <p:spPr>
          <a:xfrm rot="1116944">
            <a:off x="7075552" y="1142881"/>
            <a:ext cx="345740" cy="457200"/>
          </a:xfrm>
          <a:prstGeom prst="triangle">
            <a:avLst/>
          </a:prstGeom>
          <a:solidFill>
            <a:srgbClr val="F8AD1E"/>
          </a:solidFill>
          <a:ln>
            <a:solidFill>
              <a:srgbClr val="F8AD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F4A2CD-FFB7-7F57-F23C-F6E2B8EC278D}"/>
              </a:ext>
            </a:extLst>
          </p:cNvPr>
          <p:cNvCxnSpPr>
            <a:cxnSpLocks/>
          </p:cNvCxnSpPr>
          <p:nvPr/>
        </p:nvCxnSpPr>
        <p:spPr>
          <a:xfrm flipH="1" flipV="1">
            <a:off x="9713595" y="2682240"/>
            <a:ext cx="1442085" cy="68874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D9A04D-7189-1CCB-0C82-1E23BDAC4183}"/>
              </a:ext>
            </a:extLst>
          </p:cNvPr>
          <p:cNvCxnSpPr>
            <a:cxnSpLocks/>
          </p:cNvCxnSpPr>
          <p:nvPr/>
        </p:nvCxnSpPr>
        <p:spPr>
          <a:xfrm>
            <a:off x="11140440" y="1643305"/>
            <a:ext cx="2382" cy="1054764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FC3C48C-81CE-490B-B973-2B778D44D947}"/>
              </a:ext>
            </a:extLst>
          </p:cNvPr>
          <p:cNvSpPr/>
          <p:nvPr/>
        </p:nvSpPr>
        <p:spPr>
          <a:xfrm rot="21339998">
            <a:off x="10958148" y="1112520"/>
            <a:ext cx="345740" cy="457200"/>
          </a:xfrm>
          <a:prstGeom prst="triangle">
            <a:avLst/>
          </a:prstGeom>
          <a:solidFill>
            <a:srgbClr val="F8AD1E"/>
          </a:solidFill>
          <a:ln>
            <a:solidFill>
              <a:srgbClr val="F8AD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7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962C4-0F40-F241-643C-464A9F6F4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36ACF5-B7E3-9F2D-13D1-FF1B106E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1607" y="3429000"/>
            <a:ext cx="1832707" cy="2749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F42AB-57A1-BDF0-E175-8FAF313F5C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6138"/>
          </a:solidFill>
          <a:ln>
            <a:solidFill>
              <a:srgbClr val="F8AD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C6A04-286D-B632-E4CF-5E1758C81EB0}"/>
              </a:ext>
            </a:extLst>
          </p:cNvPr>
          <p:cNvSpPr txBox="1"/>
          <p:nvPr/>
        </p:nvSpPr>
        <p:spPr>
          <a:xfrm>
            <a:off x="853440" y="854140"/>
            <a:ext cx="1048512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8AD1E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MEDIAPIPE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2DD59-A270-41BC-C144-FBA25AAE6A92}"/>
              </a:ext>
            </a:extLst>
          </p:cNvPr>
          <p:cNvSpPr txBox="1"/>
          <p:nvPr/>
        </p:nvSpPr>
        <p:spPr>
          <a:xfrm>
            <a:off x="1706880" y="2146852"/>
            <a:ext cx="1048512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8AD1E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POST LANDMARK 33 POINTS</a:t>
            </a:r>
          </a:p>
          <a:p>
            <a:r>
              <a:rPr lang="en-US" sz="4000" dirty="0">
                <a:solidFill>
                  <a:srgbClr val="F8AD1E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HAND LANDMARK 21 POINTS</a:t>
            </a:r>
          </a:p>
          <a:p>
            <a:r>
              <a:rPr lang="en-US" sz="4000" dirty="0">
                <a:solidFill>
                  <a:srgbClr val="F8AD1E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FACE LANDMARK 468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FC988-4F29-AE59-B0F9-A54E305334A5}"/>
              </a:ext>
            </a:extLst>
          </p:cNvPr>
          <p:cNvCxnSpPr>
            <a:cxnSpLocks/>
          </p:cNvCxnSpPr>
          <p:nvPr/>
        </p:nvCxnSpPr>
        <p:spPr>
          <a:xfrm>
            <a:off x="0" y="2488557"/>
            <a:ext cx="1817225" cy="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00DEA-7911-CEB2-8A44-04A9F9F5B1C7}"/>
              </a:ext>
            </a:extLst>
          </p:cNvPr>
          <p:cNvCxnSpPr>
            <a:cxnSpLocks/>
          </p:cNvCxnSpPr>
          <p:nvPr/>
        </p:nvCxnSpPr>
        <p:spPr>
          <a:xfrm>
            <a:off x="0" y="3138668"/>
            <a:ext cx="1817225" cy="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523EF-8AA0-3C60-DCF5-2BFD7D49096E}"/>
              </a:ext>
            </a:extLst>
          </p:cNvPr>
          <p:cNvCxnSpPr>
            <a:cxnSpLocks/>
          </p:cNvCxnSpPr>
          <p:nvPr/>
        </p:nvCxnSpPr>
        <p:spPr>
          <a:xfrm>
            <a:off x="0" y="3682678"/>
            <a:ext cx="1817225" cy="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601A0-E294-93C1-9D2D-76A3C7FE1228}"/>
              </a:ext>
            </a:extLst>
          </p:cNvPr>
          <p:cNvCxnSpPr>
            <a:cxnSpLocks/>
          </p:cNvCxnSpPr>
          <p:nvPr/>
        </p:nvCxnSpPr>
        <p:spPr>
          <a:xfrm>
            <a:off x="8937584" y="2488557"/>
            <a:ext cx="3254416" cy="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D840F8-55F6-434A-D62E-C14DDDBFC03D}"/>
              </a:ext>
            </a:extLst>
          </p:cNvPr>
          <p:cNvCxnSpPr>
            <a:cxnSpLocks/>
          </p:cNvCxnSpPr>
          <p:nvPr/>
        </p:nvCxnSpPr>
        <p:spPr>
          <a:xfrm>
            <a:off x="9055260" y="3117448"/>
            <a:ext cx="3254416" cy="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44A4CF-7845-6B0E-BE9C-9E7971B7B138}"/>
              </a:ext>
            </a:extLst>
          </p:cNvPr>
          <p:cNvCxnSpPr>
            <a:cxnSpLocks/>
          </p:cNvCxnSpPr>
          <p:nvPr/>
        </p:nvCxnSpPr>
        <p:spPr>
          <a:xfrm>
            <a:off x="9136283" y="3673032"/>
            <a:ext cx="3254416" cy="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764405-4219-8E91-E6A9-3351A359C76A}"/>
              </a:ext>
            </a:extLst>
          </p:cNvPr>
          <p:cNvCxnSpPr>
            <a:cxnSpLocks/>
          </p:cNvCxnSpPr>
          <p:nvPr/>
        </p:nvCxnSpPr>
        <p:spPr>
          <a:xfrm>
            <a:off x="-180372" y="4340506"/>
            <a:ext cx="12552744" cy="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C5180D-CD60-8E23-CC10-4E982E20BC10}"/>
              </a:ext>
            </a:extLst>
          </p:cNvPr>
          <p:cNvCxnSpPr>
            <a:cxnSpLocks/>
          </p:cNvCxnSpPr>
          <p:nvPr/>
        </p:nvCxnSpPr>
        <p:spPr>
          <a:xfrm>
            <a:off x="0" y="5060066"/>
            <a:ext cx="12552744" cy="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3D4262A-8177-B2EC-7C32-2DB5F7E780CD}"/>
              </a:ext>
            </a:extLst>
          </p:cNvPr>
          <p:cNvSpPr/>
          <p:nvPr/>
        </p:nvSpPr>
        <p:spPr>
          <a:xfrm>
            <a:off x="10088687" y="2325460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649482-F8B2-99D6-DBD2-00DDFA1A2AE2}"/>
              </a:ext>
            </a:extLst>
          </p:cNvPr>
          <p:cNvSpPr/>
          <p:nvPr/>
        </p:nvSpPr>
        <p:spPr>
          <a:xfrm>
            <a:off x="9465583" y="2952530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88691D-6D4D-E21F-2007-979BAFE30FB1}"/>
              </a:ext>
            </a:extLst>
          </p:cNvPr>
          <p:cNvSpPr/>
          <p:nvPr/>
        </p:nvSpPr>
        <p:spPr>
          <a:xfrm>
            <a:off x="8509322" y="3586243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35AE6C-59B1-D898-A344-85833EAE5175}"/>
              </a:ext>
            </a:extLst>
          </p:cNvPr>
          <p:cNvSpPr/>
          <p:nvPr/>
        </p:nvSpPr>
        <p:spPr>
          <a:xfrm>
            <a:off x="7602059" y="4241236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699E94-30AB-7ADD-1B87-012824D483C3}"/>
              </a:ext>
            </a:extLst>
          </p:cNvPr>
          <p:cNvSpPr/>
          <p:nvPr/>
        </p:nvSpPr>
        <p:spPr>
          <a:xfrm>
            <a:off x="6816331" y="4906721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EFAE94-631E-D33A-C927-6AF1B0324843}"/>
              </a:ext>
            </a:extLst>
          </p:cNvPr>
          <p:cNvSpPr/>
          <p:nvPr/>
        </p:nvSpPr>
        <p:spPr>
          <a:xfrm>
            <a:off x="5216902" y="4547780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D84B71-9D9B-69B4-62F8-E6FF99D19029}"/>
              </a:ext>
            </a:extLst>
          </p:cNvPr>
          <p:cNvSpPr/>
          <p:nvPr/>
        </p:nvSpPr>
        <p:spPr>
          <a:xfrm>
            <a:off x="1260291" y="2291807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6D6F6A-BD02-60A0-8418-1DD58369BE95}"/>
              </a:ext>
            </a:extLst>
          </p:cNvPr>
          <p:cNvSpPr/>
          <p:nvPr/>
        </p:nvSpPr>
        <p:spPr>
          <a:xfrm>
            <a:off x="1049322" y="3529333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6F01FD-7903-D1E9-002C-B17774AF2B1F}"/>
              </a:ext>
            </a:extLst>
          </p:cNvPr>
          <p:cNvSpPr/>
          <p:nvPr/>
        </p:nvSpPr>
        <p:spPr>
          <a:xfrm>
            <a:off x="2831745" y="4241236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93EE94-2511-E02A-A242-A9AEDA731FEE}"/>
              </a:ext>
            </a:extLst>
          </p:cNvPr>
          <p:cNvSpPr/>
          <p:nvPr/>
        </p:nvSpPr>
        <p:spPr>
          <a:xfrm>
            <a:off x="2046017" y="4906721"/>
            <a:ext cx="266217" cy="306690"/>
          </a:xfrm>
          <a:prstGeom prst="ellipse">
            <a:avLst/>
          </a:prstGeom>
          <a:solidFill>
            <a:srgbClr val="CC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Music with solid fill">
            <a:extLst>
              <a:ext uri="{FF2B5EF4-FFF2-40B4-BE49-F238E27FC236}">
                <a16:creationId xmlns:a16="http://schemas.microsoft.com/office/drawing/2014/main" id="{DC468E2F-CA7C-4968-A34C-5FBEDEF5B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216" y="3682678"/>
            <a:ext cx="914400" cy="914400"/>
          </a:xfrm>
          <a:prstGeom prst="rect">
            <a:avLst/>
          </a:prstGeom>
        </p:spPr>
      </p:pic>
      <p:pic>
        <p:nvPicPr>
          <p:cNvPr id="36" name="Graphic 35" descr="Music with solid fill">
            <a:extLst>
              <a:ext uri="{FF2B5EF4-FFF2-40B4-BE49-F238E27FC236}">
                <a16:creationId xmlns:a16="http://schemas.microsoft.com/office/drawing/2014/main" id="{E19652C0-84BB-DEBA-4F32-AECC2D018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3851" y="444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8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64883-EEC6-2659-1088-49AA8A77D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208054-4C19-CF21-F5C0-5EDE708C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5309" y="2054469"/>
            <a:ext cx="1832707" cy="2749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9CD99C-10D4-D874-766E-BB4AA0468E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1E31"/>
          </a:solidFill>
          <a:ln>
            <a:solidFill>
              <a:srgbClr val="1661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 descr="Piano keys with solid fill">
            <a:extLst>
              <a:ext uri="{FF2B5EF4-FFF2-40B4-BE49-F238E27FC236}">
                <a16:creationId xmlns:a16="http://schemas.microsoft.com/office/drawing/2014/main" id="{057FFB12-10B4-91BC-7A4F-D841ED477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2812647"/>
            <a:ext cx="1431691" cy="1431691"/>
          </a:xfrm>
          <a:prstGeom prst="rect">
            <a:avLst/>
          </a:prstGeom>
        </p:spPr>
      </p:pic>
      <p:pic>
        <p:nvPicPr>
          <p:cNvPr id="22" name="Graphic 21" descr="Drum set with solid fill">
            <a:extLst>
              <a:ext uri="{FF2B5EF4-FFF2-40B4-BE49-F238E27FC236}">
                <a16:creationId xmlns:a16="http://schemas.microsoft.com/office/drawing/2014/main" id="{23C0A8E8-92E0-3DD1-5084-CDF5CFF5E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9860" y="2812647"/>
            <a:ext cx="1446186" cy="1446186"/>
          </a:xfrm>
          <a:prstGeom prst="rect">
            <a:avLst/>
          </a:prstGeom>
        </p:spPr>
      </p:pic>
      <p:pic>
        <p:nvPicPr>
          <p:cNvPr id="24" name="Graphic 23" descr="Clarinet with solid fill">
            <a:extLst>
              <a:ext uri="{FF2B5EF4-FFF2-40B4-BE49-F238E27FC236}">
                <a16:creationId xmlns:a16="http://schemas.microsoft.com/office/drawing/2014/main" id="{E9318E1B-113E-3AC5-1190-23B49E725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1405" y="2812646"/>
            <a:ext cx="1316373" cy="1316373"/>
          </a:xfrm>
          <a:prstGeom prst="rect">
            <a:avLst/>
          </a:prstGeom>
        </p:spPr>
      </p:pic>
      <p:pic>
        <p:nvPicPr>
          <p:cNvPr id="41" name="Graphic 40" descr="Guitar with solid fill">
            <a:extLst>
              <a:ext uri="{FF2B5EF4-FFF2-40B4-BE49-F238E27FC236}">
                <a16:creationId xmlns:a16="http://schemas.microsoft.com/office/drawing/2014/main" id="{F9DB0E2E-7232-C6DA-408F-74BFF2DD01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900127">
            <a:off x="9839866" y="2725617"/>
            <a:ext cx="1630680" cy="16306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7E8822-B4E9-267A-8999-6476A5A0F70F}"/>
              </a:ext>
            </a:extLst>
          </p:cNvPr>
          <p:cNvSpPr txBox="1"/>
          <p:nvPr/>
        </p:nvSpPr>
        <p:spPr>
          <a:xfrm>
            <a:off x="690332" y="498203"/>
            <a:ext cx="11266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ED6B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STEP 1 Choose instrument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53FE3E-8314-3D6F-A7B4-A77A42A4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619" y="283957"/>
            <a:ext cx="4910920" cy="65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24E8937-1C59-398E-68F9-EEEA4C22ED7D}"/>
              </a:ext>
            </a:extLst>
          </p:cNvPr>
          <p:cNvSpPr/>
          <p:nvPr/>
        </p:nvSpPr>
        <p:spPr>
          <a:xfrm>
            <a:off x="5590572" y="2054470"/>
            <a:ext cx="1157469" cy="1626280"/>
          </a:xfrm>
          <a:prstGeom prst="ellipse">
            <a:avLst/>
          </a:prstGeom>
          <a:solidFill>
            <a:srgbClr val="F8AD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3EA827-FB87-D19C-56E1-8ACD68E6B599}"/>
              </a:ext>
            </a:extLst>
          </p:cNvPr>
          <p:cNvSpPr/>
          <p:nvPr/>
        </p:nvSpPr>
        <p:spPr>
          <a:xfrm>
            <a:off x="5905099" y="3162466"/>
            <a:ext cx="507276" cy="266534"/>
          </a:xfrm>
          <a:prstGeom prst="ellipse">
            <a:avLst/>
          </a:prstGeom>
          <a:solidFill>
            <a:srgbClr val="166138"/>
          </a:solidFill>
          <a:ln>
            <a:solidFill>
              <a:srgbClr val="1661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28DC77-69A9-2803-2379-28B7D8CF683C}"/>
              </a:ext>
            </a:extLst>
          </p:cNvPr>
          <p:cNvCxnSpPr/>
          <p:nvPr/>
        </p:nvCxnSpPr>
        <p:spPr>
          <a:xfrm>
            <a:off x="5722695" y="2590087"/>
            <a:ext cx="182404" cy="0"/>
          </a:xfrm>
          <a:prstGeom prst="line">
            <a:avLst/>
          </a:prstGeom>
          <a:ln w="76200">
            <a:solidFill>
              <a:srgbClr val="1661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A7F539-650E-AF0F-CEC4-7C1C6B1E46EB}"/>
              </a:ext>
            </a:extLst>
          </p:cNvPr>
          <p:cNvCxnSpPr>
            <a:cxnSpLocks/>
          </p:cNvCxnSpPr>
          <p:nvPr/>
        </p:nvCxnSpPr>
        <p:spPr>
          <a:xfrm flipH="1">
            <a:off x="6323489" y="2590087"/>
            <a:ext cx="216207" cy="0"/>
          </a:xfrm>
          <a:prstGeom prst="line">
            <a:avLst/>
          </a:prstGeom>
          <a:ln w="76200">
            <a:solidFill>
              <a:srgbClr val="1661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56019D-6AF5-3986-CBFA-E401E9AF2B9E}"/>
              </a:ext>
            </a:extLst>
          </p:cNvPr>
          <p:cNvCxnSpPr>
            <a:stCxn id="23" idx="4"/>
          </p:cNvCxnSpPr>
          <p:nvPr/>
        </p:nvCxnSpPr>
        <p:spPr>
          <a:xfrm>
            <a:off x="6169307" y="3680750"/>
            <a:ext cx="13752" cy="317725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01AD7D-2DDF-B969-6BB3-071B13A92218}"/>
              </a:ext>
            </a:extLst>
          </p:cNvPr>
          <p:cNvCxnSpPr>
            <a:cxnSpLocks/>
          </p:cNvCxnSpPr>
          <p:nvPr/>
        </p:nvCxnSpPr>
        <p:spPr>
          <a:xfrm flipH="1">
            <a:off x="4897168" y="4129021"/>
            <a:ext cx="1261569" cy="246209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BB69F9-A58A-6066-258A-FCB74DB774FA}"/>
              </a:ext>
            </a:extLst>
          </p:cNvPr>
          <p:cNvCxnSpPr>
            <a:cxnSpLocks/>
          </p:cNvCxnSpPr>
          <p:nvPr/>
        </p:nvCxnSpPr>
        <p:spPr>
          <a:xfrm>
            <a:off x="6210738" y="4129020"/>
            <a:ext cx="1304360" cy="24621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2F6506-6819-6A6C-E502-B0FFDF41250E}"/>
              </a:ext>
            </a:extLst>
          </p:cNvPr>
          <p:cNvCxnSpPr>
            <a:cxnSpLocks/>
          </p:cNvCxnSpPr>
          <p:nvPr/>
        </p:nvCxnSpPr>
        <p:spPr>
          <a:xfrm flipV="1">
            <a:off x="4803494" y="4490977"/>
            <a:ext cx="93674" cy="1365813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131540-4A93-95E1-DEDF-70995C8A2A59}"/>
              </a:ext>
            </a:extLst>
          </p:cNvPr>
          <p:cNvCxnSpPr>
            <a:cxnSpLocks/>
          </p:cNvCxnSpPr>
          <p:nvPr/>
        </p:nvCxnSpPr>
        <p:spPr>
          <a:xfrm>
            <a:off x="4803494" y="5972537"/>
            <a:ext cx="506438" cy="908235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A208BD-0EA9-6649-01D6-D1CD56730AD5}"/>
              </a:ext>
            </a:extLst>
          </p:cNvPr>
          <p:cNvCxnSpPr>
            <a:cxnSpLocks/>
          </p:cNvCxnSpPr>
          <p:nvPr/>
        </p:nvCxnSpPr>
        <p:spPr>
          <a:xfrm flipH="1" flipV="1">
            <a:off x="7608772" y="4490977"/>
            <a:ext cx="186683" cy="148156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AE8951-5B88-9894-CB9F-58277F7A4C44}"/>
              </a:ext>
            </a:extLst>
          </p:cNvPr>
          <p:cNvCxnSpPr>
            <a:cxnSpLocks/>
          </p:cNvCxnSpPr>
          <p:nvPr/>
        </p:nvCxnSpPr>
        <p:spPr>
          <a:xfrm flipH="1">
            <a:off x="6902943" y="5984300"/>
            <a:ext cx="832026" cy="87370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Question Mark with solid fill">
            <a:extLst>
              <a:ext uri="{FF2B5EF4-FFF2-40B4-BE49-F238E27FC236}">
                <a16:creationId xmlns:a16="http://schemas.microsoft.com/office/drawing/2014/main" id="{4536AD9E-4F7A-93EA-4EF6-67E5581C9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6530" y="18145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1CC9-FC63-91B6-08A2-3A1BE6F7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C3910-4500-BA3F-D71E-36B0BD2B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5309" y="2054469"/>
            <a:ext cx="1832707" cy="2749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55E35-2F08-5C45-3BBF-448F22D529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1E31"/>
          </a:solidFill>
          <a:ln>
            <a:solidFill>
              <a:srgbClr val="1661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AA75EF-0480-057C-BDF6-B198C099A10E}"/>
              </a:ext>
            </a:extLst>
          </p:cNvPr>
          <p:cNvGrpSpPr/>
          <p:nvPr/>
        </p:nvGrpSpPr>
        <p:grpSpPr>
          <a:xfrm>
            <a:off x="568829" y="2554337"/>
            <a:ext cx="2493519" cy="3614255"/>
            <a:chOff x="182398" y="1420249"/>
            <a:chExt cx="4415890" cy="57556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1DF3914-1EAF-EEA5-5C0E-B48974E8619A}"/>
                </a:ext>
              </a:extLst>
            </p:cNvPr>
            <p:cNvSpPr/>
            <p:nvPr/>
          </p:nvSpPr>
          <p:spPr>
            <a:xfrm>
              <a:off x="2194560" y="1846969"/>
              <a:ext cx="670560" cy="822960"/>
            </a:xfrm>
            <a:prstGeom prst="ellipse">
              <a:avLst/>
            </a:prstGeom>
            <a:solidFill>
              <a:srgbClr val="F8AD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A3C676B1-DC44-F1D3-CE4E-91940626F6BB}"/>
                </a:ext>
              </a:extLst>
            </p:cNvPr>
            <p:cNvSpPr/>
            <p:nvPr/>
          </p:nvSpPr>
          <p:spPr>
            <a:xfrm>
              <a:off x="1722120" y="2868049"/>
              <a:ext cx="1630680" cy="1935481"/>
            </a:xfrm>
            <a:prstGeom prst="trapezoid">
              <a:avLst/>
            </a:prstGeom>
            <a:solidFill>
              <a:srgbClr val="F8AD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75DB4E-40C6-FE87-2C9B-A215884DCC96}"/>
                </a:ext>
              </a:extLst>
            </p:cNvPr>
            <p:cNvCxnSpPr/>
            <p:nvPr/>
          </p:nvCxnSpPr>
          <p:spPr>
            <a:xfrm flipH="1">
              <a:off x="2011680" y="4803530"/>
              <a:ext cx="182880" cy="822959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7D0A60-C79F-3B26-86A9-81C4100ECBB9}"/>
                </a:ext>
              </a:extLst>
            </p:cNvPr>
            <p:cNvCxnSpPr>
              <a:cxnSpLocks/>
            </p:cNvCxnSpPr>
            <p:nvPr/>
          </p:nvCxnSpPr>
          <p:spPr>
            <a:xfrm>
              <a:off x="1996440" y="5626489"/>
              <a:ext cx="198120" cy="1549400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5763E3-D86F-4275-C694-D45A8363C67B}"/>
                </a:ext>
              </a:extLst>
            </p:cNvPr>
            <p:cNvCxnSpPr>
              <a:cxnSpLocks/>
            </p:cNvCxnSpPr>
            <p:nvPr/>
          </p:nvCxnSpPr>
          <p:spPr>
            <a:xfrm>
              <a:off x="2651760" y="4803530"/>
              <a:ext cx="350520" cy="994231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D12152-BE34-67B4-45B1-6919E0647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280" y="5510322"/>
              <a:ext cx="1378668" cy="287438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28E93B-110F-AACC-0A8F-2B3DBC5E2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676" y="2989969"/>
              <a:ext cx="1256824" cy="137749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0731B0B-88AD-6565-A517-F198428AE8F6}"/>
                </a:ext>
              </a:extLst>
            </p:cNvPr>
            <p:cNvSpPr/>
            <p:nvPr/>
          </p:nvSpPr>
          <p:spPr>
            <a:xfrm rot="11962088">
              <a:off x="182398" y="4458762"/>
              <a:ext cx="345740" cy="457200"/>
            </a:xfrm>
            <a:prstGeom prst="triangle">
              <a:avLst/>
            </a:prstGeom>
            <a:solidFill>
              <a:srgbClr val="F8AD1E"/>
            </a:solidFill>
            <a:ln>
              <a:solidFill>
                <a:srgbClr val="F8AD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CC4A8E-847A-32AF-565F-0B4909077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7995" y="2989969"/>
              <a:ext cx="1442085" cy="68874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6D9D279-FD49-F400-900C-CEA83B9D2CF4}"/>
                </a:ext>
              </a:extLst>
            </p:cNvPr>
            <p:cNvSpPr/>
            <p:nvPr/>
          </p:nvSpPr>
          <p:spPr>
            <a:xfrm rot="21339998">
              <a:off x="4252548" y="1420249"/>
              <a:ext cx="345740" cy="457200"/>
            </a:xfrm>
            <a:prstGeom prst="triangle">
              <a:avLst/>
            </a:prstGeom>
            <a:solidFill>
              <a:srgbClr val="F8AD1E"/>
            </a:solidFill>
            <a:ln>
              <a:solidFill>
                <a:srgbClr val="F8AD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2CA347-BDC6-F250-D127-04B6B6E76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17" y="3127719"/>
              <a:ext cx="392759" cy="1210704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6A5C82-A64E-BC67-3A93-1C6B00849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5418" y="1951034"/>
              <a:ext cx="17042" cy="1033855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phic 19" descr="Piano keys with solid fill">
            <a:extLst>
              <a:ext uri="{FF2B5EF4-FFF2-40B4-BE49-F238E27FC236}">
                <a16:creationId xmlns:a16="http://schemas.microsoft.com/office/drawing/2014/main" id="{398B6832-FE66-30F7-7A5F-38CECD002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6625" y="1507126"/>
            <a:ext cx="1195465" cy="1195465"/>
          </a:xfrm>
          <a:prstGeom prst="rect">
            <a:avLst/>
          </a:prstGeom>
        </p:spPr>
      </p:pic>
      <p:pic>
        <p:nvPicPr>
          <p:cNvPr id="22" name="Graphic 21" descr="Drum set with solid fill">
            <a:extLst>
              <a:ext uri="{FF2B5EF4-FFF2-40B4-BE49-F238E27FC236}">
                <a16:creationId xmlns:a16="http://schemas.microsoft.com/office/drawing/2014/main" id="{7FDD84E7-322D-3D62-9389-8BC89B5BA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9292" y="1194511"/>
            <a:ext cx="1528923" cy="1528923"/>
          </a:xfrm>
          <a:prstGeom prst="rect">
            <a:avLst/>
          </a:prstGeom>
        </p:spPr>
      </p:pic>
      <p:pic>
        <p:nvPicPr>
          <p:cNvPr id="24" name="Graphic 23" descr="Clarinet with solid fill">
            <a:extLst>
              <a:ext uri="{FF2B5EF4-FFF2-40B4-BE49-F238E27FC236}">
                <a16:creationId xmlns:a16="http://schemas.microsoft.com/office/drawing/2014/main" id="{05B6397F-A826-4FFD-F33C-C6166A1F8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8279" y="1194511"/>
            <a:ext cx="1497092" cy="1497092"/>
          </a:xfrm>
          <a:prstGeom prst="rect">
            <a:avLst/>
          </a:prstGeom>
        </p:spPr>
      </p:pic>
      <p:pic>
        <p:nvPicPr>
          <p:cNvPr id="41" name="Graphic 40" descr="Guitar with solid fill">
            <a:extLst>
              <a:ext uri="{FF2B5EF4-FFF2-40B4-BE49-F238E27FC236}">
                <a16:creationId xmlns:a16="http://schemas.microsoft.com/office/drawing/2014/main" id="{D9B629E2-1411-0E17-006D-088E96F57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900127">
            <a:off x="9652232" y="1079407"/>
            <a:ext cx="1630680" cy="16306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8BAA9FA-273D-DD16-3735-563AF8F4DE18}"/>
              </a:ext>
            </a:extLst>
          </p:cNvPr>
          <p:cNvGrpSpPr/>
          <p:nvPr/>
        </p:nvGrpSpPr>
        <p:grpSpPr>
          <a:xfrm>
            <a:off x="3368508" y="2757303"/>
            <a:ext cx="2825691" cy="2754527"/>
            <a:chOff x="166229" y="1846969"/>
            <a:chExt cx="5004149" cy="43865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3419E6-9C52-5199-6E7C-905313F32835}"/>
                </a:ext>
              </a:extLst>
            </p:cNvPr>
            <p:cNvSpPr/>
            <p:nvPr/>
          </p:nvSpPr>
          <p:spPr>
            <a:xfrm>
              <a:off x="2194560" y="1846969"/>
              <a:ext cx="670560" cy="822960"/>
            </a:xfrm>
            <a:prstGeom prst="ellipse">
              <a:avLst/>
            </a:prstGeom>
            <a:solidFill>
              <a:srgbClr val="F8AD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039E461B-895A-01C9-3B6F-2A70FA7C778C}"/>
                </a:ext>
              </a:extLst>
            </p:cNvPr>
            <p:cNvSpPr/>
            <p:nvPr/>
          </p:nvSpPr>
          <p:spPr>
            <a:xfrm>
              <a:off x="1722120" y="2868049"/>
              <a:ext cx="1630680" cy="1935481"/>
            </a:xfrm>
            <a:prstGeom prst="trapezoid">
              <a:avLst/>
            </a:prstGeom>
            <a:solidFill>
              <a:srgbClr val="F8AD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6FC541-AF34-F100-A09C-B3F3FDC72180}"/>
                </a:ext>
              </a:extLst>
            </p:cNvPr>
            <p:cNvCxnSpPr/>
            <p:nvPr/>
          </p:nvCxnSpPr>
          <p:spPr>
            <a:xfrm flipH="1">
              <a:off x="2011680" y="4803530"/>
              <a:ext cx="182880" cy="822959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A31025-76D6-A405-D7FB-013596279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004" y="5626489"/>
              <a:ext cx="1438436" cy="607018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12BF47-F430-2FB2-8059-1C8924877510}"/>
                </a:ext>
              </a:extLst>
            </p:cNvPr>
            <p:cNvCxnSpPr>
              <a:cxnSpLocks/>
            </p:cNvCxnSpPr>
            <p:nvPr/>
          </p:nvCxnSpPr>
          <p:spPr>
            <a:xfrm>
              <a:off x="2651760" y="4803530"/>
              <a:ext cx="350520" cy="994231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5A67FC-EB4A-30E1-A9B9-43B07E9ED00A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5797760"/>
              <a:ext cx="1546309" cy="278888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47ABE1-BBF8-0FD3-0DED-303836871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676" y="2989969"/>
              <a:ext cx="1256824" cy="137749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9374B46-E9DA-90CF-51BA-B3441629E86E}"/>
                </a:ext>
              </a:extLst>
            </p:cNvPr>
            <p:cNvSpPr/>
            <p:nvPr/>
          </p:nvSpPr>
          <p:spPr>
            <a:xfrm rot="11528337">
              <a:off x="166229" y="4545676"/>
              <a:ext cx="345740" cy="457200"/>
            </a:xfrm>
            <a:prstGeom prst="triangle">
              <a:avLst/>
            </a:prstGeom>
            <a:solidFill>
              <a:srgbClr val="F8AD1E"/>
            </a:solidFill>
            <a:ln>
              <a:solidFill>
                <a:srgbClr val="F8AD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AC2275-B06D-94CF-5B89-1A20C7B848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7995" y="2989969"/>
              <a:ext cx="1442085" cy="68874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F31D97-6F8D-1088-E582-B9193B4B9272}"/>
                </a:ext>
              </a:extLst>
            </p:cNvPr>
            <p:cNvSpPr/>
            <p:nvPr/>
          </p:nvSpPr>
          <p:spPr>
            <a:xfrm rot="11066878">
              <a:off x="4824638" y="4525228"/>
              <a:ext cx="345740" cy="457200"/>
            </a:xfrm>
            <a:prstGeom prst="triangle">
              <a:avLst/>
            </a:prstGeom>
            <a:solidFill>
              <a:srgbClr val="F8AD1E"/>
            </a:solidFill>
            <a:ln>
              <a:solidFill>
                <a:srgbClr val="F8AD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6BEA35-9443-2C28-33F3-DCB54EEEE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048" y="3127719"/>
              <a:ext cx="443628" cy="1326871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8C6F40-294C-28EA-0A4D-1EF6CE60B4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5419" y="2984889"/>
              <a:ext cx="479884" cy="1469701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804A11-1437-0A0C-7B18-6EBFC64C5C84}"/>
              </a:ext>
            </a:extLst>
          </p:cNvPr>
          <p:cNvGrpSpPr/>
          <p:nvPr/>
        </p:nvGrpSpPr>
        <p:grpSpPr>
          <a:xfrm>
            <a:off x="6143962" y="2815330"/>
            <a:ext cx="3009221" cy="3346296"/>
            <a:chOff x="-149361" y="1846969"/>
            <a:chExt cx="5329170" cy="53289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A11081-892E-653B-2D55-F22C5EC055A7}"/>
                </a:ext>
              </a:extLst>
            </p:cNvPr>
            <p:cNvSpPr/>
            <p:nvPr/>
          </p:nvSpPr>
          <p:spPr>
            <a:xfrm>
              <a:off x="2194560" y="1846969"/>
              <a:ext cx="670560" cy="822960"/>
            </a:xfrm>
            <a:prstGeom prst="ellipse">
              <a:avLst/>
            </a:prstGeom>
            <a:solidFill>
              <a:srgbClr val="F8AD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1EB879C4-EF46-6A45-6082-280211EC708C}"/>
                </a:ext>
              </a:extLst>
            </p:cNvPr>
            <p:cNvSpPr/>
            <p:nvPr/>
          </p:nvSpPr>
          <p:spPr>
            <a:xfrm>
              <a:off x="1722120" y="2868049"/>
              <a:ext cx="1630680" cy="1935481"/>
            </a:xfrm>
            <a:prstGeom prst="trapezoid">
              <a:avLst/>
            </a:prstGeom>
            <a:solidFill>
              <a:srgbClr val="F8AD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BAAF8B-8EA9-5027-ED3F-6BC2C9900133}"/>
                </a:ext>
              </a:extLst>
            </p:cNvPr>
            <p:cNvCxnSpPr>
              <a:cxnSpLocks/>
            </p:cNvCxnSpPr>
            <p:nvPr/>
          </p:nvCxnSpPr>
          <p:spPr>
            <a:xfrm>
              <a:off x="2194560" y="4803530"/>
              <a:ext cx="106678" cy="889157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CDDACC-36F4-A352-9827-2BE11D0D1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4560" y="5626489"/>
              <a:ext cx="106678" cy="1549400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331B38-7B62-1682-C039-47665A0D95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1758" y="4803530"/>
              <a:ext cx="2" cy="822959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38A707-2668-00A0-E849-31EE83B69ADB}"/>
                </a:ext>
              </a:extLst>
            </p:cNvPr>
            <p:cNvCxnSpPr>
              <a:cxnSpLocks/>
            </p:cNvCxnSpPr>
            <p:nvPr/>
          </p:nvCxnSpPr>
          <p:spPr>
            <a:xfrm>
              <a:off x="2598419" y="5635886"/>
              <a:ext cx="266701" cy="1540003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A860EB9-C2B8-0E9B-A170-FE8571707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676" y="2989969"/>
              <a:ext cx="1256824" cy="137749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656E9A4-06E5-13CE-709E-5A3217DAF504}"/>
                </a:ext>
              </a:extLst>
            </p:cNvPr>
            <p:cNvSpPr/>
            <p:nvPr/>
          </p:nvSpPr>
          <p:spPr>
            <a:xfrm rot="19519293">
              <a:off x="-149361" y="2299844"/>
              <a:ext cx="380738" cy="468607"/>
            </a:xfrm>
            <a:prstGeom prst="triangle">
              <a:avLst/>
            </a:prstGeom>
            <a:solidFill>
              <a:srgbClr val="F8AD1E"/>
            </a:solidFill>
            <a:ln>
              <a:solidFill>
                <a:srgbClr val="F8AD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1DDAA3-03EC-47F1-9C86-9E28D4465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9835" y="2984889"/>
              <a:ext cx="1193997" cy="37755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E45637B-33F4-7D7B-181D-6B97FDA3AF79}"/>
                </a:ext>
              </a:extLst>
            </p:cNvPr>
            <p:cNvSpPr/>
            <p:nvPr/>
          </p:nvSpPr>
          <p:spPr>
            <a:xfrm rot="2292289">
              <a:off x="4834069" y="2035000"/>
              <a:ext cx="345740" cy="457200"/>
            </a:xfrm>
            <a:prstGeom prst="triangle">
              <a:avLst/>
            </a:prstGeom>
            <a:solidFill>
              <a:srgbClr val="F8AD1E"/>
            </a:solidFill>
            <a:ln>
              <a:solidFill>
                <a:srgbClr val="F8AD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2A9E9B-AADC-5812-FB69-8F30CE3AA934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4" y="2762975"/>
              <a:ext cx="494760" cy="324758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9CA1CF-9DB0-428C-BD05-181B02B1A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5419" y="2539376"/>
              <a:ext cx="408469" cy="445513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1E95F5-896B-5D5D-9C64-AB5122E53654}"/>
              </a:ext>
            </a:extLst>
          </p:cNvPr>
          <p:cNvGrpSpPr/>
          <p:nvPr/>
        </p:nvGrpSpPr>
        <p:grpSpPr>
          <a:xfrm>
            <a:off x="9313422" y="2547371"/>
            <a:ext cx="2387613" cy="3614255"/>
            <a:chOff x="369952" y="1420249"/>
            <a:chExt cx="4228336" cy="575564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C3CC1F3-5057-DA26-F349-6809BADAA3EA}"/>
                </a:ext>
              </a:extLst>
            </p:cNvPr>
            <p:cNvSpPr/>
            <p:nvPr/>
          </p:nvSpPr>
          <p:spPr>
            <a:xfrm>
              <a:off x="2194560" y="1846969"/>
              <a:ext cx="670560" cy="822960"/>
            </a:xfrm>
            <a:prstGeom prst="ellipse">
              <a:avLst/>
            </a:prstGeom>
            <a:solidFill>
              <a:srgbClr val="F8AD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8626FC66-25D4-99CA-C087-BF152C1AFD34}"/>
                </a:ext>
              </a:extLst>
            </p:cNvPr>
            <p:cNvSpPr/>
            <p:nvPr/>
          </p:nvSpPr>
          <p:spPr>
            <a:xfrm>
              <a:off x="1722120" y="2868049"/>
              <a:ext cx="1630680" cy="1935481"/>
            </a:xfrm>
            <a:prstGeom prst="trapezoid">
              <a:avLst/>
            </a:prstGeom>
            <a:solidFill>
              <a:srgbClr val="F8AD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FD5CA7-EC61-7020-DB7E-4D891C1A6F3F}"/>
                </a:ext>
              </a:extLst>
            </p:cNvPr>
            <p:cNvCxnSpPr/>
            <p:nvPr/>
          </p:nvCxnSpPr>
          <p:spPr>
            <a:xfrm flipH="1">
              <a:off x="2011680" y="4803530"/>
              <a:ext cx="182880" cy="822959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FE95DDE-606C-3900-5BFE-6AA4FCFEE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96440" y="5626489"/>
              <a:ext cx="198120" cy="1549400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061C3A3-9651-BE5F-7A8B-1A2563359EAF}"/>
                </a:ext>
              </a:extLst>
            </p:cNvPr>
            <p:cNvCxnSpPr>
              <a:cxnSpLocks/>
            </p:cNvCxnSpPr>
            <p:nvPr/>
          </p:nvCxnSpPr>
          <p:spPr>
            <a:xfrm>
              <a:off x="2651760" y="4803530"/>
              <a:ext cx="350520" cy="994231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0CE0BB-4EE2-EE2B-8650-69CABCFE7FEC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5797761"/>
              <a:ext cx="213360" cy="1378128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0512B4-DC1E-E2F7-A5F1-E44940803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676" y="2989969"/>
              <a:ext cx="1256824" cy="137749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E465422-333E-AA42-E4ED-E9635CB36305}"/>
                </a:ext>
              </a:extLst>
            </p:cNvPr>
            <p:cNvSpPr/>
            <p:nvPr/>
          </p:nvSpPr>
          <p:spPr>
            <a:xfrm rot="1116944">
              <a:off x="369952" y="1450610"/>
              <a:ext cx="345740" cy="457200"/>
            </a:xfrm>
            <a:prstGeom prst="triangle">
              <a:avLst/>
            </a:prstGeom>
            <a:solidFill>
              <a:srgbClr val="F8AD1E"/>
            </a:solidFill>
            <a:ln>
              <a:solidFill>
                <a:srgbClr val="F8AD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2AE4DA7-395C-DF03-DD6B-5605D581EF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7995" y="2989969"/>
              <a:ext cx="1442085" cy="68874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C3D7A1E-5BCC-F939-7435-DAE5D8768FC3}"/>
                </a:ext>
              </a:extLst>
            </p:cNvPr>
            <p:cNvSpPr/>
            <p:nvPr/>
          </p:nvSpPr>
          <p:spPr>
            <a:xfrm rot="21339998">
              <a:off x="4252548" y="1420249"/>
              <a:ext cx="345740" cy="457200"/>
            </a:xfrm>
            <a:prstGeom prst="triangle">
              <a:avLst/>
            </a:prstGeom>
            <a:solidFill>
              <a:srgbClr val="F8AD1E"/>
            </a:solidFill>
            <a:ln>
              <a:solidFill>
                <a:srgbClr val="F8AD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EB4692-82D1-22F4-FFE7-215ADE4F60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676" y="3127719"/>
              <a:ext cx="1609557" cy="1221798"/>
            </a:xfrm>
            <a:prstGeom prst="line">
              <a:avLst/>
            </a:prstGeom>
            <a:ln w="76200">
              <a:solidFill>
                <a:srgbClr val="CC8A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2D2824-68CF-BBCA-C2EB-AC54F568B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5418" y="1951034"/>
              <a:ext cx="17042" cy="1033855"/>
            </a:xfrm>
            <a:prstGeom prst="line">
              <a:avLst/>
            </a:prstGeom>
            <a:ln w="76200">
              <a:solidFill>
                <a:srgbClr val="F8A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48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03928-32D8-6593-CDD5-8732300FA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93F4A-AD89-AAE2-463A-EC964828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5309" y="2054469"/>
            <a:ext cx="1832707" cy="2749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1CEEAF-DCA5-F4EF-1CEC-082091AFDD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EED6BB"/>
          </a:solidFill>
          <a:ln>
            <a:solidFill>
              <a:srgbClr val="F8AD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19A05C-1DC9-DC2B-5CCD-853BF3E5725B}"/>
              </a:ext>
            </a:extLst>
          </p:cNvPr>
          <p:cNvGrpSpPr/>
          <p:nvPr/>
        </p:nvGrpSpPr>
        <p:grpSpPr>
          <a:xfrm>
            <a:off x="258362" y="2721782"/>
            <a:ext cx="3342535" cy="4045395"/>
            <a:chOff x="3823129" y="1176019"/>
            <a:chExt cx="4637687" cy="53289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AAB0F7-D5E0-2139-DEBF-D9E714CCB2C9}"/>
                </a:ext>
              </a:extLst>
            </p:cNvPr>
            <p:cNvSpPr/>
            <p:nvPr/>
          </p:nvSpPr>
          <p:spPr>
            <a:xfrm>
              <a:off x="5806440" y="1176019"/>
              <a:ext cx="670560" cy="822960"/>
            </a:xfrm>
            <a:prstGeom prst="ellipse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AA8D4FE4-5C66-BCF8-04C9-85584519C67E}"/>
                </a:ext>
              </a:extLst>
            </p:cNvPr>
            <p:cNvSpPr/>
            <p:nvPr/>
          </p:nvSpPr>
          <p:spPr>
            <a:xfrm>
              <a:off x="5334000" y="2197099"/>
              <a:ext cx="1630680" cy="1935481"/>
            </a:xfrm>
            <a:prstGeom prst="trapezoid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028ABC4-B46B-7BC7-F480-962AE3A30841}"/>
                </a:ext>
              </a:extLst>
            </p:cNvPr>
            <p:cNvCxnSpPr/>
            <p:nvPr/>
          </p:nvCxnSpPr>
          <p:spPr>
            <a:xfrm flipH="1">
              <a:off x="5623560" y="4132580"/>
              <a:ext cx="182880" cy="822959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1B9182-7D0E-90BE-4499-A9B10C19E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5999" y="4955539"/>
              <a:ext cx="1612321" cy="0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66EA73-5115-B1C5-E16D-404C67E518F1}"/>
                </a:ext>
              </a:extLst>
            </p:cNvPr>
            <p:cNvCxnSpPr>
              <a:cxnSpLocks/>
            </p:cNvCxnSpPr>
            <p:nvPr/>
          </p:nvCxnSpPr>
          <p:spPr>
            <a:xfrm>
              <a:off x="6263640" y="4132580"/>
              <a:ext cx="350520" cy="994231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4186CA-275F-4F36-C25A-16E50433DB0B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60" y="5126811"/>
              <a:ext cx="213360" cy="1378128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FEB6AA-C2A1-B89A-951F-8A6FBFF3C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7749" y="1587499"/>
              <a:ext cx="859631" cy="731520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AF8E860-452B-94FD-E182-B946658BBB46}"/>
                </a:ext>
              </a:extLst>
            </p:cNvPr>
            <p:cNvSpPr/>
            <p:nvPr/>
          </p:nvSpPr>
          <p:spPr>
            <a:xfrm rot="11191837">
              <a:off x="3823129" y="2483246"/>
              <a:ext cx="345740" cy="457200"/>
            </a:xfrm>
            <a:prstGeom prst="triangle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51356C-66ED-2BB4-8049-8261A523C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9875" y="1587499"/>
              <a:ext cx="1051132" cy="731520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CB5D77D-1B0F-D361-EB5D-495BB19A0B57}"/>
                </a:ext>
              </a:extLst>
            </p:cNvPr>
            <p:cNvSpPr/>
            <p:nvPr/>
          </p:nvSpPr>
          <p:spPr>
            <a:xfrm rot="10644767">
              <a:off x="8115076" y="2365958"/>
              <a:ext cx="345740" cy="457200"/>
            </a:xfrm>
            <a:prstGeom prst="triangle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677E51-724A-7567-6331-FB48A36EF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999" y="1587499"/>
              <a:ext cx="774549" cy="770889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BCEFC1-0F1D-5622-BB6E-B73E4559ED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71007" y="1587499"/>
              <a:ext cx="555940" cy="731520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106DBA-71AC-D2EF-4738-582995461BC9}"/>
              </a:ext>
            </a:extLst>
          </p:cNvPr>
          <p:cNvGrpSpPr/>
          <p:nvPr/>
        </p:nvGrpSpPr>
        <p:grpSpPr>
          <a:xfrm>
            <a:off x="5973340" y="2488688"/>
            <a:ext cx="2714394" cy="4357258"/>
            <a:chOff x="7085721" y="839969"/>
            <a:chExt cx="3319689" cy="582335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D12C912-7380-F4EE-0E99-C52039141118}"/>
                </a:ext>
              </a:extLst>
            </p:cNvPr>
            <p:cNvSpPr/>
            <p:nvPr/>
          </p:nvSpPr>
          <p:spPr>
            <a:xfrm>
              <a:off x="8262873" y="1334399"/>
              <a:ext cx="670560" cy="822960"/>
            </a:xfrm>
            <a:prstGeom prst="ellipse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DD327321-B384-AA3D-4A48-FF61271C9830}"/>
                </a:ext>
              </a:extLst>
            </p:cNvPr>
            <p:cNvSpPr/>
            <p:nvPr/>
          </p:nvSpPr>
          <p:spPr>
            <a:xfrm>
              <a:off x="7790433" y="2355479"/>
              <a:ext cx="1630680" cy="1935481"/>
            </a:xfrm>
            <a:prstGeom prst="trapezoid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3B16AD-6A75-CBBA-DB17-0D7E956036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9993" y="4290960"/>
              <a:ext cx="182880" cy="822959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9F3DA5-6437-A447-4497-692A35134EA0}"/>
                </a:ext>
              </a:extLst>
            </p:cNvPr>
            <p:cNvCxnSpPr>
              <a:cxnSpLocks/>
            </p:cNvCxnSpPr>
            <p:nvPr/>
          </p:nvCxnSpPr>
          <p:spPr>
            <a:xfrm>
              <a:off x="8064753" y="5113919"/>
              <a:ext cx="2340657" cy="0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BED949-8C34-BBFD-1167-33B011FD6CB6}"/>
                </a:ext>
              </a:extLst>
            </p:cNvPr>
            <p:cNvCxnSpPr>
              <a:cxnSpLocks/>
            </p:cNvCxnSpPr>
            <p:nvPr/>
          </p:nvCxnSpPr>
          <p:spPr>
            <a:xfrm>
              <a:off x="8720073" y="4290960"/>
              <a:ext cx="350520" cy="994231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05A066-D39F-BAC5-4D35-3C4411141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753" y="5285191"/>
              <a:ext cx="1005840" cy="1378128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FF394C-C400-B4BE-C093-27269125B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9856" y="2477399"/>
              <a:ext cx="793957" cy="39368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516234A-9272-4CBD-637C-FF9BE0C32E60}"/>
                </a:ext>
              </a:extLst>
            </p:cNvPr>
            <p:cNvSpPr/>
            <p:nvPr/>
          </p:nvSpPr>
          <p:spPr>
            <a:xfrm rot="21446228">
              <a:off x="7085721" y="839969"/>
              <a:ext cx="345740" cy="457200"/>
            </a:xfrm>
            <a:prstGeom prst="triangle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23D810-BFBC-1532-9C21-B33CA70C8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6308" y="2477399"/>
              <a:ext cx="765382" cy="0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9DA1A3BA-1B0F-C03B-4C17-2122D16F0290}"/>
                </a:ext>
              </a:extLst>
            </p:cNvPr>
            <p:cNvSpPr/>
            <p:nvPr/>
          </p:nvSpPr>
          <p:spPr>
            <a:xfrm rot="10644767">
              <a:off x="9712314" y="3383549"/>
              <a:ext cx="345740" cy="457200"/>
            </a:xfrm>
            <a:prstGeom prst="triangle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396F0F9-4C85-E1A6-916C-B5A891A60EF9}"/>
                </a:ext>
              </a:extLst>
            </p:cNvPr>
            <p:cNvCxnSpPr>
              <a:cxnSpLocks/>
            </p:cNvCxnSpPr>
            <p:nvPr/>
          </p:nvCxnSpPr>
          <p:spPr>
            <a:xfrm>
              <a:off x="7258592" y="1334399"/>
              <a:ext cx="67769" cy="1162684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5EBDA0-D242-ECF9-EB29-AED09E1A3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1690" y="2477399"/>
              <a:ext cx="0" cy="898579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A676087-3D39-BAA0-E158-AD57BE85E496}"/>
              </a:ext>
            </a:extLst>
          </p:cNvPr>
          <p:cNvSpPr txBox="1"/>
          <p:nvPr/>
        </p:nvSpPr>
        <p:spPr>
          <a:xfrm>
            <a:off x="179938" y="303164"/>
            <a:ext cx="11834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16613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STEP 2 Try to pose the beats</a:t>
            </a:r>
          </a:p>
        </p:txBody>
      </p:sp>
      <p:pic>
        <p:nvPicPr>
          <p:cNvPr id="58" name="Graphic 57" descr="Music with solid fill">
            <a:extLst>
              <a:ext uri="{FF2B5EF4-FFF2-40B4-BE49-F238E27FC236}">
                <a16:creationId xmlns:a16="http://schemas.microsoft.com/office/drawing/2014/main" id="{9C645656-EC7C-EE84-DC49-BB6EE1A7F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462" y="1538568"/>
            <a:ext cx="914400" cy="914400"/>
          </a:xfrm>
          <a:prstGeom prst="rect">
            <a:avLst/>
          </a:prstGeom>
        </p:spPr>
      </p:pic>
      <p:pic>
        <p:nvPicPr>
          <p:cNvPr id="62" name="Graphic 61" descr="Treble clef with solid fill">
            <a:extLst>
              <a:ext uri="{FF2B5EF4-FFF2-40B4-BE49-F238E27FC236}">
                <a16:creationId xmlns:a16="http://schemas.microsoft.com/office/drawing/2014/main" id="{185E43C5-A21D-8112-DFBB-406E61E7F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9555" y="1575997"/>
            <a:ext cx="914400" cy="9144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CE86E73-CDB8-A091-4BC4-9BCFAFD78182}"/>
              </a:ext>
            </a:extLst>
          </p:cNvPr>
          <p:cNvGrpSpPr/>
          <p:nvPr/>
        </p:nvGrpSpPr>
        <p:grpSpPr>
          <a:xfrm>
            <a:off x="3215438" y="2436472"/>
            <a:ext cx="2726555" cy="4357258"/>
            <a:chOff x="6723492" y="839969"/>
            <a:chExt cx="3334562" cy="582335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F6EFF21-4506-B569-94FE-6DF26227486A}"/>
                </a:ext>
              </a:extLst>
            </p:cNvPr>
            <p:cNvSpPr/>
            <p:nvPr/>
          </p:nvSpPr>
          <p:spPr>
            <a:xfrm>
              <a:off x="8262873" y="1334399"/>
              <a:ext cx="670560" cy="822960"/>
            </a:xfrm>
            <a:prstGeom prst="ellipse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D38333EF-B108-1C13-6866-5E244B19842B}"/>
                </a:ext>
              </a:extLst>
            </p:cNvPr>
            <p:cNvSpPr/>
            <p:nvPr/>
          </p:nvSpPr>
          <p:spPr>
            <a:xfrm>
              <a:off x="7790433" y="2355479"/>
              <a:ext cx="1630680" cy="1935481"/>
            </a:xfrm>
            <a:prstGeom prst="trapezoid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659385-FDD6-9DD7-DC0C-53808AE3C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9993" y="4290960"/>
              <a:ext cx="182880" cy="822959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80518D1-744C-445C-13D9-128B79B5C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3492" y="5113918"/>
              <a:ext cx="1341261" cy="1549401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FFC9ADD-64F6-0DAC-1E2B-392162A4E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0073" y="4290960"/>
              <a:ext cx="350520" cy="994231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2E7CA7-7A21-8031-EDBB-99711DAE9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753" y="5285191"/>
              <a:ext cx="1005840" cy="1378128"/>
            </a:xfrm>
            <a:prstGeom prst="line">
              <a:avLst/>
            </a:prstGeom>
            <a:ln w="76200">
              <a:solidFill>
                <a:srgbClr val="B11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B8C48EE8-4E63-E43A-1A1B-29EA492BCD29}"/>
                </a:ext>
              </a:extLst>
            </p:cNvPr>
            <p:cNvSpPr/>
            <p:nvPr/>
          </p:nvSpPr>
          <p:spPr>
            <a:xfrm rot="21446228">
              <a:off x="7085721" y="839969"/>
              <a:ext cx="345740" cy="457200"/>
            </a:xfrm>
            <a:prstGeom prst="triangle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D2B3C1F-0CCB-6F06-C637-E517DAA5519D}"/>
                </a:ext>
              </a:extLst>
            </p:cNvPr>
            <p:cNvSpPr/>
            <p:nvPr/>
          </p:nvSpPr>
          <p:spPr>
            <a:xfrm rot="10644767">
              <a:off x="9712314" y="3383549"/>
              <a:ext cx="345740" cy="457200"/>
            </a:xfrm>
            <a:prstGeom prst="triangle">
              <a:avLst/>
            </a:prstGeom>
            <a:solidFill>
              <a:srgbClr val="F8AD1E"/>
            </a:solidFill>
            <a:ln w="76200">
              <a:solidFill>
                <a:srgbClr val="B11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68834AB-F193-263F-FC79-F0B49FA3DA90}"/>
              </a:ext>
            </a:extLst>
          </p:cNvPr>
          <p:cNvCxnSpPr>
            <a:endCxn id="71" idx="3"/>
          </p:cNvCxnSpPr>
          <p:nvPr/>
        </p:nvCxnSpPr>
        <p:spPr>
          <a:xfrm rot="16200000" flipV="1">
            <a:off x="3450866" y="2988148"/>
            <a:ext cx="1071026" cy="651522"/>
          </a:xfrm>
          <a:prstGeom prst="curvedConnector3">
            <a:avLst>
              <a:gd name="adj1" fmla="val -48345"/>
            </a:avLst>
          </a:prstGeom>
          <a:ln w="76200">
            <a:solidFill>
              <a:srgbClr val="B11E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72717876-63B7-2E72-D9AB-4B21AD968B9B}"/>
              </a:ext>
            </a:extLst>
          </p:cNvPr>
          <p:cNvCxnSpPr>
            <a:endCxn id="73" idx="3"/>
          </p:cNvCxnSpPr>
          <p:nvPr/>
        </p:nvCxnSpPr>
        <p:spPr>
          <a:xfrm rot="16200000" flipH="1">
            <a:off x="5124656" y="3671584"/>
            <a:ext cx="678191" cy="658343"/>
          </a:xfrm>
          <a:prstGeom prst="curvedConnector3">
            <a:avLst>
              <a:gd name="adj1" fmla="val -136030"/>
            </a:avLst>
          </a:prstGeom>
          <a:ln w="76200">
            <a:solidFill>
              <a:srgbClr val="B11E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6993C50-908B-92BD-BCD6-615559498788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1539555" y="2607519"/>
            <a:ext cx="219022" cy="205754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7504AA-6A88-6AC1-58CA-AB9C2E65FC23}"/>
              </a:ext>
            </a:extLst>
          </p:cNvPr>
          <p:cNvCxnSpPr>
            <a:cxnSpLocks/>
          </p:cNvCxnSpPr>
          <p:nvPr/>
        </p:nvCxnSpPr>
        <p:spPr>
          <a:xfrm flipH="1" flipV="1">
            <a:off x="1929447" y="2497960"/>
            <a:ext cx="32177" cy="223822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C9E5C4-FD66-7BED-B5D4-B417CD3684C9}"/>
              </a:ext>
            </a:extLst>
          </p:cNvPr>
          <p:cNvCxnSpPr>
            <a:cxnSpLocks/>
          </p:cNvCxnSpPr>
          <p:nvPr/>
        </p:nvCxnSpPr>
        <p:spPr>
          <a:xfrm flipH="1">
            <a:off x="2085685" y="2604660"/>
            <a:ext cx="200688" cy="160240"/>
          </a:xfrm>
          <a:prstGeom prst="line">
            <a:avLst/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8812CC10-8279-9791-82CF-A33E90F1E95E}"/>
              </a:ext>
            </a:extLst>
          </p:cNvPr>
          <p:cNvCxnSpPr>
            <a:endCxn id="38" idx="1"/>
          </p:cNvCxnSpPr>
          <p:nvPr/>
        </p:nvCxnSpPr>
        <p:spPr>
          <a:xfrm flipV="1">
            <a:off x="6549558" y="2948818"/>
            <a:ext cx="466594" cy="165491"/>
          </a:xfrm>
          <a:prstGeom prst="curvedConnector4">
            <a:avLst>
              <a:gd name="adj1" fmla="val 41396"/>
              <a:gd name="adj2" fmla="val 292626"/>
            </a:avLst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E477DEC-4A07-BB1A-122A-1CAA8E648BF2}"/>
              </a:ext>
            </a:extLst>
          </p:cNvPr>
          <p:cNvCxnSpPr/>
          <p:nvPr/>
        </p:nvCxnSpPr>
        <p:spPr>
          <a:xfrm flipV="1">
            <a:off x="7243522" y="2983947"/>
            <a:ext cx="466594" cy="165491"/>
          </a:xfrm>
          <a:prstGeom prst="curvedConnector4">
            <a:avLst>
              <a:gd name="adj1" fmla="val 41396"/>
              <a:gd name="adj2" fmla="val 292626"/>
            </a:avLst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rc 94">
            <a:extLst>
              <a:ext uri="{FF2B5EF4-FFF2-40B4-BE49-F238E27FC236}">
                <a16:creationId xmlns:a16="http://schemas.microsoft.com/office/drawing/2014/main" id="{F47BBA53-809A-1B8E-96C1-A557BA0D36BB}"/>
              </a:ext>
            </a:extLst>
          </p:cNvPr>
          <p:cNvSpPr/>
          <p:nvPr/>
        </p:nvSpPr>
        <p:spPr>
          <a:xfrm rot="19280162">
            <a:off x="4042655" y="2812048"/>
            <a:ext cx="610600" cy="486316"/>
          </a:xfrm>
          <a:prstGeom prst="arc">
            <a:avLst>
              <a:gd name="adj1" fmla="val 8953367"/>
              <a:gd name="adj2" fmla="val 0"/>
            </a:avLst>
          </a:prstGeom>
          <a:ln w="76200">
            <a:solidFill>
              <a:srgbClr val="F8AD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Bass clef with solid fill">
            <a:extLst>
              <a:ext uri="{FF2B5EF4-FFF2-40B4-BE49-F238E27FC236}">
                <a16:creationId xmlns:a16="http://schemas.microsoft.com/office/drawing/2014/main" id="{7F0809B1-2305-FE02-5D68-A802D9A07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16970" y="1583560"/>
            <a:ext cx="914400" cy="914400"/>
          </a:xfrm>
          <a:prstGeom prst="rect">
            <a:avLst/>
          </a:prstGeom>
        </p:spPr>
      </p:pic>
      <p:pic>
        <p:nvPicPr>
          <p:cNvPr id="105" name="Picture 104" descr="A person dancing in a room&#10;&#10;Description automatically generated">
            <a:extLst>
              <a:ext uri="{FF2B5EF4-FFF2-40B4-BE49-F238E27FC236}">
                <a16:creationId xmlns:a16="http://schemas.microsoft.com/office/drawing/2014/main" id="{90A6FD96-1CCE-3C77-9B05-B3B00565B5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570" y="1963472"/>
            <a:ext cx="2476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Rattanapron Boonmaleetrakun</dc:creator>
  <cp:lastModifiedBy>Rattanapron Boonmaleetrakun</cp:lastModifiedBy>
  <cp:revision>2</cp:revision>
  <dcterms:created xsi:type="dcterms:W3CDTF">2024-12-01T08:14:43Z</dcterms:created>
  <dcterms:modified xsi:type="dcterms:W3CDTF">2024-12-01T16:04:32Z</dcterms:modified>
</cp:coreProperties>
</file>