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62" r:id="rId5"/>
    <p:sldId id="263" r:id="rId6"/>
    <p:sldId id="266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325F-773D-4104-AD93-38711A28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01E1-7385-4393-B657-92FAD23C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00FB-EDCE-4B26-B732-5ACB245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751B-E6FB-48A2-9E3C-4CD225B2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476E-B51B-46E3-BBD8-88DA9664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F5BB-76D5-4849-8689-8BC30591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B31A-3D5B-477B-9877-BC3234B3E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2A24-07AE-4A8E-A334-2DC1844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C367-4B6C-4278-A116-5AE3C1A9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E70E-B32E-49DD-A38C-E7DB6DD8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7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501B0-0E88-4AB3-B506-512A12354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F0B9-F728-4E73-864A-91A84C45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BB4E-FD5B-4990-BA01-63D1BAED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C756-7675-425F-8F52-2FE40575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A59A-62D2-4766-B33E-720558FF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0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1DE9-7470-49BF-99C8-6588719C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902E-7B52-4B11-BDCA-97A831A1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D204-0B59-4DC2-AD2B-A3C1A39A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8A71-BBDC-4CCF-A9CF-7FAC8021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19EF-2684-4D8F-B788-ED4160F4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1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A4C8-C1EF-4D80-B9ED-6EE44AA4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40B4-7108-4B2A-9F02-4AF15DCE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DB3A-FB75-433F-A780-092AFB08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50C2-33BE-44C5-83AD-8F1830D4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711C-687A-431B-97ED-6E32095E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3F5E-D540-4FB9-B077-66D68313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C4F0-90B7-418E-8C73-95F1B101C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3C56-B04D-4F16-B8D6-F383EF0D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C2251-E534-4766-9558-63D5742A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D5BF1-CF65-4B3C-8797-41DA8902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9E283-82ED-4E91-A573-9FD6EA14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C489-B2C2-4FE4-A47E-67098CD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EF8F3-5DEC-4FC4-B451-526C81CD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73AE3-EA89-4511-9DFD-D75EB6CC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2629B-A4BC-4155-BD7E-E813704FF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ACA8-9B0A-4EAB-9103-BFA29BBA4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D2E8E-7555-4C6B-80C6-6A8D080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71159-92AB-4204-90DC-206533C4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2F8D3-CA2C-4277-9AAA-62FD8712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6464-20BC-4635-BEC1-7851D889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88FE0-0989-4E03-BAC9-0EA69EB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0E52A-CF72-4CB4-9AE8-311E26A7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52D8A-B00F-49E2-8CCB-A7A438FE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3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A6764-28B7-4BFF-A191-F8AC716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73A86-BDCB-4C25-904B-F088A1E4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228EA-28EA-4528-A635-326B4D93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2E38-2AB6-484E-A000-398A21AE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FEEB-F7B2-4716-91B1-2F64762E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8CF2-AB8E-4D9E-92B2-81D02037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AB29-5E91-412D-A7D8-FEDBB247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435A-3E0B-4F96-8A18-3322294A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1388F-8B67-4FDD-8C5E-8206090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4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62AC-A191-4660-90AC-1CF7C7E8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45097-94BA-45D2-AFD3-89E726C50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38BF8-E10A-4AAF-9958-DE95BB22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07A7B-A074-4594-8497-6977D42C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E007-8EE6-47A7-B657-4EAFD46F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17D1-6268-45DC-A781-D51038F6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AA8A-3012-4E43-B862-9CCCFD2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6B6A-45EF-4D5E-810B-D2B6C02F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D326-4795-4443-8A27-535D7CA33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9715-241A-4807-A87F-13A382AB193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5561-68E7-4F17-9332-2848F3BD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4981-C8C4-46CC-8517-E708D851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1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96DF7-D12A-1228-2EFB-519FC8E84777}"/>
              </a:ext>
            </a:extLst>
          </p:cNvPr>
          <p:cNvSpPr txBox="1"/>
          <p:nvPr/>
        </p:nvSpPr>
        <p:spPr>
          <a:xfrm>
            <a:off x="3149600" y="741680"/>
            <a:ext cx="814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Welcome</a:t>
            </a:r>
            <a:r>
              <a:rPr lang="en-US" sz="4800" dirty="0">
                <a:latin typeface="Lucida Calligraphy" panose="03010101010101010101" pitchFamily="66" charset="0"/>
              </a:rPr>
              <a:t> </a:t>
            </a:r>
            <a:endParaRPr lang="en-IN" sz="4800" dirty="0">
              <a:latin typeface="Lucida Calligraphy" panose="03010101010101010101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51934-C73D-A1B9-AE81-647BCD7CAD66}"/>
              </a:ext>
            </a:extLst>
          </p:cNvPr>
          <p:cNvSpPr txBox="1"/>
          <p:nvPr/>
        </p:nvSpPr>
        <p:spPr>
          <a:xfrm>
            <a:off x="5506720" y="1956723"/>
            <a:ext cx="564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7CBC6-A34D-A2AB-B547-7BD2DCB09C7A}"/>
              </a:ext>
            </a:extLst>
          </p:cNvPr>
          <p:cNvSpPr txBox="1"/>
          <p:nvPr/>
        </p:nvSpPr>
        <p:spPr>
          <a:xfrm>
            <a:off x="3789680" y="3256280"/>
            <a:ext cx="785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Machine learning</a:t>
            </a:r>
            <a:endParaRPr lang="en-IN" sz="5400" dirty="0">
              <a:latin typeface="Lucida Calligraphy" panose="030101010101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A2539-5DD6-2635-5AC3-07C34DA7BADE}"/>
              </a:ext>
            </a:extLst>
          </p:cNvPr>
          <p:cNvSpPr txBox="1"/>
          <p:nvPr/>
        </p:nvSpPr>
        <p:spPr>
          <a:xfrm>
            <a:off x="8604175" y="4456108"/>
            <a:ext cx="312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Professor: CVSN ready</a:t>
            </a:r>
          </a:p>
          <a:p>
            <a:r>
              <a:rPr lang="en-IN" sz="2400" b="1" dirty="0"/>
              <a:t>By Mohammed Ikram</a:t>
            </a:r>
          </a:p>
        </p:txBody>
      </p:sp>
    </p:spTree>
    <p:extLst>
      <p:ext uri="{BB962C8B-B14F-4D97-AF65-F5344CB8AC3E}">
        <p14:creationId xmlns:p14="http://schemas.microsoft.com/office/powerpoint/2010/main" val="362133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94542-AF1F-063F-2DDE-6E8DEC22C7FF}"/>
              </a:ext>
            </a:extLst>
          </p:cNvPr>
          <p:cNvSpPr txBox="1"/>
          <p:nvPr/>
        </p:nvSpPr>
        <p:spPr>
          <a:xfrm>
            <a:off x="4449336" y="200722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0200-B7C7-F250-5873-CF3F328B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4" y="1388126"/>
            <a:ext cx="10247971" cy="53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C1570-D878-343B-1605-08A70848FD6F}"/>
              </a:ext>
            </a:extLst>
          </p:cNvPr>
          <p:cNvSpPr txBox="1"/>
          <p:nvPr/>
        </p:nvSpPr>
        <p:spPr>
          <a:xfrm>
            <a:off x="2899317" y="55756"/>
            <a:ext cx="68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SVM  (Support Vector Mission)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979D4-C3B9-EB18-D012-5505CC6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95" y="1115123"/>
            <a:ext cx="9801923" cy="4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DF26-F7EC-34DE-627E-3CDB4C618E1F}"/>
              </a:ext>
            </a:extLst>
          </p:cNvPr>
          <p:cNvSpPr txBox="1"/>
          <p:nvPr/>
        </p:nvSpPr>
        <p:spPr>
          <a:xfrm>
            <a:off x="3757961" y="0"/>
            <a:ext cx="680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Naive Bayes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2D0DD-C763-11A4-802B-44610AF0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80" y="713679"/>
            <a:ext cx="9634654" cy="61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9BD53-5E06-ADD6-E347-A44F71946061}"/>
              </a:ext>
            </a:extLst>
          </p:cNvPr>
          <p:cNvSpPr txBox="1"/>
          <p:nvPr/>
        </p:nvSpPr>
        <p:spPr>
          <a:xfrm>
            <a:off x="2042160" y="152400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Artificial Intelligence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84D1F-1426-8416-9305-4D6B993B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75542"/>
            <a:ext cx="4114800" cy="2310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FC703-7685-B5C8-AFA9-8A8CEBF16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8453"/>
            <a:ext cx="3809492" cy="2310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0A6B4-4EBE-E52D-ED81-EB655E2D1B6B}"/>
              </a:ext>
            </a:extLst>
          </p:cNvPr>
          <p:cNvSpPr txBox="1"/>
          <p:nvPr/>
        </p:nvSpPr>
        <p:spPr>
          <a:xfrm>
            <a:off x="3556000" y="3910966"/>
            <a:ext cx="719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Human  Intelligence built  in the computer</a:t>
            </a:r>
            <a:endParaRPr lang="en-IN" sz="28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32814D-4F2A-9180-3AD5-3E69F0269708}"/>
              </a:ext>
            </a:extLst>
          </p:cNvPr>
          <p:cNvCxnSpPr/>
          <p:nvPr/>
        </p:nvCxnSpPr>
        <p:spPr>
          <a:xfrm>
            <a:off x="2123440" y="798731"/>
            <a:ext cx="550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0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41285-3657-1424-E36C-26401646CF0B}"/>
              </a:ext>
            </a:extLst>
          </p:cNvPr>
          <p:cNvSpPr txBox="1"/>
          <p:nvPr/>
        </p:nvSpPr>
        <p:spPr>
          <a:xfrm>
            <a:off x="2814321" y="264160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machine learning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5B41D-8480-7456-E8AB-FEFE057D8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180703"/>
            <a:ext cx="5120640" cy="29793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22A768-4EC9-A33E-F2BA-F9CFB31B8C5A}"/>
              </a:ext>
            </a:extLst>
          </p:cNvPr>
          <p:cNvCxnSpPr>
            <a:cxnSpLocks/>
          </p:cNvCxnSpPr>
          <p:nvPr/>
        </p:nvCxnSpPr>
        <p:spPr>
          <a:xfrm>
            <a:off x="2844801" y="910491"/>
            <a:ext cx="4754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CE1A7-9FEB-F4E3-1977-366E22A4DEF9}"/>
              </a:ext>
            </a:extLst>
          </p:cNvPr>
          <p:cNvSpPr txBox="1"/>
          <p:nvPr/>
        </p:nvSpPr>
        <p:spPr>
          <a:xfrm>
            <a:off x="3576320" y="4323080"/>
            <a:ext cx="544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Machine to learn or work  </a:t>
            </a:r>
            <a:endParaRPr lang="en-IN" sz="2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F453B-7F8C-6AD7-BC7E-76BD09B87C69}"/>
              </a:ext>
            </a:extLst>
          </p:cNvPr>
          <p:cNvSpPr txBox="1"/>
          <p:nvPr/>
        </p:nvSpPr>
        <p:spPr>
          <a:xfrm>
            <a:off x="3586480" y="4846300"/>
            <a:ext cx="817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If we give the input and output to machine level algorithm it will build the model</a:t>
            </a:r>
            <a:endParaRPr lang="en-IN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8273F6-FBA2-0282-A4A6-99F58DDD2DDB}"/>
              </a:ext>
            </a:extLst>
          </p:cNvPr>
          <p:cNvSpPr/>
          <p:nvPr/>
        </p:nvSpPr>
        <p:spPr>
          <a:xfrm>
            <a:off x="2976881" y="5759549"/>
            <a:ext cx="208280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81F9B5-2E17-21BA-E1E9-B8D4729992A4}"/>
              </a:ext>
            </a:extLst>
          </p:cNvPr>
          <p:cNvSpPr/>
          <p:nvPr/>
        </p:nvSpPr>
        <p:spPr>
          <a:xfrm>
            <a:off x="5405121" y="5759549"/>
            <a:ext cx="1838960" cy="6197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7E515-F489-2AEA-AB23-4683CDABC1AF}"/>
              </a:ext>
            </a:extLst>
          </p:cNvPr>
          <p:cNvSpPr/>
          <p:nvPr/>
        </p:nvSpPr>
        <p:spPr>
          <a:xfrm>
            <a:off x="7721599" y="5739368"/>
            <a:ext cx="1493520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level algorithm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B43AB-31CA-FD9D-32D2-8E21441BC730}"/>
              </a:ext>
            </a:extLst>
          </p:cNvPr>
          <p:cNvSpPr txBox="1"/>
          <p:nvPr/>
        </p:nvSpPr>
        <p:spPr>
          <a:xfrm flipH="1">
            <a:off x="5171438" y="58645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C0995-C733-DE50-7521-B15DA84E44D9}"/>
              </a:ext>
            </a:extLst>
          </p:cNvPr>
          <p:cNvSpPr txBox="1"/>
          <p:nvPr/>
        </p:nvSpPr>
        <p:spPr>
          <a:xfrm>
            <a:off x="7294685" y="5884762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BFB0-975E-9A83-7ECD-7B7F83215667}"/>
              </a:ext>
            </a:extLst>
          </p:cNvPr>
          <p:cNvSpPr txBox="1"/>
          <p:nvPr/>
        </p:nvSpPr>
        <p:spPr>
          <a:xfrm>
            <a:off x="9834880" y="6069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D87A6-A9ED-0213-AFF5-1FC909861444}"/>
              </a:ext>
            </a:extLst>
          </p:cNvPr>
          <p:cNvSpPr txBox="1"/>
          <p:nvPr/>
        </p:nvSpPr>
        <p:spPr>
          <a:xfrm>
            <a:off x="9423032" y="5831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F95046-DA38-3724-DE10-A8159D45CA7A}"/>
              </a:ext>
            </a:extLst>
          </p:cNvPr>
          <p:cNvSpPr/>
          <p:nvPr/>
        </p:nvSpPr>
        <p:spPr>
          <a:xfrm>
            <a:off x="9857739" y="5705971"/>
            <a:ext cx="1701801" cy="6197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A535-BB4C-6B7A-E6D5-4C170767A7BE}"/>
              </a:ext>
            </a:extLst>
          </p:cNvPr>
          <p:cNvSpPr txBox="1"/>
          <p:nvPr/>
        </p:nvSpPr>
        <p:spPr>
          <a:xfrm>
            <a:off x="772160" y="101600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Supervised learning</a:t>
            </a:r>
            <a:endParaRPr lang="en-IN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D16D74-A9EE-A69D-03E0-6146BCDF6525}"/>
              </a:ext>
            </a:extLst>
          </p:cNvPr>
          <p:cNvCxnSpPr>
            <a:cxnSpLocks/>
          </p:cNvCxnSpPr>
          <p:nvPr/>
        </p:nvCxnSpPr>
        <p:spPr>
          <a:xfrm>
            <a:off x="883920" y="624820"/>
            <a:ext cx="3586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4B6559-740E-7FCA-FF24-3DEB408FB06D}"/>
              </a:ext>
            </a:extLst>
          </p:cNvPr>
          <p:cNvSpPr txBox="1"/>
          <p:nvPr/>
        </p:nvSpPr>
        <p:spPr>
          <a:xfrm>
            <a:off x="772160" y="778708"/>
            <a:ext cx="422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by other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45A9A-4DCF-7B17-73B2-E70912A659D2}"/>
              </a:ext>
            </a:extLst>
          </p:cNvPr>
          <p:cNvSpPr txBox="1"/>
          <p:nvPr/>
        </p:nvSpPr>
        <p:spPr>
          <a:xfrm>
            <a:off x="772160" y="1332705"/>
            <a:ext cx="331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Its has features and label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99CE0-B5D7-F221-B2BF-C33493E73430}"/>
              </a:ext>
            </a:extLst>
          </p:cNvPr>
          <p:cNvSpPr txBox="1"/>
          <p:nvPr/>
        </p:nvSpPr>
        <p:spPr>
          <a:xfrm>
            <a:off x="772160" y="1886702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Regression and Classification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41366A-A8E2-632D-DAB2-0C55B23C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27421"/>
            <a:ext cx="4226560" cy="2259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5DB379-C48D-6D2F-0511-4E8EB39CE5E6}"/>
              </a:ext>
            </a:extLst>
          </p:cNvPr>
          <p:cNvSpPr txBox="1"/>
          <p:nvPr/>
        </p:nvSpPr>
        <p:spPr>
          <a:xfrm>
            <a:off x="5110480" y="259457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unsupervised learning</a:t>
            </a:r>
            <a:endParaRPr lang="en-IN" sz="2800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F1E4FF-25BF-9F3D-6EA7-D1A868C160C1}"/>
              </a:ext>
            </a:extLst>
          </p:cNvPr>
          <p:cNvCxnSpPr>
            <a:cxnSpLocks/>
          </p:cNvCxnSpPr>
          <p:nvPr/>
        </p:nvCxnSpPr>
        <p:spPr>
          <a:xfrm>
            <a:off x="5110480" y="3117790"/>
            <a:ext cx="389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1DA1DE-BD46-C716-F03C-1C6D1E86F47E}"/>
              </a:ext>
            </a:extLst>
          </p:cNvPr>
          <p:cNvSpPr txBox="1"/>
          <p:nvPr/>
        </p:nvSpPr>
        <p:spPr>
          <a:xfrm>
            <a:off x="5684520" y="3228945"/>
            <a:ext cx="370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learning by own 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DD99B-F2B4-C3FF-DBD2-637CA897EA15}"/>
              </a:ext>
            </a:extLst>
          </p:cNvPr>
          <p:cNvSpPr txBox="1"/>
          <p:nvPr/>
        </p:nvSpPr>
        <p:spPr>
          <a:xfrm>
            <a:off x="5613400" y="3721087"/>
            <a:ext cx="40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clustering and association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4335529-71DE-84BD-1E39-1C02A962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586346"/>
            <a:ext cx="3931920" cy="19848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0EA30B-46ED-E8BD-E652-BD5974A3A4C8}"/>
              </a:ext>
            </a:extLst>
          </p:cNvPr>
          <p:cNvSpPr txBox="1"/>
          <p:nvPr/>
        </p:nvSpPr>
        <p:spPr>
          <a:xfrm>
            <a:off x="3281680" y="4729278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reinforcement learning  </a:t>
            </a:r>
            <a:endParaRPr lang="en-IN" sz="2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0FEC2B-5D46-750D-EA3C-B98E49A5B10F}"/>
              </a:ext>
            </a:extLst>
          </p:cNvPr>
          <p:cNvCxnSpPr>
            <a:cxnSpLocks/>
          </p:cNvCxnSpPr>
          <p:nvPr/>
        </p:nvCxnSpPr>
        <p:spPr>
          <a:xfrm>
            <a:off x="3408680" y="5292916"/>
            <a:ext cx="390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3022EE-E2A8-20A8-7006-0A7A29D22BBE}"/>
              </a:ext>
            </a:extLst>
          </p:cNvPr>
          <p:cNvSpPr txBox="1"/>
          <p:nvPr/>
        </p:nvSpPr>
        <p:spPr>
          <a:xfrm>
            <a:off x="3281680" y="5573384"/>
            <a:ext cx="412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Getting reward and penalties</a:t>
            </a:r>
            <a:endParaRPr lang="en-IN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5ACAD6-9AC2-A8AB-A107-24FE2764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724493"/>
            <a:ext cx="3906520" cy="20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C5BC8-0655-16D8-E848-13AA63264E4C}"/>
              </a:ext>
            </a:extLst>
          </p:cNvPr>
          <p:cNvSpPr txBox="1"/>
          <p:nvPr/>
        </p:nvSpPr>
        <p:spPr>
          <a:xfrm>
            <a:off x="203200" y="0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Regression </a:t>
            </a:r>
            <a:endParaRPr lang="en-IN" sz="2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F97AF-B62E-3625-0DB3-5F661418F7E4}"/>
              </a:ext>
            </a:extLst>
          </p:cNvPr>
          <p:cNvCxnSpPr/>
          <p:nvPr/>
        </p:nvCxnSpPr>
        <p:spPr>
          <a:xfrm>
            <a:off x="325120" y="523220"/>
            <a:ext cx="218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624436-2975-D5D9-53FE-013E5AD3984C}"/>
              </a:ext>
            </a:extLst>
          </p:cNvPr>
          <p:cNvSpPr txBox="1"/>
          <p:nvPr/>
        </p:nvSpPr>
        <p:spPr>
          <a:xfrm>
            <a:off x="325120" y="87376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is used to predict continuous values 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76453-E576-99DC-C044-13DA9C3B9B39}"/>
              </a:ext>
            </a:extLst>
          </p:cNvPr>
          <p:cNvSpPr txBox="1"/>
          <p:nvPr/>
        </p:nvSpPr>
        <p:spPr>
          <a:xfrm>
            <a:off x="325120" y="1747519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its continuous 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F304A-7F16-ABAA-D1F7-9F77CB650A7E}"/>
              </a:ext>
            </a:extLst>
          </p:cNvPr>
          <p:cNvSpPr txBox="1"/>
          <p:nvPr/>
        </p:nvSpPr>
        <p:spPr>
          <a:xfrm>
            <a:off x="325120" y="2147629"/>
            <a:ext cx="30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Ex: Books </a:t>
            </a:r>
            <a:endParaRPr lang="en-IN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C57DF5-6919-6160-9333-CA2C1683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58462"/>
            <a:ext cx="3860800" cy="18891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41F728-2B99-7839-2C55-8654BB44D35E}"/>
              </a:ext>
            </a:extLst>
          </p:cNvPr>
          <p:cNvSpPr txBox="1"/>
          <p:nvPr/>
        </p:nvSpPr>
        <p:spPr>
          <a:xfrm>
            <a:off x="8531596" y="3325240"/>
            <a:ext cx="379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classification</a:t>
            </a:r>
            <a:endParaRPr lang="en-IN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892829-3CC3-F4E6-33B1-C35CA553A2D4}"/>
              </a:ext>
            </a:extLst>
          </p:cNvPr>
          <p:cNvCxnSpPr>
            <a:cxnSpLocks/>
          </p:cNvCxnSpPr>
          <p:nvPr/>
        </p:nvCxnSpPr>
        <p:spPr>
          <a:xfrm>
            <a:off x="8531596" y="3746249"/>
            <a:ext cx="236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A4FF50-5DF6-1970-9EBB-50CBA8624927}"/>
              </a:ext>
            </a:extLst>
          </p:cNvPr>
          <p:cNvSpPr txBox="1"/>
          <p:nvPr/>
        </p:nvSpPr>
        <p:spPr>
          <a:xfrm>
            <a:off x="8310880" y="3952220"/>
            <a:ext cx="339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is used to discrete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is not continuous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Ex: true or false , may or may not </a:t>
            </a:r>
            <a:endParaRPr lang="en-IN" sz="20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C21C35-7708-457E-26AC-3626EA882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86" y="3429000"/>
            <a:ext cx="3797359" cy="23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564B0-35A1-9E2C-9493-B4C1614C2BB3}"/>
              </a:ext>
            </a:extLst>
          </p:cNvPr>
          <p:cNvSpPr txBox="1"/>
          <p:nvPr/>
        </p:nvSpPr>
        <p:spPr>
          <a:xfrm>
            <a:off x="589280" y="35506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Features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E22656-BEB2-253C-398F-49AEC5A11F34}"/>
              </a:ext>
            </a:extLst>
          </p:cNvPr>
          <p:cNvCxnSpPr>
            <a:cxnSpLocks/>
          </p:cNvCxnSpPr>
          <p:nvPr/>
        </p:nvCxnSpPr>
        <p:spPr>
          <a:xfrm>
            <a:off x="589280" y="670520"/>
            <a:ext cx="2035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6C76-7BC3-424C-57DB-74CA3DE4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5" y="922216"/>
            <a:ext cx="2949677" cy="2068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37C8FB-7D38-EDF3-5055-F4997A3FAE0D}"/>
              </a:ext>
            </a:extLst>
          </p:cNvPr>
          <p:cNvSpPr txBox="1"/>
          <p:nvPr/>
        </p:nvSpPr>
        <p:spPr>
          <a:xfrm>
            <a:off x="5361529" y="49064"/>
            <a:ext cx="217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label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9A916-5667-B5AB-2E7B-97C8CD0A2543}"/>
              </a:ext>
            </a:extLst>
          </p:cNvPr>
          <p:cNvCxnSpPr>
            <a:cxnSpLocks/>
          </p:cNvCxnSpPr>
          <p:nvPr/>
        </p:nvCxnSpPr>
        <p:spPr>
          <a:xfrm>
            <a:off x="5140633" y="650788"/>
            <a:ext cx="2174567" cy="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92C6A81-45A7-D081-AEC2-69B9B3B1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22216"/>
            <a:ext cx="2438400" cy="170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053331-89BC-450A-05B1-80C674989FCD}"/>
              </a:ext>
            </a:extLst>
          </p:cNvPr>
          <p:cNvSpPr txBox="1"/>
          <p:nvPr/>
        </p:nvSpPr>
        <p:spPr>
          <a:xfrm>
            <a:off x="4300302" y="2814635"/>
            <a:ext cx="323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model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237F4E-93DC-E4F1-1889-E898DE406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77" y="3568155"/>
            <a:ext cx="3755923" cy="222849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4485AE-5AD9-CEED-AB8C-7B6A3E0689D4}"/>
              </a:ext>
            </a:extLst>
          </p:cNvPr>
          <p:cNvCxnSpPr>
            <a:cxnSpLocks/>
          </p:cNvCxnSpPr>
          <p:nvPr/>
        </p:nvCxnSpPr>
        <p:spPr>
          <a:xfrm>
            <a:off x="4398625" y="3296323"/>
            <a:ext cx="169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35B723-40D0-3EEF-07D6-D1BDFCEDB607}"/>
              </a:ext>
            </a:extLst>
          </p:cNvPr>
          <p:cNvSpPr/>
          <p:nvPr/>
        </p:nvSpPr>
        <p:spPr>
          <a:xfrm>
            <a:off x="8475406" y="2369574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(features)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5EFF5B-95E6-05BC-90A1-87573673D06A}"/>
              </a:ext>
            </a:extLst>
          </p:cNvPr>
          <p:cNvSpPr/>
          <p:nvPr/>
        </p:nvSpPr>
        <p:spPr>
          <a:xfrm>
            <a:off x="8475407" y="3873909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(label)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DA86D8-1B58-978D-774F-427E75BE3106}"/>
              </a:ext>
            </a:extLst>
          </p:cNvPr>
          <p:cNvSpPr/>
          <p:nvPr/>
        </p:nvSpPr>
        <p:spPr>
          <a:xfrm>
            <a:off x="8377085" y="5515546"/>
            <a:ext cx="2349909" cy="11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(model)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EB72E96-8686-894D-8862-DEEAA97E9036}"/>
              </a:ext>
            </a:extLst>
          </p:cNvPr>
          <p:cNvSpPr/>
          <p:nvPr/>
        </p:nvSpPr>
        <p:spPr>
          <a:xfrm>
            <a:off x="9365226" y="3448840"/>
            <a:ext cx="299884" cy="2877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74B787B-1A93-F0E1-8D52-96D7B26BECE2}"/>
              </a:ext>
            </a:extLst>
          </p:cNvPr>
          <p:cNvSpPr/>
          <p:nvPr/>
        </p:nvSpPr>
        <p:spPr>
          <a:xfrm>
            <a:off x="9419303" y="5004619"/>
            <a:ext cx="353962" cy="3736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87876-3959-5F2E-4ACA-D2B59F76FA62}"/>
              </a:ext>
            </a:extLst>
          </p:cNvPr>
          <p:cNvSpPr txBox="1"/>
          <p:nvPr/>
        </p:nvSpPr>
        <p:spPr>
          <a:xfrm>
            <a:off x="4059043" y="0"/>
            <a:ext cx="337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2EEA-2F5D-5182-A4D4-AE7AA233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5" y="970223"/>
            <a:ext cx="10560205" cy="5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BA886-04D2-F865-CC49-7042D34AB59D}"/>
              </a:ext>
            </a:extLst>
          </p:cNvPr>
          <p:cNvSpPr txBox="1"/>
          <p:nvPr/>
        </p:nvSpPr>
        <p:spPr>
          <a:xfrm>
            <a:off x="4549698" y="557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Non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D314-3AAE-A588-5831-CB0994AC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835190"/>
            <a:ext cx="10738625" cy="5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6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AAFE-7EEC-2AB6-966C-F4B9F5207E18}"/>
              </a:ext>
            </a:extLst>
          </p:cNvPr>
          <p:cNvSpPr txBox="1"/>
          <p:nvPr/>
        </p:nvSpPr>
        <p:spPr>
          <a:xfrm>
            <a:off x="4259765" y="55757"/>
            <a:ext cx="43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1365-CF1C-D9E0-AAEE-999464CC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8" y="914400"/>
            <a:ext cx="10638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166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Calligraphy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Ikram</dc:creator>
  <cp:lastModifiedBy>Mohammed Ikram</cp:lastModifiedBy>
  <cp:revision>5</cp:revision>
  <dcterms:created xsi:type="dcterms:W3CDTF">2022-08-31T14:01:53Z</dcterms:created>
  <dcterms:modified xsi:type="dcterms:W3CDTF">2023-06-07T07:11:57Z</dcterms:modified>
</cp:coreProperties>
</file>