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72" r:id="rId10"/>
    <p:sldId id="273" r:id="rId11"/>
    <p:sldId id="27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5393"/>
    <a:srgbClr val="E89B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E10539-D94A-3AC3-37A7-79CB4E7A3016}" v="192" dt="2024-06-21T15:28:42.1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umar Shrestha" userId="S::krishna.745422@sms.tu.edu.np::b31c7c1d-23d3-48cd-9382-30b2ba73de70" providerId="AD" clId="Web-{24E10539-D94A-3AC3-37A7-79CB4E7A3016}"/>
    <pc:docChg chg="modSld">
      <pc:chgData name="Krishna Kumar Shrestha" userId="S::krishna.745422@sms.tu.edu.np::b31c7c1d-23d3-48cd-9382-30b2ba73de70" providerId="AD" clId="Web-{24E10539-D94A-3AC3-37A7-79CB4E7A3016}" dt="2024-06-21T15:28:42.171" v="131" actId="14100"/>
      <pc:docMkLst>
        <pc:docMk/>
      </pc:docMkLst>
      <pc:sldChg chg="addSp modSp mod modTransition setBg">
        <pc:chgData name="Krishna Kumar Shrestha" userId="S::krishna.745422@sms.tu.edu.np::b31c7c1d-23d3-48cd-9382-30b2ba73de70" providerId="AD" clId="Web-{24E10539-D94A-3AC3-37A7-79CB4E7A3016}" dt="2024-06-21T15:03:21.549" v="29"/>
        <pc:sldMkLst>
          <pc:docMk/>
          <pc:sldMk cId="1665930584" sldId="256"/>
        </pc:sldMkLst>
        <pc:spChg chg="mod">
          <ac:chgData name="Krishna Kumar Shrestha" userId="S::krishna.745422@sms.tu.edu.np::b31c7c1d-23d3-48cd-9382-30b2ba73de70" providerId="AD" clId="Web-{24E10539-D94A-3AC3-37A7-79CB4E7A3016}" dt="2024-06-21T15:03:21.549" v="29"/>
          <ac:spMkLst>
            <pc:docMk/>
            <pc:sldMk cId="1665930584" sldId="256"/>
            <ac:spMk id="2" creationId="{5F8BB4E3-F285-C0FF-B6CF-2F9B61FF6700}"/>
          </ac:spMkLst>
        </pc:spChg>
        <pc:spChg chg="mod">
          <ac:chgData name="Krishna Kumar Shrestha" userId="S::krishna.745422@sms.tu.edu.np::b31c7c1d-23d3-48cd-9382-30b2ba73de70" providerId="AD" clId="Web-{24E10539-D94A-3AC3-37A7-79CB4E7A3016}" dt="2024-06-21T15:03:21.549" v="29"/>
          <ac:spMkLst>
            <pc:docMk/>
            <pc:sldMk cId="1665930584" sldId="256"/>
            <ac:spMk id="10" creationId="{6DA4591C-C26D-A7A8-9140-7A6D625BE8AF}"/>
          </ac:spMkLst>
        </pc:spChg>
        <pc:spChg chg="mod">
          <ac:chgData name="Krishna Kumar Shrestha" userId="S::krishna.745422@sms.tu.edu.np::b31c7c1d-23d3-48cd-9382-30b2ba73de70" providerId="AD" clId="Web-{24E10539-D94A-3AC3-37A7-79CB4E7A3016}" dt="2024-06-21T15:03:21.549" v="29"/>
          <ac:spMkLst>
            <pc:docMk/>
            <pc:sldMk cId="1665930584" sldId="256"/>
            <ac:spMk id="11" creationId="{E1D11F9A-7362-1C5F-E900-14B29BD8E6F7}"/>
          </ac:spMkLst>
        </pc:spChg>
        <pc:spChg chg="add">
          <ac:chgData name="Krishna Kumar Shrestha" userId="S::krishna.745422@sms.tu.edu.np::b31c7c1d-23d3-48cd-9382-30b2ba73de70" providerId="AD" clId="Web-{24E10539-D94A-3AC3-37A7-79CB4E7A3016}" dt="2024-06-21T15:03:21.549" v="29"/>
          <ac:spMkLst>
            <pc:docMk/>
            <pc:sldMk cId="1665930584" sldId="256"/>
            <ac:spMk id="16" creationId="{D55CA618-78A6-47F6-B865-E9315164FB49}"/>
          </ac:spMkLst>
        </pc:spChg>
        <pc:spChg chg="add">
          <ac:chgData name="Krishna Kumar Shrestha" userId="S::krishna.745422@sms.tu.edu.np::b31c7c1d-23d3-48cd-9382-30b2ba73de70" providerId="AD" clId="Web-{24E10539-D94A-3AC3-37A7-79CB4E7A3016}" dt="2024-06-21T15:03:21.549" v="29"/>
          <ac:spMkLst>
            <pc:docMk/>
            <pc:sldMk cId="1665930584" sldId="256"/>
            <ac:spMk id="22" creationId="{8ED94938-268E-4C0A-A08A-B3980C78BAEB}"/>
          </ac:spMkLst>
        </pc:spChg>
        <pc:grpChg chg="add">
          <ac:chgData name="Krishna Kumar Shrestha" userId="S::krishna.745422@sms.tu.edu.np::b31c7c1d-23d3-48cd-9382-30b2ba73de70" providerId="AD" clId="Web-{24E10539-D94A-3AC3-37A7-79CB4E7A3016}" dt="2024-06-21T15:03:21.549" v="29"/>
          <ac:grpSpMkLst>
            <pc:docMk/>
            <pc:sldMk cId="1665930584" sldId="256"/>
            <ac:grpSpMk id="18" creationId="{B83D307E-DF68-43F8-97CE-0AAE950A7129}"/>
          </ac:grpSpMkLst>
        </pc:grpChg>
        <pc:picChg chg="mod">
          <ac:chgData name="Krishna Kumar Shrestha" userId="S::krishna.745422@sms.tu.edu.np::b31c7c1d-23d3-48cd-9382-30b2ba73de70" providerId="AD" clId="Web-{24E10539-D94A-3AC3-37A7-79CB4E7A3016}" dt="2024-06-21T15:03:21.549" v="29"/>
          <ac:picMkLst>
            <pc:docMk/>
            <pc:sldMk cId="1665930584" sldId="256"/>
            <ac:picMk id="5" creationId="{7E8865E4-5AD9-4282-0131-7B9457DB1947}"/>
          </ac:picMkLst>
        </pc:picChg>
        <pc:picChg chg="mod">
          <ac:chgData name="Krishna Kumar Shrestha" userId="S::krishna.745422@sms.tu.edu.np::b31c7c1d-23d3-48cd-9382-30b2ba73de70" providerId="AD" clId="Web-{24E10539-D94A-3AC3-37A7-79CB4E7A3016}" dt="2024-06-21T15:03:21.549" v="29"/>
          <ac:picMkLst>
            <pc:docMk/>
            <pc:sldMk cId="1665930584" sldId="256"/>
            <ac:picMk id="9" creationId="{97BCECDF-479A-2D76-A4EF-D28D5EFDE13C}"/>
          </ac:picMkLst>
        </pc:picChg>
      </pc:sldChg>
      <pc:sldChg chg="modTransition addAnim">
        <pc:chgData name="Krishna Kumar Shrestha" userId="S::krishna.745422@sms.tu.edu.np::b31c7c1d-23d3-48cd-9382-30b2ba73de70" providerId="AD" clId="Web-{24E10539-D94A-3AC3-37A7-79CB4E7A3016}" dt="2024-06-21T14:57:39.583" v="15"/>
        <pc:sldMkLst>
          <pc:docMk/>
          <pc:sldMk cId="683063988" sldId="257"/>
        </pc:sldMkLst>
      </pc:sldChg>
      <pc:sldChg chg="addSp modSp mod modTransition setBg">
        <pc:chgData name="Krishna Kumar Shrestha" userId="S::krishna.745422@sms.tu.edu.np::b31c7c1d-23d3-48cd-9382-30b2ba73de70" providerId="AD" clId="Web-{24E10539-D94A-3AC3-37A7-79CB4E7A3016}" dt="2024-06-21T15:03:49.160" v="30"/>
        <pc:sldMkLst>
          <pc:docMk/>
          <pc:sldMk cId="3310276549" sldId="258"/>
        </pc:sldMkLst>
        <pc:spChg chg="mod">
          <ac:chgData name="Krishna Kumar Shrestha" userId="S::krishna.745422@sms.tu.edu.np::b31c7c1d-23d3-48cd-9382-30b2ba73de70" providerId="AD" clId="Web-{24E10539-D94A-3AC3-37A7-79CB4E7A3016}" dt="2024-06-21T15:03:49.160" v="30"/>
          <ac:spMkLst>
            <pc:docMk/>
            <pc:sldMk cId="3310276549" sldId="258"/>
            <ac:spMk id="2" creationId="{E290171F-E309-14AF-BDA1-20AD8407089B}"/>
          </ac:spMkLst>
        </pc:spChg>
        <pc:spChg chg="mod">
          <ac:chgData name="Krishna Kumar Shrestha" userId="S::krishna.745422@sms.tu.edu.np::b31c7c1d-23d3-48cd-9382-30b2ba73de70" providerId="AD" clId="Web-{24E10539-D94A-3AC3-37A7-79CB4E7A3016}" dt="2024-06-21T15:03:49.160" v="30"/>
          <ac:spMkLst>
            <pc:docMk/>
            <pc:sldMk cId="3310276549" sldId="258"/>
            <ac:spMk id="3" creationId="{5BCCD243-5732-E9ED-8728-92A305F51161}"/>
          </ac:spMkLst>
        </pc:spChg>
        <pc:spChg chg="add">
          <ac:chgData name="Krishna Kumar Shrestha" userId="S::krishna.745422@sms.tu.edu.np::b31c7c1d-23d3-48cd-9382-30b2ba73de70" providerId="AD" clId="Web-{24E10539-D94A-3AC3-37A7-79CB4E7A3016}" dt="2024-06-21T15:03:49.160" v="30"/>
          <ac:spMkLst>
            <pc:docMk/>
            <pc:sldMk cId="3310276549" sldId="258"/>
            <ac:spMk id="13" creationId="{A9F529C3-C941-49FD-8C67-82F134F64BDB}"/>
          </ac:spMkLst>
        </pc:spChg>
        <pc:spChg chg="add">
          <ac:chgData name="Krishna Kumar Shrestha" userId="S::krishna.745422@sms.tu.edu.np::b31c7c1d-23d3-48cd-9382-30b2ba73de70" providerId="AD" clId="Web-{24E10539-D94A-3AC3-37A7-79CB4E7A3016}" dt="2024-06-21T15:03:49.160" v="30"/>
          <ac:spMkLst>
            <pc:docMk/>
            <pc:sldMk cId="3310276549" sldId="258"/>
            <ac:spMk id="15" creationId="{20586029-32A0-47E5-9AEC-AE3ABA6B94D0}"/>
          </ac:spMkLst>
        </pc:spChg>
        <pc:grpChg chg="mod">
          <ac:chgData name="Krishna Kumar Shrestha" userId="S::krishna.745422@sms.tu.edu.np::b31c7c1d-23d3-48cd-9382-30b2ba73de70" providerId="AD" clId="Web-{24E10539-D94A-3AC3-37A7-79CB4E7A3016}" dt="2024-06-21T15:03:49.160" v="30"/>
          <ac:grpSpMkLst>
            <pc:docMk/>
            <pc:sldMk cId="3310276549" sldId="258"/>
            <ac:grpSpMk id="8" creationId="{C6B4E0EC-9E2F-90F8-3AB8-1232461952E2}"/>
          </ac:grpSpMkLst>
        </pc:grpChg>
        <pc:picChg chg="mod">
          <ac:chgData name="Krishna Kumar Shrestha" userId="S::krishna.745422@sms.tu.edu.np::b31c7c1d-23d3-48cd-9382-30b2ba73de70" providerId="AD" clId="Web-{24E10539-D94A-3AC3-37A7-79CB4E7A3016}" dt="2024-06-21T15:03:49.160" v="30"/>
          <ac:picMkLst>
            <pc:docMk/>
            <pc:sldMk cId="3310276549" sldId="258"/>
            <ac:picMk id="7" creationId="{C24FD11E-A5F5-F27F-90EA-50C7958289EF}"/>
          </ac:picMkLst>
        </pc:picChg>
        <pc:cxnChg chg="add">
          <ac:chgData name="Krishna Kumar Shrestha" userId="S::krishna.745422@sms.tu.edu.np::b31c7c1d-23d3-48cd-9382-30b2ba73de70" providerId="AD" clId="Web-{24E10539-D94A-3AC3-37A7-79CB4E7A3016}" dt="2024-06-21T15:03:49.160" v="30"/>
          <ac:cxnSpMkLst>
            <pc:docMk/>
            <pc:sldMk cId="3310276549" sldId="258"/>
            <ac:cxnSpMk id="17" creationId="{8C730EAB-A532-4295-A302-FB4B90DB9F5E}"/>
          </ac:cxnSpMkLst>
        </pc:cxnChg>
      </pc:sldChg>
      <pc:sldChg chg="addSp modSp mod modTransition setBg">
        <pc:chgData name="Krishna Kumar Shrestha" userId="S::krishna.745422@sms.tu.edu.np::b31c7c1d-23d3-48cd-9382-30b2ba73de70" providerId="AD" clId="Web-{24E10539-D94A-3AC3-37A7-79CB4E7A3016}" dt="2024-06-21T15:04:00.504" v="31"/>
        <pc:sldMkLst>
          <pc:docMk/>
          <pc:sldMk cId="533600470" sldId="259"/>
        </pc:sldMkLst>
        <pc:spChg chg="mod">
          <ac:chgData name="Krishna Kumar Shrestha" userId="S::krishna.745422@sms.tu.edu.np::b31c7c1d-23d3-48cd-9382-30b2ba73de70" providerId="AD" clId="Web-{24E10539-D94A-3AC3-37A7-79CB4E7A3016}" dt="2024-06-21T15:04:00.504" v="31"/>
          <ac:spMkLst>
            <pc:docMk/>
            <pc:sldMk cId="533600470" sldId="259"/>
            <ac:spMk id="2" creationId="{E290171F-E309-14AF-BDA1-20AD8407089B}"/>
          </ac:spMkLst>
        </pc:spChg>
        <pc:spChg chg="mod">
          <ac:chgData name="Krishna Kumar Shrestha" userId="S::krishna.745422@sms.tu.edu.np::b31c7c1d-23d3-48cd-9382-30b2ba73de70" providerId="AD" clId="Web-{24E10539-D94A-3AC3-37A7-79CB4E7A3016}" dt="2024-06-21T15:04:00.504" v="31"/>
          <ac:spMkLst>
            <pc:docMk/>
            <pc:sldMk cId="533600470" sldId="259"/>
            <ac:spMk id="3" creationId="{5BCCD243-5732-E9ED-8728-92A305F51161}"/>
          </ac:spMkLst>
        </pc:spChg>
        <pc:spChg chg="add">
          <ac:chgData name="Krishna Kumar Shrestha" userId="S::krishna.745422@sms.tu.edu.np::b31c7c1d-23d3-48cd-9382-30b2ba73de70" providerId="AD" clId="Web-{24E10539-D94A-3AC3-37A7-79CB4E7A3016}" dt="2024-06-21T15:04:00.504" v="31"/>
          <ac:spMkLst>
            <pc:docMk/>
            <pc:sldMk cId="533600470" sldId="259"/>
            <ac:spMk id="13" creationId="{A9F529C3-C941-49FD-8C67-82F134F64BDB}"/>
          </ac:spMkLst>
        </pc:spChg>
        <pc:spChg chg="add">
          <ac:chgData name="Krishna Kumar Shrestha" userId="S::krishna.745422@sms.tu.edu.np::b31c7c1d-23d3-48cd-9382-30b2ba73de70" providerId="AD" clId="Web-{24E10539-D94A-3AC3-37A7-79CB4E7A3016}" dt="2024-06-21T15:04:00.504" v="31"/>
          <ac:spMkLst>
            <pc:docMk/>
            <pc:sldMk cId="533600470" sldId="259"/>
            <ac:spMk id="15" creationId="{20586029-32A0-47E5-9AEC-AE3ABA6B94D0}"/>
          </ac:spMkLst>
        </pc:spChg>
        <pc:grpChg chg="mod">
          <ac:chgData name="Krishna Kumar Shrestha" userId="S::krishna.745422@sms.tu.edu.np::b31c7c1d-23d3-48cd-9382-30b2ba73de70" providerId="AD" clId="Web-{24E10539-D94A-3AC3-37A7-79CB4E7A3016}" dt="2024-06-21T15:04:00.504" v="31"/>
          <ac:grpSpMkLst>
            <pc:docMk/>
            <pc:sldMk cId="533600470" sldId="259"/>
            <ac:grpSpMk id="8" creationId="{C6B4E0EC-9E2F-90F8-3AB8-1232461952E2}"/>
          </ac:grpSpMkLst>
        </pc:grpChg>
        <pc:picChg chg="mod">
          <ac:chgData name="Krishna Kumar Shrestha" userId="S::krishna.745422@sms.tu.edu.np::b31c7c1d-23d3-48cd-9382-30b2ba73de70" providerId="AD" clId="Web-{24E10539-D94A-3AC3-37A7-79CB4E7A3016}" dt="2024-06-21T15:04:00.504" v="31"/>
          <ac:picMkLst>
            <pc:docMk/>
            <pc:sldMk cId="533600470" sldId="259"/>
            <ac:picMk id="7" creationId="{C24FD11E-A5F5-F27F-90EA-50C7958289EF}"/>
          </ac:picMkLst>
        </pc:picChg>
        <pc:cxnChg chg="add">
          <ac:chgData name="Krishna Kumar Shrestha" userId="S::krishna.745422@sms.tu.edu.np::b31c7c1d-23d3-48cd-9382-30b2ba73de70" providerId="AD" clId="Web-{24E10539-D94A-3AC3-37A7-79CB4E7A3016}" dt="2024-06-21T15:04:00.504" v="31"/>
          <ac:cxnSpMkLst>
            <pc:docMk/>
            <pc:sldMk cId="533600470" sldId="259"/>
            <ac:cxnSpMk id="17" creationId="{8C730EAB-A532-4295-A302-FB4B90DB9F5E}"/>
          </ac:cxnSpMkLst>
        </pc:cxnChg>
      </pc:sldChg>
      <pc:sldChg chg="modTransition">
        <pc:chgData name="Krishna Kumar Shrestha" userId="S::krishna.745422@sms.tu.edu.np::b31c7c1d-23d3-48cd-9382-30b2ba73de70" providerId="AD" clId="Web-{24E10539-D94A-3AC3-37A7-79CB4E7A3016}" dt="2024-06-21T14:56:24.252" v="5"/>
        <pc:sldMkLst>
          <pc:docMk/>
          <pc:sldMk cId="2800924185" sldId="260"/>
        </pc:sldMkLst>
      </pc:sldChg>
      <pc:sldChg chg="modSp modTransition">
        <pc:chgData name="Krishna Kumar Shrestha" userId="S::krishna.745422@sms.tu.edu.np::b31c7c1d-23d3-48cd-9382-30b2ba73de70" providerId="AD" clId="Web-{24E10539-D94A-3AC3-37A7-79CB4E7A3016}" dt="2024-06-21T14:58:26.069" v="19" actId="14100"/>
        <pc:sldMkLst>
          <pc:docMk/>
          <pc:sldMk cId="2276883853" sldId="261"/>
        </pc:sldMkLst>
        <pc:grpChg chg="mod">
          <ac:chgData name="Krishna Kumar Shrestha" userId="S::krishna.745422@sms.tu.edu.np::b31c7c1d-23d3-48cd-9382-30b2ba73de70" providerId="AD" clId="Web-{24E10539-D94A-3AC3-37A7-79CB4E7A3016}" dt="2024-06-21T14:58:26.069" v="19" actId="14100"/>
          <ac:grpSpMkLst>
            <pc:docMk/>
            <pc:sldMk cId="2276883853" sldId="261"/>
            <ac:grpSpMk id="8" creationId="{C6B4E0EC-9E2F-90F8-3AB8-1232461952E2}"/>
          </ac:grpSpMkLst>
        </pc:grpChg>
      </pc:sldChg>
      <pc:sldChg chg="modTransition addAnim">
        <pc:chgData name="Krishna Kumar Shrestha" userId="S::krishna.745422@sms.tu.edu.np::b31c7c1d-23d3-48cd-9382-30b2ba73de70" providerId="AD" clId="Web-{24E10539-D94A-3AC3-37A7-79CB4E7A3016}" dt="2024-06-21T14:59:41.213" v="25"/>
        <pc:sldMkLst>
          <pc:docMk/>
          <pc:sldMk cId="827356781" sldId="267"/>
        </pc:sldMkLst>
      </pc:sldChg>
      <pc:sldChg chg="modTransition addAnim">
        <pc:chgData name="Krishna Kumar Shrestha" userId="S::krishna.745422@sms.tu.edu.np::b31c7c1d-23d3-48cd-9382-30b2ba73de70" providerId="AD" clId="Web-{24E10539-D94A-3AC3-37A7-79CB4E7A3016}" dt="2024-06-21T15:00:03.870" v="28"/>
        <pc:sldMkLst>
          <pc:docMk/>
          <pc:sldMk cId="737014848" sldId="268"/>
        </pc:sldMkLst>
      </pc:sldChg>
      <pc:sldChg chg="addSp delSp modSp modTransition addAnim">
        <pc:chgData name="Krishna Kumar Shrestha" userId="S::krishna.745422@sms.tu.edu.np::b31c7c1d-23d3-48cd-9382-30b2ba73de70" providerId="AD" clId="Web-{24E10539-D94A-3AC3-37A7-79CB4E7A3016}" dt="2024-06-21T15:28:42.171" v="131" actId="14100"/>
        <pc:sldMkLst>
          <pc:docMk/>
          <pc:sldMk cId="1661164451" sldId="269"/>
        </pc:sldMkLst>
        <pc:spChg chg="mod">
          <ac:chgData name="Krishna Kumar Shrestha" userId="S::krishna.745422@sms.tu.edu.np::b31c7c1d-23d3-48cd-9382-30b2ba73de70" providerId="AD" clId="Web-{24E10539-D94A-3AC3-37A7-79CB4E7A3016}" dt="2024-06-21T15:20:06.151" v="81" actId="20577"/>
          <ac:spMkLst>
            <pc:docMk/>
            <pc:sldMk cId="1661164451" sldId="269"/>
            <ac:spMk id="4" creationId="{80A29CE5-23B8-F8B2-66D6-21AB5197D8BB}"/>
          </ac:spMkLst>
        </pc:spChg>
        <pc:spChg chg="del">
          <ac:chgData name="Krishna Kumar Shrestha" userId="S::krishna.745422@sms.tu.edu.np::b31c7c1d-23d3-48cd-9382-30b2ba73de70" providerId="AD" clId="Web-{24E10539-D94A-3AC3-37A7-79CB4E7A3016}" dt="2024-06-21T15:27:11.277" v="119"/>
          <ac:spMkLst>
            <pc:docMk/>
            <pc:sldMk cId="1661164451" sldId="269"/>
            <ac:spMk id="7" creationId="{F25FF559-9A63-9F6D-12CF-65FD6B71F380}"/>
          </ac:spMkLst>
        </pc:spChg>
        <pc:spChg chg="add mod">
          <ac:chgData name="Krishna Kumar Shrestha" userId="S::krishna.745422@sms.tu.edu.np::b31c7c1d-23d3-48cd-9382-30b2ba73de70" providerId="AD" clId="Web-{24E10539-D94A-3AC3-37A7-79CB4E7A3016}" dt="2024-06-21T15:28:42.171" v="131" actId="14100"/>
          <ac:spMkLst>
            <pc:docMk/>
            <pc:sldMk cId="1661164451" sldId="269"/>
            <ac:spMk id="9" creationId="{6E90A2C0-1A42-67AD-1CCE-32115A939F60}"/>
          </ac:spMkLst>
        </pc:spChg>
        <pc:spChg chg="del">
          <ac:chgData name="Krishna Kumar Shrestha" userId="S::krishna.745422@sms.tu.edu.np::b31c7c1d-23d3-48cd-9382-30b2ba73de70" providerId="AD" clId="Web-{24E10539-D94A-3AC3-37A7-79CB4E7A3016}" dt="2024-06-21T15:27:03.777" v="118"/>
          <ac:spMkLst>
            <pc:docMk/>
            <pc:sldMk cId="1661164451" sldId="269"/>
            <ac:spMk id="11" creationId="{267AFCF6-B380-4C42-40F2-EA3E0EBB97A1}"/>
          </ac:spMkLst>
        </pc:spChg>
        <pc:grpChg chg="del mod">
          <ac:chgData name="Krishna Kumar Shrestha" userId="S::krishna.745422@sms.tu.edu.np::b31c7c1d-23d3-48cd-9382-30b2ba73de70" providerId="AD" clId="Web-{24E10539-D94A-3AC3-37A7-79CB4E7A3016}" dt="2024-06-21T15:27:21.809" v="121"/>
          <ac:grpSpMkLst>
            <pc:docMk/>
            <pc:sldMk cId="1661164451" sldId="269"/>
            <ac:grpSpMk id="8" creationId="{C6B4E0EC-9E2F-90F8-3AB8-1232461952E2}"/>
          </ac:grpSpMkLst>
        </pc:grpChg>
        <pc:graphicFrameChg chg="del mod">
          <ac:chgData name="Krishna Kumar Shrestha" userId="S::krishna.745422@sms.tu.edu.np::b31c7c1d-23d3-48cd-9382-30b2ba73de70" providerId="AD" clId="Web-{24E10539-D94A-3AC3-37A7-79CB4E7A3016}" dt="2024-06-21T15:27:16.793" v="120"/>
          <ac:graphicFrameMkLst>
            <pc:docMk/>
            <pc:sldMk cId="1661164451" sldId="269"/>
            <ac:graphicFrameMk id="10" creationId="{31160A73-0871-4947-BA51-5AE86F77ED94}"/>
          </ac:graphicFrameMkLst>
        </pc:graphicFrameChg>
      </pc:sldChg>
      <pc:sldChg chg="modSp modTransition">
        <pc:chgData name="Krishna Kumar Shrestha" userId="S::krishna.745422@sms.tu.edu.np::b31c7c1d-23d3-48cd-9382-30b2ba73de70" providerId="AD" clId="Web-{24E10539-D94A-3AC3-37A7-79CB4E7A3016}" dt="2024-06-21T14:58:51.383" v="20" actId="14100"/>
        <pc:sldMkLst>
          <pc:docMk/>
          <pc:sldMk cId="3798040914" sldId="270"/>
        </pc:sldMkLst>
        <pc:grpChg chg="mod">
          <ac:chgData name="Krishna Kumar Shrestha" userId="S::krishna.745422@sms.tu.edu.np::b31c7c1d-23d3-48cd-9382-30b2ba73de70" providerId="AD" clId="Web-{24E10539-D94A-3AC3-37A7-79CB4E7A3016}" dt="2024-06-21T14:58:51.383" v="20" actId="14100"/>
          <ac:grpSpMkLst>
            <pc:docMk/>
            <pc:sldMk cId="3798040914" sldId="270"/>
            <ac:grpSpMk id="8" creationId="{C6B4E0EC-9E2F-90F8-3AB8-1232461952E2}"/>
          </ac:grpSpMkLst>
        </pc:grpChg>
      </pc:sldChg>
      <pc:sldChg chg="modSp modTransition">
        <pc:chgData name="Krishna Kumar Shrestha" userId="S::krishna.745422@sms.tu.edu.np::b31c7c1d-23d3-48cd-9382-30b2ba73de70" providerId="AD" clId="Web-{24E10539-D94A-3AC3-37A7-79CB4E7A3016}" dt="2024-06-21T14:59:01.180" v="21" actId="14100"/>
        <pc:sldMkLst>
          <pc:docMk/>
          <pc:sldMk cId="1961999999" sldId="271"/>
        </pc:sldMkLst>
        <pc:grpChg chg="mod">
          <ac:chgData name="Krishna Kumar Shrestha" userId="S::krishna.745422@sms.tu.edu.np::b31c7c1d-23d3-48cd-9382-30b2ba73de70" providerId="AD" clId="Web-{24E10539-D94A-3AC3-37A7-79CB4E7A3016}" dt="2024-06-21T14:59:01.180" v="21" actId="14100"/>
          <ac:grpSpMkLst>
            <pc:docMk/>
            <pc:sldMk cId="1961999999" sldId="271"/>
            <ac:grpSpMk id="8" creationId="{C6B4E0EC-9E2F-90F8-3AB8-1232461952E2}"/>
          </ac:grpSpMkLst>
        </pc:grpChg>
      </pc:sldChg>
      <pc:sldChg chg="modSp modTransition">
        <pc:chgData name="Krishna Kumar Shrestha" userId="S::krishna.745422@sms.tu.edu.np::b31c7c1d-23d3-48cd-9382-30b2ba73de70" providerId="AD" clId="Web-{24E10539-D94A-3AC3-37A7-79CB4E7A3016}" dt="2024-06-21T14:59:14.040" v="22" actId="14100"/>
        <pc:sldMkLst>
          <pc:docMk/>
          <pc:sldMk cId="877344136" sldId="272"/>
        </pc:sldMkLst>
        <pc:grpChg chg="mod">
          <ac:chgData name="Krishna Kumar Shrestha" userId="S::krishna.745422@sms.tu.edu.np::b31c7c1d-23d3-48cd-9382-30b2ba73de70" providerId="AD" clId="Web-{24E10539-D94A-3AC3-37A7-79CB4E7A3016}" dt="2024-06-21T14:59:14.040" v="22" actId="14100"/>
          <ac:grpSpMkLst>
            <pc:docMk/>
            <pc:sldMk cId="877344136" sldId="272"/>
            <ac:grpSpMk id="8" creationId="{C6B4E0EC-9E2F-90F8-3AB8-1232461952E2}"/>
          </ac:grpSpMkLst>
        </pc:grpChg>
      </pc:sldChg>
      <pc:sldChg chg="modTransition">
        <pc:chgData name="Krishna Kumar Shrestha" userId="S::krishna.745422@sms.tu.edu.np::b31c7c1d-23d3-48cd-9382-30b2ba73de70" providerId="AD" clId="Web-{24E10539-D94A-3AC3-37A7-79CB4E7A3016}" dt="2024-06-21T14:56:24.252" v="9"/>
        <pc:sldMkLst>
          <pc:docMk/>
          <pc:sldMk cId="470563233" sldId="273"/>
        </pc:sldMkLst>
      </pc:sldChg>
      <pc:sldChg chg="modTransition">
        <pc:chgData name="Krishna Kumar Shrestha" userId="S::krishna.745422@sms.tu.edu.np::b31c7c1d-23d3-48cd-9382-30b2ba73de70" providerId="AD" clId="Web-{24E10539-D94A-3AC3-37A7-79CB4E7A3016}" dt="2024-06-21T14:56:24.252" v="10"/>
        <pc:sldMkLst>
          <pc:docMk/>
          <pc:sldMk cId="1155302298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749D6-B690-4E0C-8177-CDBF2BFB2BFC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6AA9B-A0EF-4AC3-933A-4699830FB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51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0AA1F-0872-FE00-6D4E-E4E10733E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A3F61-7265-66C9-1A13-3A159A467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CA69F-7888-0F40-B75C-1778E8888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DEA7-9F7F-4F4F-87D3-5C36EB21EA49}" type="datetime1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A4FD5-BCEA-5048-C4AF-783CC6F20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3B441-41C5-8AEC-CDE7-054B507F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1EDA-A734-4730-9B58-0EF5CA5EC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1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5B69-BE6C-39BE-9A88-4E4C4882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81CFA-907D-733E-22A7-0907F95DA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24823-CD0E-9F93-BAC8-0D1777BD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D2AF-BDA0-4257-A6F7-CECC6E54658B}" type="datetime1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31150-01CA-AC61-26F9-AE649A72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094B6-0DA0-305C-7BB5-93205360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1EDA-A734-4730-9B58-0EF5CA5EC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3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47E612-2651-6F2F-6E8F-ECBBF6DC9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8D758A-6BC6-0DB2-8682-3CA6E9F2B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74D23-CFC6-BA37-C88A-B8E07A6CD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7C85-F399-416F-BA8F-23FBB2BA1139}" type="datetime1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C583D-880D-7009-C07F-998F25CD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D9E52-EAF2-4442-7AF8-0CF015FD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1EDA-A734-4730-9B58-0EF5CA5EC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4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0EA0-FDE2-48E9-EB93-21E41E1C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36097-8D6C-E49E-5ECE-E66812641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93AD9-73D7-D058-9496-A2E9DC9C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2656-6093-4F71-8AED-3EAE62FDAE8A}" type="datetime1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7CB8D-4E34-FA26-CC11-D8D55AA45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9CE6C-5D09-E40F-41BD-7ED81824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1EDA-A734-4730-9B58-0EF5CA5EC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8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F4E2A-1FBE-14CB-9BF2-0E0AFC0B3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D10E3-EF46-44A3-4971-017654986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F4261-377C-F495-6C31-B8E589C1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16C1-EB4C-4166-B12D-08DA206BCE20}" type="datetime1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ED2EC-9347-86A7-672A-ABBFD08B7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0F476-39E7-7D74-7037-16E16D61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1EDA-A734-4730-9B58-0EF5CA5EC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1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CC1D9-85F9-C768-501B-672CF4B6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B6DC6-7579-BB9B-E3D8-088A77557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E9D59-A4A6-5B7E-F318-6F1EF9535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3687A-468A-B56A-AE66-B5C90F8DD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EC39-E403-4D03-A57E-55568AD85789}" type="datetime1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9ED44-E464-A8FD-3528-D1461FAD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A7E7E-3CD1-DE11-ECD9-968F5CAFA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1EDA-A734-4730-9B58-0EF5CA5EC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4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F9EF5-BD10-0C79-05F6-A13BF2277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CFED0-7F20-50B3-49FE-1E1A21296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CBF16-124F-FAD4-58D1-E8975C790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6B52B-E9FA-8E82-2564-A87A06FCD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25EF85-1D2D-E514-DE5F-8DAA59169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95A761-B969-5471-6FEB-DDA84A36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D0FEB-AABC-4F20-AF30-06B5C3C15DDD}" type="datetime1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19256D-F24F-23FB-BB00-37E8078FF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1212B4-2786-7749-4D18-0E0268BA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1EDA-A734-4730-9B58-0EF5CA5EC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1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AAE31-0151-C630-39B4-FC3DEC6E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3CF76A-18A1-7197-C49E-43C355EF8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6C0A-6395-4184-ABEB-1E36B6571A70}" type="datetime1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0296C-5820-902C-C5EB-686B44336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B428D-B60E-70D8-2C89-061C0264A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1EDA-A734-4730-9B58-0EF5CA5EC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1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43900-6349-B2A6-315B-86B3618C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2C61F-8720-4997-ACBE-FE3D607D78FE}" type="datetime1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3BA00E-3A64-9FB3-E9FF-A2C7DDA47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75C84-460A-30FA-5CA1-66103CBF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1EDA-A734-4730-9B58-0EF5CA5EC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4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3CBFB-AF21-9F3B-CDB1-081893D78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7480E-7E99-146A-2F6F-E27D45053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CC69F-FEC6-F35F-C8D1-3A2CCE283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0133-F818-1628-AD07-06051F082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620C-4A40-4B5E-B376-05AF25623145}" type="datetime1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75E53-707A-FF7D-070A-9A52C9FD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7F4D6-93DD-8C8D-B68E-F20957A6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1EDA-A734-4730-9B58-0EF5CA5EC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7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F8A9F-CF37-30DC-35AE-F3C54A024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F6368E-4EC6-C96D-3B06-EA43E2507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B1645-641D-2F45-86B6-0AC9A7CD9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CA8C0-5F90-FFA8-012E-A03AC0B7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EC262-0080-4790-9044-6BA6675C1742}" type="datetime1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C92C2-CD6A-E2C8-C3AB-02867EF2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34E35-7CB4-CF4F-89B7-232FF462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1EDA-A734-4730-9B58-0EF5CA5EC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9AF838-D2E6-85BE-249E-654998C18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FF98B-6435-88E8-AD22-2996452BC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59A8A-5080-2F70-A3D5-A8B60B268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E06CA-8EF9-415E-930F-F3C51C602F2E}" type="datetime1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85BD6-601E-C977-AA74-38FA32EAD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D2B19-6173-623C-DACC-1FF9D7B03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A1EDA-A734-4730-9B58-0EF5CA5EC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5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BB4E3-F285-C0FF-B6CF-2F9B61FF6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232" y="3941205"/>
            <a:ext cx="10071536" cy="929750"/>
          </a:xfrm>
        </p:spPr>
        <p:txBody>
          <a:bodyPr anchor="b">
            <a:normAutofit/>
          </a:bodyPr>
          <a:lstStyle/>
          <a:p>
            <a:r>
              <a:rPr lang="en-US" sz="5200" b="1" dirty="0">
                <a:solidFill>
                  <a:srgbClr val="1D539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Networking Event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8865E4-5AD9-4282-0131-7B9457DB1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17" y="1009036"/>
            <a:ext cx="5069590" cy="23235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BCECDF-479A-2D76-A4EF-D28D5EFDE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779" y="671201"/>
            <a:ext cx="2999232" cy="2999232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DA4591C-C26D-A7A8-9140-7A6D625B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352C509-689B-4851-8D21-701475091C3B}" type="datetime1">
              <a:rPr lang="en-US" smtClean="0"/>
              <a:pPr>
                <a:spcAft>
                  <a:spcPts val="600"/>
                </a:spcAft>
              </a:pPr>
              <a:t>6/21/2024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1D11F9A-7362-1C5F-E900-14B29BD8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AA1EDA-A734-4730-9B58-0EF5CA5EC138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30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4FD11E-A5F5-F27F-90EA-50C795828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1" y="8135"/>
            <a:ext cx="3137539" cy="1872587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90171F-E309-14AF-BDA1-20AD8407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E8B7-80AA-4081-BB09-CF87BAC6087B}" type="datetime1">
              <a:rPr lang="en-US" smtClean="0"/>
              <a:t>6/21/2024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CCD243-5732-E9ED-8728-92A305F5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1EDA-A734-4730-9B58-0EF5CA5EC138}" type="slidenum">
              <a:rPr lang="en-US" smtClean="0"/>
              <a:t>10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B4E0EC-9E2F-90F8-3AB8-1232461952E2}"/>
              </a:ext>
            </a:extLst>
          </p:cNvPr>
          <p:cNvGrpSpPr/>
          <p:nvPr/>
        </p:nvGrpSpPr>
        <p:grpSpPr>
          <a:xfrm>
            <a:off x="98820" y="2217969"/>
            <a:ext cx="4863597" cy="3175964"/>
            <a:chOff x="314218" y="2003460"/>
            <a:chExt cx="3425575" cy="306597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66FC8A6-F11A-660A-FECB-BF0524855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18" y="2003460"/>
              <a:ext cx="3065979" cy="3065979"/>
            </a:xfrm>
            <a:prstGeom prst="rect">
              <a:avLst/>
            </a:prstGeom>
          </p:spPr>
        </p:pic>
        <p:sp>
          <p:nvSpPr>
            <p:cNvPr id="6" name="Speech Bubble: Oval 5">
              <a:extLst>
                <a:ext uri="{FF2B5EF4-FFF2-40B4-BE49-F238E27FC236}">
                  <a16:creationId xmlns:a16="http://schemas.microsoft.com/office/drawing/2014/main" id="{6AB67329-7C49-9053-89DB-CF4118B99557}"/>
                </a:ext>
              </a:extLst>
            </p:cNvPr>
            <p:cNvSpPr/>
            <p:nvPr/>
          </p:nvSpPr>
          <p:spPr>
            <a:xfrm>
              <a:off x="1800117" y="2003460"/>
              <a:ext cx="1939676" cy="1541124"/>
            </a:xfrm>
            <a:prstGeom prst="wedgeEllipseCallou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r>
                <a:rPr lang="en-US" sz="2200" kern="1200" dirty="0">
                  <a:solidFill>
                    <a:srgbClr val="1D5393"/>
                  </a:solidFill>
                  <a:latin typeface="Aharoni" panose="02010803020104030203" pitchFamily="2" charset="-79"/>
                  <a:ea typeface="+mn-ea"/>
                  <a:cs typeface="Aharoni" panose="02010803020104030203" pitchFamily="2" charset="-79"/>
                </a:rPr>
                <a:t>Volunteer Management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4EF69D-3A54-186F-AF91-D258BF2FF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275059"/>
              </p:ext>
            </p:extLst>
          </p:nvPr>
        </p:nvGraphicFramePr>
        <p:xfrm>
          <a:off x="5065159" y="719665"/>
          <a:ext cx="3256908" cy="628383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256908">
                  <a:extLst>
                    <a:ext uri="{9D8B030D-6E8A-4147-A177-3AD203B41FA5}">
                      <a16:colId xmlns:a16="http://schemas.microsoft.com/office/drawing/2014/main" val="2817736608"/>
                    </a:ext>
                  </a:extLst>
                </a:gridCol>
              </a:tblGrid>
              <a:tr h="65106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1D5393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Expectation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7862729"/>
                  </a:ext>
                </a:extLst>
              </a:tr>
              <a:tr h="6510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kern="1200" dirty="0">
                          <a:solidFill>
                            <a:srgbClr val="1D5393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rPr>
                        <a:t>Responsibility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4754364"/>
                  </a:ext>
                </a:extLst>
              </a:tr>
              <a:tr h="6510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kern="1200" dirty="0">
                          <a:solidFill>
                            <a:srgbClr val="1D5393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rPr>
                        <a:t>Accountability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212340"/>
                  </a:ext>
                </a:extLst>
              </a:tr>
              <a:tr h="6510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kern="1200" dirty="0">
                          <a:solidFill>
                            <a:srgbClr val="1D5393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rPr>
                        <a:t>Membership Engagement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599493"/>
                  </a:ext>
                </a:extLst>
              </a:tr>
              <a:tr h="6510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kern="1200" dirty="0">
                          <a:solidFill>
                            <a:srgbClr val="1D5393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rPr>
                        <a:t>Volunteer Management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188918"/>
                  </a:ext>
                </a:extLst>
              </a:tr>
              <a:tr h="6510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5105079"/>
                  </a:ext>
                </a:extLst>
              </a:tr>
              <a:tr h="65106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792183"/>
                  </a:ext>
                </a:extLst>
              </a:tr>
              <a:tr h="6510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9221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563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4FD11E-A5F5-F27F-90EA-50C795828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1" y="8135"/>
            <a:ext cx="3137539" cy="1872587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90171F-E309-14AF-BDA1-20AD8407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E8B7-80AA-4081-BB09-CF87BAC6087B}" type="datetime1">
              <a:rPr lang="en-US" smtClean="0"/>
              <a:t>6/21/2024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CCD243-5732-E9ED-8728-92A305F5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1EDA-A734-4730-9B58-0EF5CA5EC138}" type="slidenum">
              <a:rPr lang="en-US" smtClean="0"/>
              <a:t>11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B4E0EC-9E2F-90F8-3AB8-1232461952E2}"/>
              </a:ext>
            </a:extLst>
          </p:cNvPr>
          <p:cNvGrpSpPr/>
          <p:nvPr/>
        </p:nvGrpSpPr>
        <p:grpSpPr>
          <a:xfrm>
            <a:off x="98821" y="2217969"/>
            <a:ext cx="4674742" cy="3065979"/>
            <a:chOff x="314218" y="2003460"/>
            <a:chExt cx="3425575" cy="306597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66FC8A6-F11A-660A-FECB-BF0524855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18" y="2003460"/>
              <a:ext cx="3065979" cy="3065979"/>
            </a:xfrm>
            <a:prstGeom prst="rect">
              <a:avLst/>
            </a:prstGeom>
          </p:spPr>
        </p:pic>
        <p:sp>
          <p:nvSpPr>
            <p:cNvPr id="6" name="Speech Bubble: Oval 5">
              <a:extLst>
                <a:ext uri="{FF2B5EF4-FFF2-40B4-BE49-F238E27FC236}">
                  <a16:creationId xmlns:a16="http://schemas.microsoft.com/office/drawing/2014/main" id="{6AB67329-7C49-9053-89DB-CF4118B99557}"/>
                </a:ext>
              </a:extLst>
            </p:cNvPr>
            <p:cNvSpPr/>
            <p:nvPr/>
          </p:nvSpPr>
          <p:spPr>
            <a:xfrm>
              <a:off x="1800117" y="2003460"/>
              <a:ext cx="1939676" cy="1541124"/>
            </a:xfrm>
            <a:prstGeom prst="wedgeEllipseCallou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1200" dirty="0">
                  <a:solidFill>
                    <a:srgbClr val="1D5393"/>
                  </a:solidFill>
                  <a:latin typeface="Aharoni" panose="02010803020104030203" pitchFamily="2" charset="-79"/>
                  <a:ea typeface="+mn-ea"/>
                  <a:cs typeface="Aharoni" panose="02010803020104030203" pitchFamily="2" charset="-79"/>
                </a:rPr>
                <a:t>Limited Funding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4EF69D-3A54-186F-AF91-D258BF2FF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024676"/>
              </p:ext>
            </p:extLst>
          </p:nvPr>
        </p:nvGraphicFramePr>
        <p:xfrm>
          <a:off x="5065158" y="719665"/>
          <a:ext cx="3890483" cy="654717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890483">
                  <a:extLst>
                    <a:ext uri="{9D8B030D-6E8A-4147-A177-3AD203B41FA5}">
                      <a16:colId xmlns:a16="http://schemas.microsoft.com/office/drawing/2014/main" val="2817736608"/>
                    </a:ext>
                  </a:extLst>
                </a:gridCol>
              </a:tblGrid>
              <a:tr h="65106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1D5393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Expectation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7862729"/>
                  </a:ext>
                </a:extLst>
              </a:tr>
              <a:tr h="6510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kern="1200" dirty="0">
                          <a:solidFill>
                            <a:srgbClr val="1D5393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rPr>
                        <a:t>Responsibility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4754364"/>
                  </a:ext>
                </a:extLst>
              </a:tr>
              <a:tr h="6510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kern="1200" dirty="0">
                          <a:solidFill>
                            <a:srgbClr val="1D5393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rPr>
                        <a:t>Accountability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212340"/>
                  </a:ext>
                </a:extLst>
              </a:tr>
              <a:tr h="6510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kern="1200" dirty="0">
                          <a:solidFill>
                            <a:srgbClr val="1D5393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rPr>
                        <a:t>Membership Engagement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599493"/>
                  </a:ext>
                </a:extLst>
              </a:tr>
              <a:tr h="6510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kern="1200" dirty="0">
                          <a:solidFill>
                            <a:srgbClr val="1D5393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rPr>
                        <a:t>Volunteer Management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188918"/>
                  </a:ext>
                </a:extLst>
              </a:tr>
              <a:tr h="6510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kern="1200" dirty="0">
                          <a:solidFill>
                            <a:srgbClr val="1D5393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rPr>
                        <a:t>Limited Funding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105079"/>
                  </a:ext>
                </a:extLst>
              </a:tr>
              <a:tr h="65106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792183"/>
                  </a:ext>
                </a:extLst>
              </a:tr>
              <a:tr h="6510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9221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302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90171F-E309-14AF-BDA1-20AD8407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E8B7-80AA-4081-BB09-CF87BAC6087B}" type="datetime1">
              <a:rPr lang="en-US" smtClean="0"/>
              <a:t>6/21/2024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CCD243-5732-E9ED-8728-92A305F5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1EDA-A734-4730-9B58-0EF5CA5EC138}" type="slidenum">
              <a:rPr lang="en-US" smtClean="0"/>
              <a:t>12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B4E0EC-9E2F-90F8-3AB8-1232461952E2}"/>
              </a:ext>
            </a:extLst>
          </p:cNvPr>
          <p:cNvGrpSpPr/>
          <p:nvPr/>
        </p:nvGrpSpPr>
        <p:grpSpPr>
          <a:xfrm>
            <a:off x="139918" y="363021"/>
            <a:ext cx="4674742" cy="3065979"/>
            <a:chOff x="314218" y="2003460"/>
            <a:chExt cx="3425575" cy="306597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66FC8A6-F11A-660A-FECB-BF0524855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18" y="2003460"/>
              <a:ext cx="3065979" cy="3065979"/>
            </a:xfrm>
            <a:prstGeom prst="rect">
              <a:avLst/>
            </a:prstGeom>
          </p:spPr>
        </p:pic>
        <p:sp>
          <p:nvSpPr>
            <p:cNvPr id="6" name="Speech Bubble: Oval 5">
              <a:extLst>
                <a:ext uri="{FF2B5EF4-FFF2-40B4-BE49-F238E27FC236}">
                  <a16:creationId xmlns:a16="http://schemas.microsoft.com/office/drawing/2014/main" id="{6AB67329-7C49-9053-89DB-CF4118B99557}"/>
                </a:ext>
              </a:extLst>
            </p:cNvPr>
            <p:cNvSpPr/>
            <p:nvPr/>
          </p:nvSpPr>
          <p:spPr>
            <a:xfrm>
              <a:off x="1800117" y="2003460"/>
              <a:ext cx="1939676" cy="1541124"/>
            </a:xfrm>
            <a:prstGeom prst="wedgeEllipseCallou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rgbClr val="1D5393"/>
                  </a:solidFill>
                  <a:latin typeface="Arial Black" panose="020B0A04020102020204" pitchFamily="34" charset="0"/>
                </a:rPr>
                <a:t>Limited Funding</a:t>
              </a: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67AFCF6-B380-4C42-40F2-EA3E0EBB97A1}"/>
              </a:ext>
            </a:extLst>
          </p:cNvPr>
          <p:cNvSpPr/>
          <p:nvPr/>
        </p:nvSpPr>
        <p:spPr>
          <a:xfrm>
            <a:off x="6369978" y="513708"/>
            <a:ext cx="4685015" cy="1390437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D5393"/>
                </a:solidFill>
                <a:latin typeface="Arial Black" panose="020B0A04020102020204" pitchFamily="34" charset="0"/>
              </a:rPr>
              <a:t>Lets Do Simple Math's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0F6478-9B4C-60BB-8D58-C536D7688492}"/>
              </a:ext>
            </a:extLst>
          </p:cNvPr>
          <p:cNvSpPr/>
          <p:nvPr/>
        </p:nvSpPr>
        <p:spPr>
          <a:xfrm>
            <a:off x="6369978" y="2733781"/>
            <a:ext cx="4685015" cy="1390437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D5393"/>
                </a:solidFill>
                <a:latin typeface="Arial Black" panose="020B0A04020102020204" pitchFamily="34" charset="0"/>
              </a:rPr>
              <a:t>Society Revenue</a:t>
            </a:r>
          </a:p>
          <a:p>
            <a:pPr algn="ctr"/>
            <a:r>
              <a:rPr lang="en-US" b="1" dirty="0">
                <a:solidFill>
                  <a:srgbClr val="1D5393"/>
                </a:solidFill>
                <a:latin typeface="Arial Black" panose="020B0A04020102020204" pitchFamily="34" charset="0"/>
              </a:rPr>
              <a:t>(60 Members)</a:t>
            </a:r>
          </a:p>
          <a:p>
            <a:pPr algn="ctr"/>
            <a:r>
              <a:rPr lang="en-US" b="1" dirty="0">
                <a:solidFill>
                  <a:srgbClr val="1D5393"/>
                </a:solidFill>
                <a:latin typeface="Arial Black" panose="020B0A04020102020204" pitchFamily="34" charset="0"/>
              </a:rPr>
              <a:t>60 * 1500</a:t>
            </a:r>
          </a:p>
          <a:p>
            <a:pPr algn="ctr"/>
            <a:r>
              <a:rPr lang="en-US" b="1" dirty="0">
                <a:solidFill>
                  <a:srgbClr val="1D5393"/>
                </a:solidFill>
                <a:latin typeface="Arial Black" panose="020B0A04020102020204" pitchFamily="34" charset="0"/>
              </a:rPr>
              <a:t>90,000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D2EA260-91AF-9A0D-72B9-54FBF1F73212}"/>
              </a:ext>
            </a:extLst>
          </p:cNvPr>
          <p:cNvSpPr/>
          <p:nvPr/>
        </p:nvSpPr>
        <p:spPr>
          <a:xfrm>
            <a:off x="6369978" y="4732421"/>
            <a:ext cx="4685015" cy="1884138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D5393"/>
                </a:solidFill>
                <a:latin typeface="Arial Black" panose="020B0A04020102020204" pitchFamily="34" charset="0"/>
              </a:rPr>
              <a:t>Society Liability/ Expense</a:t>
            </a:r>
          </a:p>
          <a:p>
            <a:pPr algn="ctr"/>
            <a:r>
              <a:rPr lang="en-US" b="1" dirty="0">
                <a:solidFill>
                  <a:srgbClr val="1D5393"/>
                </a:solidFill>
                <a:latin typeface="Arial Black" panose="020B0A04020102020204" pitchFamily="34" charset="0"/>
              </a:rPr>
              <a:t>Audit fee: 20,000</a:t>
            </a:r>
          </a:p>
          <a:p>
            <a:pPr algn="ctr"/>
            <a:r>
              <a:rPr lang="en-US" b="1" dirty="0">
                <a:solidFill>
                  <a:srgbClr val="1D5393"/>
                </a:solidFill>
                <a:latin typeface="Arial Black" panose="020B0A04020102020204" pitchFamily="34" charset="0"/>
              </a:rPr>
              <a:t>Legal Fee : 5,000</a:t>
            </a:r>
          </a:p>
          <a:p>
            <a:pPr algn="ctr"/>
            <a:r>
              <a:rPr lang="en-US" b="1" dirty="0">
                <a:solidFill>
                  <a:srgbClr val="1D5393"/>
                </a:solidFill>
                <a:latin typeface="Arial Black" panose="020B0A04020102020204" pitchFamily="34" charset="0"/>
              </a:rPr>
              <a:t>IT fee: 5,000</a:t>
            </a:r>
          </a:p>
          <a:p>
            <a:pPr algn="ctr"/>
            <a:r>
              <a:rPr lang="en-US" b="1" dirty="0">
                <a:solidFill>
                  <a:srgbClr val="1D5393"/>
                </a:solidFill>
                <a:latin typeface="Arial Black" panose="020B0A04020102020204" pitchFamily="34" charset="0"/>
              </a:rPr>
              <a:t>Event Cost : 35,000 per Event</a:t>
            </a:r>
          </a:p>
          <a:p>
            <a:pPr algn="ctr"/>
            <a:endParaRPr lang="en-US" b="1" dirty="0">
              <a:solidFill>
                <a:srgbClr val="1D5393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356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90171F-E309-14AF-BDA1-20AD8407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E8B7-80AA-4081-BB09-CF87BAC6087B}" type="datetime1">
              <a:rPr lang="en-US" smtClean="0"/>
              <a:t>6/21/2024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CCD243-5732-E9ED-8728-92A305F5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1EDA-A734-4730-9B58-0EF5CA5EC138}" type="slidenum">
              <a:rPr lang="en-US" smtClean="0"/>
              <a:t>13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B4E0EC-9E2F-90F8-3AB8-1232461952E2}"/>
              </a:ext>
            </a:extLst>
          </p:cNvPr>
          <p:cNvGrpSpPr/>
          <p:nvPr/>
        </p:nvGrpSpPr>
        <p:grpSpPr>
          <a:xfrm>
            <a:off x="3427648" y="33604"/>
            <a:ext cx="4685015" cy="2589517"/>
            <a:chOff x="314218" y="2003460"/>
            <a:chExt cx="3425575" cy="306597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66FC8A6-F11A-660A-FECB-BF0524855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18" y="2003460"/>
              <a:ext cx="3065979" cy="3065979"/>
            </a:xfrm>
            <a:prstGeom prst="rect">
              <a:avLst/>
            </a:prstGeom>
          </p:spPr>
        </p:pic>
        <p:sp>
          <p:nvSpPr>
            <p:cNvPr id="6" name="Speech Bubble: Oval 5">
              <a:extLst>
                <a:ext uri="{FF2B5EF4-FFF2-40B4-BE49-F238E27FC236}">
                  <a16:creationId xmlns:a16="http://schemas.microsoft.com/office/drawing/2014/main" id="{6AB67329-7C49-9053-89DB-CF4118B99557}"/>
                </a:ext>
              </a:extLst>
            </p:cNvPr>
            <p:cNvSpPr/>
            <p:nvPr/>
          </p:nvSpPr>
          <p:spPr>
            <a:xfrm>
              <a:off x="1800117" y="2003460"/>
              <a:ext cx="1939676" cy="1541124"/>
            </a:xfrm>
            <a:prstGeom prst="wedgeEllipseCallou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rgbClr val="1D5393"/>
                  </a:solidFill>
                  <a:latin typeface="Arial Black" panose="020B0A04020102020204" pitchFamily="34" charset="0"/>
                </a:rPr>
                <a:t>Council Plan</a:t>
              </a: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67AFCF6-B380-4C42-40F2-EA3E0EBB97A1}"/>
              </a:ext>
            </a:extLst>
          </p:cNvPr>
          <p:cNvSpPr/>
          <p:nvPr/>
        </p:nvSpPr>
        <p:spPr>
          <a:xfrm>
            <a:off x="380145" y="3996648"/>
            <a:ext cx="2928134" cy="90412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D5393"/>
                </a:solidFill>
                <a:latin typeface="Arial Black" panose="020B0A04020102020204" pitchFamily="34" charset="0"/>
              </a:rPr>
              <a:t>Look of Sponsorship/ Collaboration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A29CE5-23B8-F8B2-66D6-21AB5197D8BB}"/>
              </a:ext>
            </a:extLst>
          </p:cNvPr>
          <p:cNvSpPr/>
          <p:nvPr/>
        </p:nvSpPr>
        <p:spPr>
          <a:xfrm>
            <a:off x="3727808" y="3996647"/>
            <a:ext cx="2928134" cy="90412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D5393"/>
                </a:solidFill>
                <a:latin typeface="Arial Black" panose="020B0A04020102020204" pitchFamily="34" charset="0"/>
              </a:rPr>
              <a:t>member-funded participation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5FF559-9A63-9F6D-12CF-65FD6B71F380}"/>
              </a:ext>
            </a:extLst>
          </p:cNvPr>
          <p:cNvSpPr/>
          <p:nvPr/>
        </p:nvSpPr>
        <p:spPr>
          <a:xfrm>
            <a:off x="7075471" y="3996647"/>
            <a:ext cx="2928134" cy="90412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D5393"/>
                </a:solidFill>
                <a:latin typeface="Arial Black" panose="020B0A04020102020204" pitchFamily="34" charset="0"/>
              </a:rPr>
              <a:t>Increase In membership fee</a:t>
            </a:r>
          </a:p>
        </p:txBody>
      </p:sp>
    </p:spTree>
    <p:extLst>
      <p:ext uri="{BB962C8B-B14F-4D97-AF65-F5344CB8AC3E}">
        <p14:creationId xmlns:p14="http://schemas.microsoft.com/office/powerpoint/2010/main" val="737014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90171F-E309-14AF-BDA1-20AD8407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E8B7-80AA-4081-BB09-CF87BAC6087B}" type="datetime1">
              <a:rPr lang="en-US" smtClean="0"/>
              <a:t>6/21/2024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CCD243-5732-E9ED-8728-92A305F5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1EDA-A734-4730-9B58-0EF5CA5EC138}" type="slidenum">
              <a:rPr lang="en-US" smtClean="0"/>
              <a:t>14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A29CE5-23B8-F8B2-66D6-21AB5197D8BB}"/>
              </a:ext>
            </a:extLst>
          </p:cNvPr>
          <p:cNvSpPr/>
          <p:nvPr/>
        </p:nvSpPr>
        <p:spPr>
          <a:xfrm>
            <a:off x="3852076" y="887675"/>
            <a:ext cx="3540455" cy="101298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1D5393"/>
                </a:solidFill>
                <a:latin typeface="Arial Black"/>
              </a:rPr>
              <a:t>Open Discussion</a:t>
            </a:r>
            <a:endParaRPr lang="en-US" b="1" dirty="0">
              <a:solidFill>
                <a:srgbClr val="1D5393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90A2C0-1A42-67AD-1CCE-32115A939F60}"/>
              </a:ext>
            </a:extLst>
          </p:cNvPr>
          <p:cNvSpPr txBox="1"/>
          <p:nvPr/>
        </p:nvSpPr>
        <p:spPr>
          <a:xfrm>
            <a:off x="3856650" y="2648361"/>
            <a:ext cx="419187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Wingdings"/>
              <a:buChar char="ü"/>
            </a:pPr>
            <a:r>
              <a:rPr lang="en-US" sz="2400" b="1" dirty="0">
                <a:solidFill>
                  <a:srgbClr val="1D5393"/>
                </a:solidFill>
                <a:latin typeface="Arial Black"/>
                <a:ea typeface="+mn-lt"/>
                <a:cs typeface="+mn-lt"/>
              </a:rPr>
              <a:t>Code of Conduct</a:t>
            </a:r>
            <a:endParaRPr lang="en-US" sz="2400" b="1">
              <a:solidFill>
                <a:srgbClr val="1D5393"/>
              </a:solidFill>
              <a:latin typeface="Arial Black"/>
              <a:cs typeface="Calibri"/>
            </a:endParaRPr>
          </a:p>
          <a:p>
            <a:pPr marL="285750" indent="-285750" algn="just">
              <a:buFont typeface="Wingdings"/>
              <a:buChar char="ü"/>
            </a:pPr>
            <a:r>
              <a:rPr lang="en-US" sz="2400" b="1" dirty="0">
                <a:solidFill>
                  <a:srgbClr val="1D5393"/>
                </a:solidFill>
                <a:latin typeface="Arial Black"/>
                <a:ea typeface="+mn-lt"/>
                <a:cs typeface="+mn-lt"/>
              </a:rPr>
              <a:t>Work Logs  Checks</a:t>
            </a:r>
            <a:endParaRPr lang="en-US" sz="2400" b="1">
              <a:solidFill>
                <a:srgbClr val="1D5393"/>
              </a:solidFill>
              <a:latin typeface="Arial Black"/>
              <a:cs typeface="Calibri"/>
            </a:endParaRPr>
          </a:p>
          <a:p>
            <a:pPr marL="285750" indent="-285750" algn="just">
              <a:buFont typeface="Wingdings"/>
              <a:buChar char="ü"/>
            </a:pPr>
            <a:r>
              <a:rPr lang="en-US" sz="2400" b="1" dirty="0">
                <a:solidFill>
                  <a:srgbClr val="1D5393"/>
                </a:solidFill>
                <a:latin typeface="Arial Black"/>
                <a:ea typeface="+mn-lt"/>
                <a:cs typeface="+mn-lt"/>
              </a:rPr>
              <a:t>Helping  NIA Staff</a:t>
            </a:r>
            <a:endParaRPr lang="en-US" sz="2400" b="1">
              <a:solidFill>
                <a:srgbClr val="1D5393"/>
              </a:solidFill>
              <a:latin typeface="Arial Black"/>
              <a:cs typeface="Calibri"/>
            </a:endParaRPr>
          </a:p>
          <a:p>
            <a:pPr marL="285750" indent="-285750" algn="just">
              <a:buFont typeface="Wingdings"/>
              <a:buChar char="ü"/>
            </a:pPr>
            <a:endParaRPr lang="en-US" sz="2400" b="1" dirty="0">
              <a:latin typeface="Arial Black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1164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4FD11E-A5F5-F27F-90EA-50C795828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811660"/>
            <a:ext cx="4679022" cy="4679022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90171F-E309-14AF-BDA1-20AD8407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E8B7-80AA-4081-BB09-CF87BAC6087B}" type="datetime1">
              <a:rPr lang="en-US" smtClean="0"/>
              <a:t>6/21/2024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CCD243-5732-E9ED-8728-92A305F5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1EDA-A734-4730-9B58-0EF5CA5EC138}" type="slidenum">
              <a:rPr lang="en-US" smtClean="0"/>
              <a:t>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B4E0EC-9E2F-90F8-3AB8-1232461952E2}"/>
              </a:ext>
            </a:extLst>
          </p:cNvPr>
          <p:cNvGrpSpPr/>
          <p:nvPr/>
        </p:nvGrpSpPr>
        <p:grpSpPr>
          <a:xfrm>
            <a:off x="314218" y="2003460"/>
            <a:ext cx="3425575" cy="3065979"/>
            <a:chOff x="314218" y="2003460"/>
            <a:chExt cx="3425575" cy="306597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66FC8A6-F11A-660A-FECB-BF0524855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18" y="2003460"/>
              <a:ext cx="3065979" cy="3065979"/>
            </a:xfrm>
            <a:prstGeom prst="rect">
              <a:avLst/>
            </a:prstGeom>
          </p:spPr>
        </p:pic>
        <p:sp>
          <p:nvSpPr>
            <p:cNvPr id="6" name="Speech Bubble: Oval 5">
              <a:extLst>
                <a:ext uri="{FF2B5EF4-FFF2-40B4-BE49-F238E27FC236}">
                  <a16:creationId xmlns:a16="http://schemas.microsoft.com/office/drawing/2014/main" id="{6AB67329-7C49-9053-89DB-CF4118B99557}"/>
                </a:ext>
              </a:extLst>
            </p:cNvPr>
            <p:cNvSpPr/>
            <p:nvPr/>
          </p:nvSpPr>
          <p:spPr>
            <a:xfrm>
              <a:off x="1800117" y="2003460"/>
              <a:ext cx="1939676" cy="1541124"/>
            </a:xfrm>
            <a:prstGeom prst="wedgeEllipseCallou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1D5393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This Is Cow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63981E-3FDE-7F60-5A54-6F094B207B3A}"/>
              </a:ext>
            </a:extLst>
          </p:cNvPr>
          <p:cNvGrpSpPr/>
          <p:nvPr/>
        </p:nvGrpSpPr>
        <p:grpSpPr>
          <a:xfrm flipH="1">
            <a:off x="8020692" y="2011594"/>
            <a:ext cx="3425575" cy="3065979"/>
            <a:chOff x="314218" y="2003460"/>
            <a:chExt cx="3425575" cy="306597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ABE88FC-E56A-DBEF-5E1A-6783549F8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18" y="2003460"/>
              <a:ext cx="3065979" cy="3065979"/>
            </a:xfrm>
            <a:prstGeom prst="rect">
              <a:avLst/>
            </a:prstGeom>
          </p:spPr>
        </p:pic>
        <p:sp>
          <p:nvSpPr>
            <p:cNvPr id="11" name="Speech Bubble: Oval 10">
              <a:extLst>
                <a:ext uri="{FF2B5EF4-FFF2-40B4-BE49-F238E27FC236}">
                  <a16:creationId xmlns:a16="http://schemas.microsoft.com/office/drawing/2014/main" id="{40776C41-4E6F-B75D-8C95-F7E91E5565BF}"/>
                </a:ext>
              </a:extLst>
            </p:cNvPr>
            <p:cNvSpPr/>
            <p:nvPr/>
          </p:nvSpPr>
          <p:spPr>
            <a:xfrm>
              <a:off x="1800117" y="2003460"/>
              <a:ext cx="1939676" cy="1541124"/>
            </a:xfrm>
            <a:prstGeom prst="wedgeEllipseCallou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1D5393"/>
                  </a:solidFill>
                  <a:latin typeface="Arial Black" panose="020B0A04020102020204" pitchFamily="34" charset="0"/>
                </a:rPr>
                <a:t>This is Calf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1595EF1-080C-FF5D-C962-72A5802EA87A}"/>
              </a:ext>
            </a:extLst>
          </p:cNvPr>
          <p:cNvSpPr/>
          <p:nvPr/>
        </p:nvSpPr>
        <p:spPr>
          <a:xfrm>
            <a:off x="3739792" y="190929"/>
            <a:ext cx="3852809" cy="6164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1D5393"/>
                </a:solidFill>
                <a:latin typeface="Arial Black" panose="020B0A04020102020204" pitchFamily="34" charset="0"/>
              </a:rPr>
              <a:t>Who are WE?</a:t>
            </a:r>
          </a:p>
        </p:txBody>
      </p:sp>
    </p:spTree>
    <p:extLst>
      <p:ext uri="{BB962C8B-B14F-4D97-AF65-F5344CB8AC3E}">
        <p14:creationId xmlns:p14="http://schemas.microsoft.com/office/powerpoint/2010/main" val="683063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24FD11E-A5F5-F27F-90EA-50C795828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781642"/>
            <a:ext cx="5294715" cy="5294715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90171F-E309-14AF-BDA1-20AD8407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53EE8B7-80AA-4081-BB09-CF87BAC6087B}" type="datetime1">
              <a:rPr lang="en-US" smtClean="0"/>
              <a:pPr>
                <a:spcAft>
                  <a:spcPts val="600"/>
                </a:spcAft>
              </a:pPr>
              <a:t>6/21/2024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CCD243-5732-E9ED-8728-92A305F5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AA1EDA-A734-4730-9B58-0EF5CA5EC13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B4E0EC-9E2F-90F8-3AB8-1232461952E2}"/>
              </a:ext>
            </a:extLst>
          </p:cNvPr>
          <p:cNvGrpSpPr/>
          <p:nvPr/>
        </p:nvGrpSpPr>
        <p:grpSpPr>
          <a:xfrm>
            <a:off x="643467" y="1692701"/>
            <a:ext cx="5294716" cy="3472596"/>
            <a:chOff x="314218" y="2003460"/>
            <a:chExt cx="3425575" cy="306597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66FC8A6-F11A-660A-FECB-BF0524855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18" y="2003460"/>
              <a:ext cx="3065979" cy="3065979"/>
            </a:xfrm>
            <a:prstGeom prst="rect">
              <a:avLst/>
            </a:prstGeom>
          </p:spPr>
        </p:pic>
        <p:sp>
          <p:nvSpPr>
            <p:cNvPr id="6" name="Speech Bubble: Oval 5">
              <a:extLst>
                <a:ext uri="{FF2B5EF4-FFF2-40B4-BE49-F238E27FC236}">
                  <a16:creationId xmlns:a16="http://schemas.microsoft.com/office/drawing/2014/main" id="{6AB67329-7C49-9053-89DB-CF4118B99557}"/>
                </a:ext>
              </a:extLst>
            </p:cNvPr>
            <p:cNvSpPr/>
            <p:nvPr/>
          </p:nvSpPr>
          <p:spPr>
            <a:xfrm>
              <a:off x="1800117" y="2003460"/>
              <a:ext cx="1939676" cy="1541124"/>
            </a:xfrm>
            <a:prstGeom prst="wedgeEllipseCallou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033272">
                <a:spcAft>
                  <a:spcPts val="600"/>
                </a:spcAft>
              </a:pPr>
              <a:r>
                <a:rPr lang="en-US" sz="2034" kern="1200" dirty="0">
                  <a:solidFill>
                    <a:srgbClr val="1D5393"/>
                  </a:solidFill>
                  <a:latin typeface="Arial Black" panose="020B0A04020102020204" pitchFamily="34" charset="0"/>
                  <a:ea typeface="+mn-ea"/>
                  <a:cs typeface="+mn-cs"/>
                </a:rPr>
                <a:t>Can you tell </a:t>
              </a:r>
              <a:r>
                <a:rPr lang="en-US" sz="2034" dirty="0">
                  <a:solidFill>
                    <a:srgbClr val="1D5393"/>
                  </a:solidFill>
                  <a:latin typeface="Arial Black" panose="020B0A04020102020204" pitchFamily="34" charset="0"/>
                </a:rPr>
                <a:t>the</a:t>
              </a:r>
              <a:r>
                <a:rPr lang="en-US" sz="2034" kern="1200" dirty="0">
                  <a:solidFill>
                    <a:srgbClr val="1D5393"/>
                  </a:solidFill>
                  <a:latin typeface="Arial Black" panose="020B0A04020102020204" pitchFamily="34" charset="0"/>
                  <a:ea typeface="+mn-ea"/>
                  <a:cs typeface="+mn-cs"/>
                </a:rPr>
                <a:t> difference between two?</a:t>
              </a:r>
              <a:endParaRPr lang="en-US" dirty="0">
                <a:solidFill>
                  <a:srgbClr val="1D5393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0276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24FD11E-A5F5-F27F-90EA-50C795828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781642"/>
            <a:ext cx="5294715" cy="5294715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90171F-E309-14AF-BDA1-20AD8407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53EE8B7-80AA-4081-BB09-CF87BAC6087B}" type="datetime1">
              <a:rPr lang="en-US" smtClean="0"/>
              <a:pPr>
                <a:spcAft>
                  <a:spcPts val="600"/>
                </a:spcAft>
              </a:pPr>
              <a:t>6/21/2024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CCD243-5732-E9ED-8728-92A305F5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AA1EDA-A734-4730-9B58-0EF5CA5EC13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B4E0EC-9E2F-90F8-3AB8-1232461952E2}"/>
              </a:ext>
            </a:extLst>
          </p:cNvPr>
          <p:cNvGrpSpPr/>
          <p:nvPr/>
        </p:nvGrpSpPr>
        <p:grpSpPr>
          <a:xfrm>
            <a:off x="643467" y="1905553"/>
            <a:ext cx="5294716" cy="3046892"/>
            <a:chOff x="314218" y="2003460"/>
            <a:chExt cx="3425575" cy="306597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66FC8A6-F11A-660A-FECB-BF0524855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18" y="2003460"/>
              <a:ext cx="3065979" cy="3065979"/>
            </a:xfrm>
            <a:prstGeom prst="rect">
              <a:avLst/>
            </a:prstGeom>
          </p:spPr>
        </p:pic>
        <p:sp>
          <p:nvSpPr>
            <p:cNvPr id="6" name="Speech Bubble: Oval 5">
              <a:extLst>
                <a:ext uri="{FF2B5EF4-FFF2-40B4-BE49-F238E27FC236}">
                  <a16:creationId xmlns:a16="http://schemas.microsoft.com/office/drawing/2014/main" id="{6AB67329-7C49-9053-89DB-CF4118B99557}"/>
                </a:ext>
              </a:extLst>
            </p:cNvPr>
            <p:cNvSpPr/>
            <p:nvPr/>
          </p:nvSpPr>
          <p:spPr>
            <a:xfrm>
              <a:off x="1800117" y="2003460"/>
              <a:ext cx="1939676" cy="1541124"/>
            </a:xfrm>
            <a:prstGeom prst="wedgeEllipseCallou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05256">
                <a:spcAft>
                  <a:spcPts val="600"/>
                </a:spcAft>
              </a:pPr>
              <a:r>
                <a:rPr lang="en-US" sz="1782" kern="1200">
                  <a:solidFill>
                    <a:srgbClr val="1D5393"/>
                  </a:solidFill>
                  <a:latin typeface="Arial Black" panose="020B0A04020102020204" pitchFamily="34" charset="0"/>
                  <a:ea typeface="+mn-ea"/>
                  <a:cs typeface="+mn-cs"/>
                </a:rPr>
                <a:t>Wondering how it is related to ASN?</a:t>
              </a:r>
              <a:endParaRPr lang="en-US">
                <a:solidFill>
                  <a:srgbClr val="1D5393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3600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4FD11E-A5F5-F27F-90EA-50C795828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1" y="8135"/>
            <a:ext cx="3137539" cy="1872587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90171F-E309-14AF-BDA1-20AD8407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E8B7-80AA-4081-BB09-CF87BAC6087B}" type="datetime1">
              <a:rPr lang="en-US" smtClean="0"/>
              <a:t>6/21/2024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CCD243-5732-E9ED-8728-92A305F5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1EDA-A734-4730-9B58-0EF5CA5EC138}" type="slidenum">
              <a:rPr lang="en-US" smtClean="0"/>
              <a:t>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B4E0EC-9E2F-90F8-3AB8-1232461952E2}"/>
              </a:ext>
            </a:extLst>
          </p:cNvPr>
          <p:cNvGrpSpPr/>
          <p:nvPr/>
        </p:nvGrpSpPr>
        <p:grpSpPr>
          <a:xfrm>
            <a:off x="98821" y="2217969"/>
            <a:ext cx="6743768" cy="3925977"/>
            <a:chOff x="314218" y="2003460"/>
            <a:chExt cx="3425575" cy="306597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66FC8A6-F11A-660A-FECB-BF0524855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18" y="2003460"/>
              <a:ext cx="3065979" cy="3065979"/>
            </a:xfrm>
            <a:prstGeom prst="rect">
              <a:avLst/>
            </a:prstGeom>
          </p:spPr>
        </p:pic>
        <p:sp>
          <p:nvSpPr>
            <p:cNvPr id="6" name="Speech Bubble: Oval 5">
              <a:extLst>
                <a:ext uri="{FF2B5EF4-FFF2-40B4-BE49-F238E27FC236}">
                  <a16:creationId xmlns:a16="http://schemas.microsoft.com/office/drawing/2014/main" id="{6AB67329-7C49-9053-89DB-CF4118B99557}"/>
                </a:ext>
              </a:extLst>
            </p:cNvPr>
            <p:cNvSpPr/>
            <p:nvPr/>
          </p:nvSpPr>
          <p:spPr>
            <a:xfrm>
              <a:off x="1800117" y="2003460"/>
              <a:ext cx="1939676" cy="1541124"/>
            </a:xfrm>
            <a:prstGeom prst="wedgeEllipseCallou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1D5393"/>
                  </a:solidFill>
                  <a:latin typeface="Arial Black" panose="020B0A04020102020204" pitchFamily="34" charset="0"/>
                </a:rPr>
                <a:t>Current Issue with ASN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4EF69D-3A54-186F-AF91-D258BF2FF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323189"/>
              </p:ext>
            </p:extLst>
          </p:nvPr>
        </p:nvGraphicFramePr>
        <p:xfrm>
          <a:off x="7418439" y="824736"/>
          <a:ext cx="3349376" cy="520852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349376">
                  <a:extLst>
                    <a:ext uri="{9D8B030D-6E8A-4147-A177-3AD203B41FA5}">
                      <a16:colId xmlns:a16="http://schemas.microsoft.com/office/drawing/2014/main" val="2817736608"/>
                    </a:ext>
                  </a:extLst>
                </a:gridCol>
              </a:tblGrid>
              <a:tr h="65106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Expectation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7862729"/>
                  </a:ext>
                </a:extLst>
              </a:tr>
              <a:tr h="65106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Responsibility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4754364"/>
                  </a:ext>
                </a:extLst>
              </a:tr>
              <a:tr h="65106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Accountability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212340"/>
                  </a:ext>
                </a:extLst>
              </a:tr>
              <a:tr h="65106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Membership Engagement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6599493"/>
                  </a:ext>
                </a:extLst>
              </a:tr>
              <a:tr h="65106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Volunteer Management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1188918"/>
                  </a:ext>
                </a:extLst>
              </a:tr>
              <a:tr h="65106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5105079"/>
                  </a:ext>
                </a:extLst>
              </a:tr>
              <a:tr h="651066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792183"/>
                  </a:ext>
                </a:extLst>
              </a:tr>
              <a:tr h="65106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9221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924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4FD11E-A5F5-F27F-90EA-50C795828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1" y="8135"/>
            <a:ext cx="3137539" cy="1872587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90171F-E309-14AF-BDA1-20AD8407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E8B7-80AA-4081-BB09-CF87BAC6087B}" type="datetime1">
              <a:rPr lang="en-US" smtClean="0"/>
              <a:t>6/21/2024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CCD243-5732-E9ED-8728-92A305F5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1EDA-A734-4730-9B58-0EF5CA5EC138}" type="slidenum">
              <a:rPr lang="en-US" smtClean="0"/>
              <a:t>6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B4E0EC-9E2F-90F8-3AB8-1232461952E2}"/>
              </a:ext>
            </a:extLst>
          </p:cNvPr>
          <p:cNvGrpSpPr/>
          <p:nvPr/>
        </p:nvGrpSpPr>
        <p:grpSpPr>
          <a:xfrm>
            <a:off x="30786" y="2217969"/>
            <a:ext cx="5001312" cy="4004871"/>
            <a:chOff x="314218" y="2003460"/>
            <a:chExt cx="3425575" cy="306597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66FC8A6-F11A-660A-FECB-BF0524855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18" y="2003460"/>
              <a:ext cx="3065979" cy="3065979"/>
            </a:xfrm>
            <a:prstGeom prst="rect">
              <a:avLst/>
            </a:prstGeom>
          </p:spPr>
        </p:pic>
        <p:sp>
          <p:nvSpPr>
            <p:cNvPr id="6" name="Speech Bubble: Oval 5">
              <a:extLst>
                <a:ext uri="{FF2B5EF4-FFF2-40B4-BE49-F238E27FC236}">
                  <a16:creationId xmlns:a16="http://schemas.microsoft.com/office/drawing/2014/main" id="{6AB67329-7C49-9053-89DB-CF4118B99557}"/>
                </a:ext>
              </a:extLst>
            </p:cNvPr>
            <p:cNvSpPr/>
            <p:nvPr/>
          </p:nvSpPr>
          <p:spPr>
            <a:xfrm>
              <a:off x="1800117" y="2003460"/>
              <a:ext cx="1939676" cy="1541124"/>
            </a:xfrm>
            <a:prstGeom prst="wedgeEllipseCallou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rgbClr val="1D5393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Expectation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4EF69D-3A54-186F-AF91-D258BF2FF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013056"/>
              </p:ext>
            </p:extLst>
          </p:nvPr>
        </p:nvGraphicFramePr>
        <p:xfrm>
          <a:off x="5065159" y="719665"/>
          <a:ext cx="3256908" cy="520852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256908">
                  <a:extLst>
                    <a:ext uri="{9D8B030D-6E8A-4147-A177-3AD203B41FA5}">
                      <a16:colId xmlns:a16="http://schemas.microsoft.com/office/drawing/2014/main" val="2817736608"/>
                    </a:ext>
                  </a:extLst>
                </a:gridCol>
              </a:tblGrid>
              <a:tr h="65106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1D5393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Expectation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862729"/>
                  </a:ext>
                </a:extLst>
              </a:tr>
              <a:tr h="6510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Responsibility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4754364"/>
                  </a:ext>
                </a:extLst>
              </a:tr>
              <a:tr h="6510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Accountability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212340"/>
                  </a:ext>
                </a:extLst>
              </a:tr>
              <a:tr h="6510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Membership Engagement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6599493"/>
                  </a:ext>
                </a:extLst>
              </a:tr>
              <a:tr h="6510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Volunteer Management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1188918"/>
                  </a:ext>
                </a:extLst>
              </a:tr>
              <a:tr h="65106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5105079"/>
                  </a:ext>
                </a:extLst>
              </a:tr>
              <a:tr h="65106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792183"/>
                  </a:ext>
                </a:extLst>
              </a:tr>
              <a:tr h="6510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9221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883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4FD11E-A5F5-F27F-90EA-50C795828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1" y="8135"/>
            <a:ext cx="3137539" cy="1872587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90171F-E309-14AF-BDA1-20AD8407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E8B7-80AA-4081-BB09-CF87BAC6087B}" type="datetime1">
              <a:rPr lang="en-US" smtClean="0"/>
              <a:t>6/21/2024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CCD243-5732-E9ED-8728-92A305F5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1EDA-A734-4730-9B58-0EF5CA5EC138}" type="slidenum">
              <a:rPr lang="en-US" smtClean="0"/>
              <a:t>7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B4E0EC-9E2F-90F8-3AB8-1232461952E2}"/>
              </a:ext>
            </a:extLst>
          </p:cNvPr>
          <p:cNvGrpSpPr/>
          <p:nvPr/>
        </p:nvGrpSpPr>
        <p:grpSpPr>
          <a:xfrm>
            <a:off x="30786" y="2217969"/>
            <a:ext cx="5219027" cy="3936836"/>
            <a:chOff x="314218" y="2003460"/>
            <a:chExt cx="3425575" cy="306597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66FC8A6-F11A-660A-FECB-BF0524855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18" y="2003460"/>
              <a:ext cx="3065979" cy="3065979"/>
            </a:xfrm>
            <a:prstGeom prst="rect">
              <a:avLst/>
            </a:prstGeom>
          </p:spPr>
        </p:pic>
        <p:sp>
          <p:nvSpPr>
            <p:cNvPr id="6" name="Speech Bubble: Oval 5">
              <a:extLst>
                <a:ext uri="{FF2B5EF4-FFF2-40B4-BE49-F238E27FC236}">
                  <a16:creationId xmlns:a16="http://schemas.microsoft.com/office/drawing/2014/main" id="{6AB67329-7C49-9053-89DB-CF4118B99557}"/>
                </a:ext>
              </a:extLst>
            </p:cNvPr>
            <p:cNvSpPr/>
            <p:nvPr/>
          </p:nvSpPr>
          <p:spPr>
            <a:xfrm>
              <a:off x="1800117" y="2003460"/>
              <a:ext cx="1939676" cy="1541124"/>
            </a:xfrm>
            <a:prstGeom prst="wedgeEllipseCallou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kern="1200" dirty="0">
                  <a:solidFill>
                    <a:srgbClr val="1D5393"/>
                  </a:solidFill>
                  <a:latin typeface="Aharoni" panose="02010803020104030203" pitchFamily="2" charset="-79"/>
                  <a:ea typeface="+mn-ea"/>
                  <a:cs typeface="Aharoni" panose="02010803020104030203" pitchFamily="2" charset="-79"/>
                </a:rPr>
                <a:t>Responsibility</a:t>
              </a:r>
            </a:p>
            <a:p>
              <a:pPr algn="ctr"/>
              <a:endParaRPr lang="en-US" sz="2200" dirty="0"/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4EF69D-3A54-186F-AF91-D258BF2FF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453265"/>
              </p:ext>
            </p:extLst>
          </p:nvPr>
        </p:nvGraphicFramePr>
        <p:xfrm>
          <a:off x="5065159" y="719665"/>
          <a:ext cx="3256908" cy="520852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256908">
                  <a:extLst>
                    <a:ext uri="{9D8B030D-6E8A-4147-A177-3AD203B41FA5}">
                      <a16:colId xmlns:a16="http://schemas.microsoft.com/office/drawing/2014/main" val="2817736608"/>
                    </a:ext>
                  </a:extLst>
                </a:gridCol>
              </a:tblGrid>
              <a:tr h="65106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1D5393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Expectation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7862729"/>
                  </a:ext>
                </a:extLst>
              </a:tr>
              <a:tr h="6510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kern="1200" dirty="0">
                          <a:solidFill>
                            <a:srgbClr val="1D5393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rPr>
                        <a:t>Responsibility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4364"/>
                  </a:ext>
                </a:extLst>
              </a:tr>
              <a:tr h="6510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Accountability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212340"/>
                  </a:ext>
                </a:extLst>
              </a:tr>
              <a:tr h="6510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Membership Engagement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6599493"/>
                  </a:ext>
                </a:extLst>
              </a:tr>
              <a:tr h="6510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Volunteer Management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1188918"/>
                  </a:ext>
                </a:extLst>
              </a:tr>
              <a:tr h="65106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5105079"/>
                  </a:ext>
                </a:extLst>
              </a:tr>
              <a:tr h="65106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792183"/>
                  </a:ext>
                </a:extLst>
              </a:tr>
              <a:tr h="6510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9221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040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4FD11E-A5F5-F27F-90EA-50C795828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1" y="8135"/>
            <a:ext cx="3137539" cy="1872587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90171F-E309-14AF-BDA1-20AD8407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E8B7-80AA-4081-BB09-CF87BAC6087B}" type="datetime1">
              <a:rPr lang="en-US" smtClean="0"/>
              <a:t>6/21/2024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CCD243-5732-E9ED-8728-92A305F5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1EDA-A734-4730-9B58-0EF5CA5EC138}" type="slidenum">
              <a:rPr lang="en-US" smtClean="0"/>
              <a:t>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B4E0EC-9E2F-90F8-3AB8-1232461952E2}"/>
              </a:ext>
            </a:extLst>
          </p:cNvPr>
          <p:cNvGrpSpPr/>
          <p:nvPr/>
        </p:nvGrpSpPr>
        <p:grpSpPr>
          <a:xfrm>
            <a:off x="30785" y="2217969"/>
            <a:ext cx="5496711" cy="3691907"/>
            <a:chOff x="314218" y="2003460"/>
            <a:chExt cx="3425575" cy="306597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66FC8A6-F11A-660A-FECB-BF0524855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18" y="2003460"/>
              <a:ext cx="3065979" cy="3065979"/>
            </a:xfrm>
            <a:prstGeom prst="rect">
              <a:avLst/>
            </a:prstGeom>
          </p:spPr>
        </p:pic>
        <p:sp>
          <p:nvSpPr>
            <p:cNvPr id="6" name="Speech Bubble: Oval 5">
              <a:extLst>
                <a:ext uri="{FF2B5EF4-FFF2-40B4-BE49-F238E27FC236}">
                  <a16:creationId xmlns:a16="http://schemas.microsoft.com/office/drawing/2014/main" id="{6AB67329-7C49-9053-89DB-CF4118B99557}"/>
                </a:ext>
              </a:extLst>
            </p:cNvPr>
            <p:cNvSpPr/>
            <p:nvPr/>
          </p:nvSpPr>
          <p:spPr>
            <a:xfrm>
              <a:off x="1800117" y="2003460"/>
              <a:ext cx="1939676" cy="1541124"/>
            </a:xfrm>
            <a:prstGeom prst="wedgeEllipseCallou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b="1" kern="1200" dirty="0">
                  <a:solidFill>
                    <a:srgbClr val="1D5393"/>
                  </a:solidFill>
                  <a:latin typeface="Aharoni" panose="02010803020104030203" pitchFamily="2" charset="-79"/>
                  <a:ea typeface="+mn-ea"/>
                  <a:cs typeface="Aharoni" panose="02010803020104030203" pitchFamily="2" charset="-79"/>
                </a:rPr>
                <a:t>Accountability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4EF69D-3A54-186F-AF91-D258BF2FF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665162"/>
              </p:ext>
            </p:extLst>
          </p:nvPr>
        </p:nvGraphicFramePr>
        <p:xfrm>
          <a:off x="5613063" y="701348"/>
          <a:ext cx="3256908" cy="520852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256908">
                  <a:extLst>
                    <a:ext uri="{9D8B030D-6E8A-4147-A177-3AD203B41FA5}">
                      <a16:colId xmlns:a16="http://schemas.microsoft.com/office/drawing/2014/main" val="2817736608"/>
                    </a:ext>
                  </a:extLst>
                </a:gridCol>
              </a:tblGrid>
              <a:tr h="65106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1D5393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Expectation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7862729"/>
                  </a:ext>
                </a:extLst>
              </a:tr>
              <a:tr h="6510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kern="1200" dirty="0">
                          <a:solidFill>
                            <a:srgbClr val="1D5393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rPr>
                        <a:t>Responsibility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4754364"/>
                  </a:ext>
                </a:extLst>
              </a:tr>
              <a:tr h="6510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kern="1200" dirty="0">
                          <a:solidFill>
                            <a:srgbClr val="1D5393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rPr>
                        <a:t>Accountability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2340"/>
                  </a:ext>
                </a:extLst>
              </a:tr>
              <a:tr h="6510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Membership Engagement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6599493"/>
                  </a:ext>
                </a:extLst>
              </a:tr>
              <a:tr h="6510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Volunteer Management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1188918"/>
                  </a:ext>
                </a:extLst>
              </a:tr>
              <a:tr h="6510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5105079"/>
                  </a:ext>
                </a:extLst>
              </a:tr>
              <a:tr h="65106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792183"/>
                  </a:ext>
                </a:extLst>
              </a:tr>
              <a:tr h="6510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9221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999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4FD11E-A5F5-F27F-90EA-50C795828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1" y="8135"/>
            <a:ext cx="3137539" cy="1872587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90171F-E309-14AF-BDA1-20AD8407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E8B7-80AA-4081-BB09-CF87BAC6087B}" type="datetime1">
              <a:rPr lang="en-US" smtClean="0"/>
              <a:t>6/21/2024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CCD243-5732-E9ED-8728-92A305F5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1EDA-A734-4730-9B58-0EF5CA5EC138}" type="slidenum">
              <a:rPr lang="en-US" smtClean="0"/>
              <a:t>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B4E0EC-9E2F-90F8-3AB8-1232461952E2}"/>
              </a:ext>
            </a:extLst>
          </p:cNvPr>
          <p:cNvGrpSpPr/>
          <p:nvPr/>
        </p:nvGrpSpPr>
        <p:grpSpPr>
          <a:xfrm>
            <a:off x="30786" y="2217969"/>
            <a:ext cx="4865241" cy="3923229"/>
            <a:chOff x="314218" y="2003460"/>
            <a:chExt cx="3425575" cy="306597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66FC8A6-F11A-660A-FECB-BF0524855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18" y="2003460"/>
              <a:ext cx="3065979" cy="3065979"/>
            </a:xfrm>
            <a:prstGeom prst="rect">
              <a:avLst/>
            </a:prstGeom>
          </p:spPr>
        </p:pic>
        <p:sp>
          <p:nvSpPr>
            <p:cNvPr id="6" name="Speech Bubble: Oval 5">
              <a:extLst>
                <a:ext uri="{FF2B5EF4-FFF2-40B4-BE49-F238E27FC236}">
                  <a16:creationId xmlns:a16="http://schemas.microsoft.com/office/drawing/2014/main" id="{6AB67329-7C49-9053-89DB-CF4118B99557}"/>
                </a:ext>
              </a:extLst>
            </p:cNvPr>
            <p:cNvSpPr/>
            <p:nvPr/>
          </p:nvSpPr>
          <p:spPr>
            <a:xfrm>
              <a:off x="1800117" y="2003460"/>
              <a:ext cx="1939676" cy="1541124"/>
            </a:xfrm>
            <a:prstGeom prst="wedgeEllipseCallou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r>
                <a:rPr lang="en-US" sz="2200" b="1" kern="1200" dirty="0">
                  <a:solidFill>
                    <a:srgbClr val="1D5393"/>
                  </a:solidFill>
                  <a:latin typeface="Aharoni" panose="02010803020104030203" pitchFamily="2" charset="-79"/>
                  <a:ea typeface="+mn-ea"/>
                  <a:cs typeface="Aharoni" panose="02010803020104030203" pitchFamily="2" charset="-79"/>
                </a:rPr>
                <a:t>Membership Engagement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4EF69D-3A54-186F-AF91-D258BF2FF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391112"/>
              </p:ext>
            </p:extLst>
          </p:nvPr>
        </p:nvGraphicFramePr>
        <p:xfrm>
          <a:off x="5065159" y="719665"/>
          <a:ext cx="3256908" cy="574618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256908">
                  <a:extLst>
                    <a:ext uri="{9D8B030D-6E8A-4147-A177-3AD203B41FA5}">
                      <a16:colId xmlns:a16="http://schemas.microsoft.com/office/drawing/2014/main" val="2817736608"/>
                    </a:ext>
                  </a:extLst>
                </a:gridCol>
              </a:tblGrid>
              <a:tr h="65106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1D5393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Expectation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7862729"/>
                  </a:ext>
                </a:extLst>
              </a:tr>
              <a:tr h="6510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kern="1200" dirty="0">
                          <a:solidFill>
                            <a:srgbClr val="1D5393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rPr>
                        <a:t>Responsibility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4754364"/>
                  </a:ext>
                </a:extLst>
              </a:tr>
              <a:tr h="6510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kern="1200" dirty="0">
                          <a:solidFill>
                            <a:srgbClr val="1D5393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rPr>
                        <a:t>Accountability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212340"/>
                  </a:ext>
                </a:extLst>
              </a:tr>
              <a:tr h="6510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kern="1200" dirty="0">
                          <a:solidFill>
                            <a:srgbClr val="1D5393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rPr>
                        <a:t>Membership Engagement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599493"/>
                  </a:ext>
                </a:extLst>
              </a:tr>
              <a:tr h="6510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Volunteer Management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1188918"/>
                  </a:ext>
                </a:extLst>
              </a:tr>
              <a:tr h="65106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5105079"/>
                  </a:ext>
                </a:extLst>
              </a:tr>
              <a:tr h="65106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792183"/>
                  </a:ext>
                </a:extLst>
              </a:tr>
              <a:tr h="6510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9221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344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182</Words>
  <Application>Microsoft Office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Aharoni</vt:lpstr>
      <vt:lpstr>Arial</vt:lpstr>
      <vt:lpstr>Arial Black</vt:lpstr>
      <vt:lpstr>Calibri</vt:lpstr>
      <vt:lpstr>Calibri Light</vt:lpstr>
      <vt:lpstr>Wingdings</vt:lpstr>
      <vt:lpstr>Office Theme</vt:lpstr>
      <vt:lpstr>Networking Event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Event</dc:title>
  <dc:creator>KRISHNA  SHRESTHA</dc:creator>
  <cp:lastModifiedBy>KRISHNA  SHRESTHA</cp:lastModifiedBy>
  <cp:revision>60</cp:revision>
  <dcterms:created xsi:type="dcterms:W3CDTF">2024-06-21T09:29:01Z</dcterms:created>
  <dcterms:modified xsi:type="dcterms:W3CDTF">2024-06-21T15:38:59Z</dcterms:modified>
</cp:coreProperties>
</file>