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275-61D6-42BD-843E-50CD483F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1F10-C8B9-4AEB-9D9D-A992D492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1119-E231-42C8-A392-2F6846E9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3877-D2F7-41E3-ABF0-0052DA95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C724-D172-4AC5-A7AA-8C18C7B6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5B4-2501-4276-9B4F-D2E54FB5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C0783-367D-4D3A-85B9-2B3DF215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2E9C-3C61-4B11-98D2-23997E92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20F3-D317-494A-8392-66CCA79D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F2BD-06DF-4DDC-9979-3EB8BEFA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F2598-B801-42F6-A0A3-485B708B7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08DA0-DDF5-441A-89AA-957DEFDD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15B3-DA6A-48D2-B804-5E91A34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8748-C172-40F3-AA5B-0F3E2E8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60D2-7DE0-4A38-A417-D053C3D1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917C-2AFD-4AF1-AEC0-104E805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F2D9-03DB-4E4B-800D-10F69A7A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8B5-917C-48BC-B107-54412ED9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2BA6-897D-4578-9914-B51A3D9F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3356-2324-4729-8AB5-07D07A61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089A-4109-457B-9D98-0DBAAEF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E355-92BE-43AC-BE78-C1D32153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F2CF-0D0D-49FD-BE0D-0CA4B424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53A-42FD-4531-98FC-0B4A0759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FD42-621E-47CD-808D-7F159E83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B4B1-1269-4BF2-8132-66E94527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F268-F127-49ED-88F1-A0F06E8E7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4837-2E83-4E75-9216-C4FC18A4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26DC-49A8-4918-8E91-F0C65BFD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F120-C5C1-4723-8FCA-55A01C65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91CC8-D233-42E1-A811-7372A58C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61E6-43FC-4827-965B-26F68AA4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8F70-8075-434D-A366-11BC729E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2AF52-42C2-4D81-95AA-232AF04F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24458-C580-4FA5-A3CA-7BE573E72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71AEF-05A5-4700-8DF8-695AF1F0D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86366-69B6-40FF-AD03-93667137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E7FAE-D5E3-4143-8EBF-1F4BE6D1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BD8A8-471B-492B-A6CC-913D1671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53B-9EE3-43AC-B19E-CC10BBD2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7028-38C9-45B7-9840-154C1166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EE639-1C5D-429A-9F6A-83C78B42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1111D-F506-4BDE-B351-95D529D9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5360E-48E3-412C-9729-B89DD93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90BB1-2A76-457E-A580-82492861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BCF2-B6E7-426F-980C-2581AC23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E2D-E153-43F3-961E-CB91E4C6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6580-33D5-406C-B0D7-1D0E8736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4AAA7-1944-4E10-9A83-0984269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6D46-51CD-488D-843E-F1F6C50E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C12AC-B7D0-4D72-8D48-D48F0305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3F15-928B-4BDD-BB50-E5D1FBC6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E2E4-16D6-4AEC-8B3F-A2A7D888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28B8E-F4F2-4AA3-B50C-0CCC4DDE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C6DA6-9242-4BF3-A1C9-6E49ABC6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ED25-08CB-4E11-B34D-AC0FCC64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B03-3E7C-490B-A645-B8C1A26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63E9-A7CE-49D4-AA2D-AFA69C59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BFF2F-38D0-4DD6-AA89-D9E4A53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D2D6-DA1E-4222-A3CD-02D35927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3DAE-2F01-4D62-83AB-A42FE1DA9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22DB-DBE2-40FB-8383-76408DED08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1E38-96C6-4A9B-AD6E-FB3AE8DFA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D480-F3B6-47BA-9CA9-D766BEDDC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45D4-7B03-4DE8-95A1-A4B6395D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E296EA-059D-4AD6-ACB8-AD395AE124A7}"/>
              </a:ext>
            </a:extLst>
          </p:cNvPr>
          <p:cNvSpPr txBox="1"/>
          <p:nvPr/>
        </p:nvSpPr>
        <p:spPr>
          <a:xfrm>
            <a:off x="2164720" y="1337483"/>
            <a:ext cx="3001014" cy="6718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01) Market 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E435F-1B12-4645-92F0-B3A2C820F0DC}"/>
              </a:ext>
            </a:extLst>
          </p:cNvPr>
          <p:cNvSpPr/>
          <p:nvPr/>
        </p:nvSpPr>
        <p:spPr>
          <a:xfrm>
            <a:off x="2231529" y="2205"/>
            <a:ext cx="8044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Order Types in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MetaTrader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EBA9B-F947-4E87-83A3-AABC0A766BB6}"/>
              </a:ext>
            </a:extLst>
          </p:cNvPr>
          <p:cNvSpPr txBox="1"/>
          <p:nvPr/>
        </p:nvSpPr>
        <p:spPr>
          <a:xfrm>
            <a:off x="2164720" y="2878713"/>
            <a:ext cx="3114892" cy="6718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02) Pending Orders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70290-24D7-46C7-8BD4-43FB51FD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1" y="3929369"/>
            <a:ext cx="7143750" cy="2876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D37EE-9D63-42FA-A293-BAA53ED8A1E9}"/>
              </a:ext>
            </a:extLst>
          </p:cNvPr>
          <p:cNvSpPr txBox="1"/>
          <p:nvPr/>
        </p:nvSpPr>
        <p:spPr>
          <a:xfrm>
            <a:off x="2164720" y="2130577"/>
            <a:ext cx="704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order instantly executed against a price that your broker has provided.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8F86B-ABBC-42E2-8CDA-FA5D7ED228CE}"/>
              </a:ext>
            </a:extLst>
          </p:cNvPr>
          <p:cNvSpPr txBox="1"/>
          <p:nvPr/>
        </p:nvSpPr>
        <p:spPr>
          <a:xfrm>
            <a:off x="2129357" y="3655075"/>
            <a:ext cx="607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order to be executed at a later time at the price you specify.</a:t>
            </a:r>
          </a:p>
        </p:txBody>
      </p:sp>
    </p:spTree>
    <p:extLst>
      <p:ext uri="{BB962C8B-B14F-4D97-AF65-F5344CB8AC3E}">
        <p14:creationId xmlns:p14="http://schemas.microsoft.com/office/powerpoint/2010/main" val="227521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3</cp:revision>
  <dcterms:created xsi:type="dcterms:W3CDTF">2022-12-20T04:07:22Z</dcterms:created>
  <dcterms:modified xsi:type="dcterms:W3CDTF">2022-12-20T04:30:06Z</dcterms:modified>
</cp:coreProperties>
</file>