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59" r:id="rId6"/>
    <p:sldId id="267" r:id="rId7"/>
    <p:sldId id="266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13.01.2023.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</a:t>
            </a: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2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./202</a:t>
            </a: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3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13.01.2023.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13.01.2023.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/>
              <a:t>Čuvari Pasa</a:t>
            </a:r>
            <a:br>
              <a:rPr lang="en-US" dirty="0"/>
            </a:br>
            <a:r>
              <a:rPr lang="hr-HR" sz="4400" dirty="0"/>
              <a:t>tim </a:t>
            </a:r>
            <a:r>
              <a:rPr lang="hr-HR" sz="4400" dirty="0" err="1"/>
              <a:t>Primavara</a:t>
            </a:r>
            <a:endParaRPr lang="hr-HR" dirty="0"/>
          </a:p>
        </p:txBody>
      </p:sp>
      <p:pic>
        <p:nvPicPr>
          <p:cNvPr id="10" name="Slika 9" descr="Slika na kojoj se prikazuje tekst&#10;&#10;Opis je automatski generiran">
            <a:extLst>
              <a:ext uri="{FF2B5EF4-FFF2-40B4-BE49-F238E27FC236}">
                <a16:creationId xmlns:a16="http://schemas.microsoft.com/office/drawing/2014/main" id="{C82B44DE-E300-B49B-90DE-9230CB613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40" y="3845327"/>
            <a:ext cx="10953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Korištenje Git-a</a:t>
            </a:r>
          </a:p>
          <a:p>
            <a:r>
              <a:rPr lang="hr-HR" dirty="0"/>
              <a:t>Važnost komunikacije</a:t>
            </a:r>
          </a:p>
          <a:p>
            <a:endParaRPr lang="hr-HR" dirty="0"/>
          </a:p>
          <a:p>
            <a:endParaRPr lang="hr-HR" dirty="0"/>
          </a:p>
          <a:p>
            <a:r>
              <a:rPr lang="hr-HR" dirty="0"/>
              <a:t>Lose stvari</a:t>
            </a:r>
          </a:p>
          <a:p>
            <a:pPr lvl="1"/>
            <a:r>
              <a:rPr lang="hr-HR" dirty="0"/>
              <a:t>i što se nikako ne bi smjelo ponoviti </a:t>
            </a:r>
            <a:r>
              <a:rPr lang="hr-HR" dirty="0">
                <a:sym typeface="Wingdings" panose="05000000000000000000" pitchFamily="2" charset="2"/>
              </a:rPr>
              <a:t></a:t>
            </a: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dirty="0"/>
              <a:t>Nekoliko savjeta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r-HR" dirty="0"/>
              <a:t>Zlatno pravilo dobre prezentacije: </a:t>
            </a:r>
          </a:p>
          <a:p>
            <a:pPr lvl="1"/>
            <a:r>
              <a:rPr lang="hr-HR" dirty="0"/>
              <a:t>na svakom slajdu 6 natuknica s po 6 riječi</a:t>
            </a:r>
          </a:p>
          <a:p>
            <a:r>
              <a:rPr lang="hr-HR" dirty="0"/>
              <a:t>10ak slajdova je sasvim dovoljno – istaknite samo najvažnije činjenice</a:t>
            </a:r>
          </a:p>
          <a:p>
            <a:r>
              <a:rPr lang="hr-HR" dirty="0"/>
              <a:t>Dizajn možete mijenjati po volji, ali ne smije zasjeniti sadržaj (doslovno! - sve mora biti čitko i pregledno)</a:t>
            </a:r>
          </a:p>
          <a:p>
            <a:r>
              <a:rPr lang="hr-HR" dirty="0"/>
              <a:t>Na zadnjem slajdu stavite popis članova grupe s email adresama</a:t>
            </a:r>
          </a:p>
          <a:p>
            <a:endParaRPr lang="hr-HR" dirty="0"/>
          </a:p>
          <a:p>
            <a:r>
              <a:rPr lang="hr-HR" dirty="0"/>
              <a:t>Kod izlaganja na satu:</a:t>
            </a:r>
          </a:p>
          <a:p>
            <a:pPr lvl="1"/>
            <a:r>
              <a:rPr lang="hr-HR" dirty="0"/>
              <a:t>Pokrenite sve potrebne programe i alate na računalu prije početka Vašeg izlaganja te provjerite kompatibilnost opreme!</a:t>
            </a:r>
          </a:p>
          <a:p>
            <a:pPr lvl="1"/>
            <a:r>
              <a:rPr lang="hr-HR" dirty="0"/>
              <a:t>Dobro uvježbajte prezentaciju.</a:t>
            </a:r>
          </a:p>
          <a:p>
            <a:pPr lvl="1"/>
            <a:r>
              <a:rPr lang="hr-HR" dirty="0"/>
              <a:t>Izlaganje traje najviše 15 min i sastoji se od </a:t>
            </a:r>
            <a:r>
              <a:rPr lang="hr-HR" dirty="0" err="1"/>
              <a:t>ppt</a:t>
            </a:r>
            <a:r>
              <a:rPr lang="hr-HR" dirty="0"/>
              <a:t> prezentacije, demonstracije rada aplikacije i pitanja iz publike – </a:t>
            </a:r>
            <a:r>
              <a:rPr lang="hr-HR" b="1" dirty="0"/>
              <a:t>poštujte zadani vremenski okvir!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Problem: Nemogućnost brige za vašeg psa na </a:t>
            </a:r>
            <a:r>
              <a:rPr lang="hr-HR"/>
              <a:t>neko određeno vrijeme.</a:t>
            </a:r>
            <a:endParaRPr lang="hr-HR" dirty="0"/>
          </a:p>
          <a:p>
            <a:r>
              <a:rPr lang="hr-HR" dirty="0"/>
              <a:t>Cilj: Pronalaženje osobe koja najbolje odgovara za čuvanje vašeg psa / pasa pomoću aplikacije.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Postojeća programska rješenja</a:t>
            </a:r>
          </a:p>
          <a:p>
            <a:pPr lvl="1"/>
            <a:r>
              <a:rPr lang="hr-HR" dirty="0"/>
              <a:t>njuškalo.hr</a:t>
            </a:r>
          </a:p>
          <a:p>
            <a:pPr lvl="2"/>
            <a:r>
              <a:rPr lang="hr-HR" dirty="0"/>
              <a:t>Moguće postavljanje oglasa</a:t>
            </a:r>
          </a:p>
          <a:p>
            <a:pPr lvl="1"/>
            <a:r>
              <a:rPr lang="hr-HR" dirty="0"/>
              <a:t>Facebook Marketplace</a:t>
            </a:r>
          </a:p>
          <a:p>
            <a:pPr lvl="2"/>
            <a:r>
              <a:rPr lang="hr-HR" dirty="0"/>
              <a:t>Moguće postavljanje oglasa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0364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/>
              <a:t>Lista glavnih funkcionalnih zahtjeva:</a:t>
            </a:r>
          </a:p>
          <a:p>
            <a:r>
              <a:rPr lang="hr-HR" dirty="0"/>
              <a:t>Stvaranje zahtjeva i oglasa</a:t>
            </a:r>
          </a:p>
          <a:p>
            <a:r>
              <a:rPr lang="hr-HR" dirty="0"/>
              <a:t>Registracija vlastitog psa</a:t>
            </a:r>
          </a:p>
          <a:p>
            <a:r>
              <a:rPr lang="hr-HR" dirty="0"/>
              <a:t>Pregled postojećih zahtjeva i oglasa</a:t>
            </a:r>
          </a:p>
          <a:p>
            <a:r>
              <a:rPr lang="hr-HR" dirty="0"/>
              <a:t>Javljanje na zahtjev i oglas</a:t>
            </a:r>
          </a:p>
          <a:p>
            <a:r>
              <a:rPr lang="hr-HR" dirty="0"/>
              <a:t>Pronalazak najboljeg zahtjeva/oglasa za vlastiti oglas/zahtjev</a:t>
            </a:r>
          </a:p>
          <a:p>
            <a:r>
              <a:rPr lang="hr-HR" dirty="0"/>
              <a:t>Moderacija korisnika i oglasa</a:t>
            </a:r>
          </a:p>
          <a:p>
            <a:endParaRPr lang="hr-HR" dirty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3AF1-5D18-C23D-835F-CF0F1FCF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  <a:endParaRPr lang="en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D5D9A-D419-E072-7224-BDF350940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/>
              <a:t>Lista nefunkcionalnih zahtjeva:</a:t>
            </a:r>
          </a:p>
          <a:p>
            <a:r>
              <a:rPr lang="hr-HR" dirty="0" err="1"/>
              <a:t>ReactJS</a:t>
            </a:r>
            <a:endParaRPr lang="hr-HR" dirty="0"/>
          </a:p>
          <a:p>
            <a:r>
              <a:rPr lang="hr-HR" dirty="0" err="1"/>
              <a:t>SpringBoot</a:t>
            </a:r>
            <a:endParaRPr lang="hr-HR" dirty="0"/>
          </a:p>
          <a:p>
            <a:endParaRPr lang="hr-HR" dirty="0"/>
          </a:p>
          <a:p>
            <a:pPr marL="0" indent="0">
              <a:buNone/>
            </a:pPr>
            <a:r>
              <a:rPr lang="hr-HR" dirty="0"/>
              <a:t>Zahtjevi domene primjene:</a:t>
            </a:r>
          </a:p>
          <a:p>
            <a:pPr marL="0" indent="0">
              <a:buNone/>
            </a:pPr>
            <a:r>
              <a:rPr lang="hr-HR" dirty="0" err="1"/>
              <a:t>asd</a:t>
            </a:r>
            <a:endParaRPr lang="hr-HR" dirty="0"/>
          </a:p>
          <a:p>
            <a:endParaRPr lang="en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07583-0DAE-AA51-ACC1-25302532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24805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5366987"/>
          </a:xfrm>
        </p:spPr>
        <p:txBody>
          <a:bodyPr>
            <a:normAutofit fontScale="85000" lnSpcReduction="20000"/>
          </a:bodyPr>
          <a:lstStyle/>
          <a:p>
            <a:r>
              <a:rPr lang="hr-HR" dirty="0"/>
              <a:t>Izrada programske podrške:</a:t>
            </a:r>
          </a:p>
          <a:p>
            <a:pPr lvl="1"/>
            <a:r>
              <a:rPr lang="hr-HR" dirty="0" err="1"/>
              <a:t>IntelliJ</a:t>
            </a:r>
            <a:r>
              <a:rPr lang="hr-HR" dirty="0"/>
              <a:t> IDEA</a:t>
            </a:r>
          </a:p>
          <a:p>
            <a:pPr lvl="1"/>
            <a:r>
              <a:rPr lang="hr-HR" dirty="0" err="1"/>
              <a:t>VSCode</a:t>
            </a:r>
            <a:endParaRPr lang="hr-HR" dirty="0"/>
          </a:p>
          <a:p>
            <a:pPr lvl="1"/>
            <a:r>
              <a:rPr lang="hr-HR" dirty="0" err="1"/>
              <a:t>WebStorm</a:t>
            </a:r>
            <a:endParaRPr lang="hr-HR" dirty="0"/>
          </a:p>
          <a:p>
            <a:r>
              <a:rPr lang="hr-HR" dirty="0"/>
              <a:t>Izrada dokumentacije:</a:t>
            </a:r>
          </a:p>
          <a:p>
            <a:pPr lvl="1"/>
            <a:r>
              <a:rPr lang="hr-HR" dirty="0"/>
              <a:t>AstahUML</a:t>
            </a:r>
          </a:p>
          <a:p>
            <a:pPr lvl="1"/>
            <a:r>
              <a:rPr lang="hr-HR" dirty="0"/>
              <a:t>LaTeX</a:t>
            </a:r>
          </a:p>
          <a:p>
            <a:r>
              <a:rPr lang="hr-HR" dirty="0"/>
              <a:t>Komunikacija</a:t>
            </a:r>
          </a:p>
          <a:p>
            <a:pPr lvl="1"/>
            <a:r>
              <a:rPr lang="hr-HR" dirty="0"/>
              <a:t>Discord</a:t>
            </a:r>
          </a:p>
          <a:p>
            <a:r>
              <a:rPr lang="hr-HR" dirty="0"/>
              <a:t>Izvorni kod</a:t>
            </a:r>
          </a:p>
          <a:p>
            <a:pPr lvl="1"/>
            <a:r>
              <a:rPr lang="hr-HR" dirty="0"/>
              <a:t>GitLab</a:t>
            </a:r>
          </a:p>
          <a:p>
            <a:r>
              <a:rPr lang="hr-HR" dirty="0"/>
              <a:t>Backend</a:t>
            </a:r>
          </a:p>
          <a:p>
            <a:pPr lvl="1"/>
            <a:r>
              <a:rPr lang="hr-HR" dirty="0"/>
              <a:t>Spring Boot + Java</a:t>
            </a:r>
          </a:p>
          <a:p>
            <a:pPr lvl="1"/>
            <a:r>
              <a:rPr lang="hr-HR" dirty="0"/>
              <a:t>PgAdmin + Sql</a:t>
            </a:r>
          </a:p>
          <a:p>
            <a:r>
              <a:rPr lang="hr-HR" dirty="0"/>
              <a:t>Frontend</a:t>
            </a:r>
          </a:p>
          <a:p>
            <a:pPr lvl="1"/>
            <a:r>
              <a:rPr lang="hr-HR" dirty="0"/>
              <a:t>React + JavaScript</a:t>
            </a:r>
          </a:p>
          <a:p>
            <a:pPr lvl="1"/>
            <a:endParaRPr lang="hr-HR" dirty="0"/>
          </a:p>
          <a:p>
            <a:pPr lvl="1"/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A41844-C0CA-4144-9D6C-D993F0C0FAB4}" type="slidenum">
              <a:rPr kumimoji="0" lang="hr-H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hr-H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60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 visokoj razini apstrakcije</a:t>
            </a:r>
          </a:p>
          <a:p>
            <a:r>
              <a:rPr lang="hr-HR" dirty="0"/>
              <a:t>Obavezno staviti dijagram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Vremenska linija razvoja (specifikacija, implementacija, ispitivanje, dokumentiranje)</a:t>
            </a:r>
          </a:p>
          <a:p>
            <a:pPr lvl="1"/>
            <a:r>
              <a:rPr lang="hr-HR" dirty="0"/>
              <a:t>Poželjan grafički prikaz</a:t>
            </a:r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Raspodjela posla po članovima tima (koliko </a:t>
            </a:r>
            <a:r>
              <a:rPr lang="hr-HR" dirty="0" err="1"/>
              <a:t>developera</a:t>
            </a:r>
            <a:r>
              <a:rPr lang="hr-HR" dirty="0"/>
              <a:t>, koliko testera…)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1634</TotalTime>
  <Words>323</Words>
  <Application>Microsoft Macintosh PowerPoint</Application>
  <PresentationFormat>On-screen Show (4:3)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Čuvari Pasa tim Primavara</vt:lpstr>
      <vt:lpstr>Sadržaj</vt:lpstr>
      <vt:lpstr>Opis zadatka</vt:lpstr>
      <vt:lpstr>Opis zadatka</vt:lpstr>
      <vt:lpstr>Pregled zahtjeva</vt:lpstr>
      <vt:lpstr>Pregled zahtjeva</vt:lpstr>
      <vt:lpstr>Korišteni alati i tehnologije</vt:lpstr>
      <vt:lpstr>Arhitektura sustava</vt:lpstr>
      <vt:lpstr>Organizacija rada</vt:lpstr>
      <vt:lpstr>Naučene lekcije</vt:lpstr>
      <vt:lpstr>Nekoliko savjeta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Sven Leko</cp:lastModifiedBy>
  <cp:revision>39</cp:revision>
  <dcterms:created xsi:type="dcterms:W3CDTF">2016-01-18T13:10:52Z</dcterms:created>
  <dcterms:modified xsi:type="dcterms:W3CDTF">2023-01-13T11:12:47Z</dcterms:modified>
</cp:coreProperties>
</file>