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59" r:id="rId6"/>
    <p:sldId id="267" r:id="rId7"/>
    <p:sldId id="266" r:id="rId8"/>
    <p:sldId id="261" r:id="rId9"/>
    <p:sldId id="262" r:id="rId10"/>
    <p:sldId id="263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13.01.2023.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</a:t>
            </a: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2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./202</a:t>
            </a: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3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13.01.2023.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13.01.2023.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mailto:mario.petek@fer.hr" TargetMode="External"/><Relationship Id="rId3" Type="http://schemas.openxmlformats.org/officeDocument/2006/relationships/hyperlink" Target="mailto:eugen.preglej@fer.hr" TargetMode="External"/><Relationship Id="rId7" Type="http://schemas.openxmlformats.org/officeDocument/2006/relationships/hyperlink" Target="mailto:ivan.kuzmic@fer.hr" TargetMode="External"/><Relationship Id="rId2" Type="http://schemas.openxmlformats.org/officeDocument/2006/relationships/hyperlink" Target="mailto:antonio.lukic@fer.hr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sven.leko@fer.hr" TargetMode="External"/><Relationship Id="rId5" Type="http://schemas.openxmlformats.org/officeDocument/2006/relationships/hyperlink" Target="mailto:ivan.kapusta@fer.hr" TargetMode="External"/><Relationship Id="rId4" Type="http://schemas.openxmlformats.org/officeDocument/2006/relationships/hyperlink" Target="mailto:lovro.malojcic@fer.h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dirty="0"/>
              <a:t>Čuvari Pasa</a:t>
            </a:r>
            <a:br>
              <a:rPr lang="en-US" dirty="0"/>
            </a:br>
            <a:r>
              <a:rPr lang="hr-HR" sz="4400" dirty="0"/>
              <a:t>tim </a:t>
            </a:r>
            <a:r>
              <a:rPr lang="hr-HR" sz="4400" dirty="0" err="1"/>
              <a:t>Primavara</a:t>
            </a:r>
            <a:endParaRPr lang="hr-HR" dirty="0"/>
          </a:p>
        </p:txBody>
      </p:sp>
      <p:pic>
        <p:nvPicPr>
          <p:cNvPr id="10" name="Slika 9" descr="Slika na kojoj se prikazuje tekst&#10;&#10;Opis je automatski generiran">
            <a:extLst>
              <a:ext uri="{FF2B5EF4-FFF2-40B4-BE49-F238E27FC236}">
                <a16:creationId xmlns:a16="http://schemas.microsoft.com/office/drawing/2014/main" id="{C82B44DE-E300-B49B-90DE-9230CB613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40" y="3845327"/>
            <a:ext cx="10953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sym typeface="Wingdings" panose="05000000000000000000" pitchFamily="2" charset="2"/>
              </a:rPr>
              <a:t>Rad u timu</a:t>
            </a:r>
          </a:p>
          <a:p>
            <a:r>
              <a:rPr lang="hr-HR" dirty="0">
                <a:sym typeface="Wingdings" panose="05000000000000000000" pitchFamily="2" charset="2"/>
              </a:rPr>
              <a:t>Korištenje git-a</a:t>
            </a:r>
          </a:p>
          <a:p>
            <a:r>
              <a:rPr lang="hr-HR" dirty="0">
                <a:sym typeface="Wingdings" panose="05000000000000000000" pitchFamily="2" charset="2"/>
              </a:rPr>
              <a:t>Tehnologije </a:t>
            </a:r>
            <a:r>
              <a:rPr lang="hr-HR" dirty="0" err="1">
                <a:sym typeface="Wingdings" panose="05000000000000000000" pitchFamily="2" charset="2"/>
              </a:rPr>
              <a:t>Spring</a:t>
            </a:r>
            <a:r>
              <a:rPr lang="hr-HR" dirty="0">
                <a:sym typeface="Wingdings" panose="05000000000000000000" pitchFamily="2" charset="2"/>
              </a:rPr>
              <a:t> i </a:t>
            </a:r>
            <a:r>
              <a:rPr lang="hr-HR" dirty="0" err="1">
                <a:sym typeface="Wingdings" panose="05000000000000000000" pitchFamily="2" charset="2"/>
              </a:rPr>
              <a:t>React</a:t>
            </a:r>
            <a:endParaRPr lang="hr-HR" dirty="0">
              <a:sym typeface="Wingdings" panose="05000000000000000000" pitchFamily="2" charset="2"/>
            </a:endParaRPr>
          </a:p>
          <a:p>
            <a:r>
              <a:rPr lang="hr-HR" dirty="0">
                <a:sym typeface="Wingdings" panose="05000000000000000000" pitchFamily="2" charset="2"/>
              </a:rPr>
              <a:t>MVC model</a:t>
            </a:r>
          </a:p>
          <a:p>
            <a:pPr marL="0" indent="0">
              <a:buNone/>
            </a:pPr>
            <a:endParaRPr lang="hr-H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hr-HR" dirty="0">
                <a:sym typeface="Wingdings" panose="05000000000000000000" pitchFamily="2" charset="2"/>
              </a:rPr>
              <a:t>Loše stavke:</a:t>
            </a:r>
          </a:p>
          <a:p>
            <a:r>
              <a:rPr lang="hr-HR" dirty="0">
                <a:sym typeface="Wingdings" panose="05000000000000000000" pitchFamily="2" charset="2"/>
              </a:rPr>
              <a:t>Primjer projektne dokumentacije</a:t>
            </a:r>
          </a:p>
          <a:p>
            <a:r>
              <a:rPr lang="hr-HR" dirty="0">
                <a:sym typeface="Wingdings" panose="05000000000000000000" pitchFamily="2" charset="2"/>
              </a:rPr>
              <a:t>Pisanje </a:t>
            </a:r>
            <a:r>
              <a:rPr lang="hr-HR" dirty="0" err="1">
                <a:sym typeface="Wingdings" panose="05000000000000000000" pitchFamily="2" charset="2"/>
              </a:rPr>
              <a:t>frontend</a:t>
            </a:r>
            <a:r>
              <a:rPr lang="hr-HR" dirty="0">
                <a:sym typeface="Wingdings" panose="05000000000000000000" pitchFamily="2" charset="2"/>
              </a:rPr>
              <a:t> testova koje nije detaljno objašnjeno</a:t>
            </a:r>
          </a:p>
          <a:p>
            <a:endParaRPr lang="hr-HR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11351-76AC-F092-8BF3-846580F1A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R" dirty="0"/>
              <a:t>Popis članova grupe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5F457-D6B0-C822-6EBD-DDB72B8B2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R" dirty="0"/>
              <a:t>Antonio Lukić </a:t>
            </a:r>
            <a:r>
              <a:rPr lang="en-HR" dirty="0">
                <a:hlinkClick r:id="rId2"/>
              </a:rPr>
              <a:t>antonio.lukic@fer.hr</a:t>
            </a:r>
            <a:endParaRPr lang="en-HR" dirty="0"/>
          </a:p>
          <a:p>
            <a:r>
              <a:rPr lang="en-HR" dirty="0"/>
              <a:t>Eugen Preglej </a:t>
            </a:r>
            <a:r>
              <a:rPr lang="en-HR" dirty="0">
                <a:hlinkClick r:id="rId3"/>
              </a:rPr>
              <a:t>eugen.preglej@fer.hr</a:t>
            </a:r>
            <a:endParaRPr lang="en-HR" dirty="0"/>
          </a:p>
          <a:p>
            <a:r>
              <a:rPr lang="en-HR" dirty="0"/>
              <a:t>Lovro Malojčić </a:t>
            </a:r>
            <a:r>
              <a:rPr lang="en-HR" dirty="0">
                <a:hlinkClick r:id="rId4"/>
              </a:rPr>
              <a:t>lovro.malojcic@fer.hr</a:t>
            </a:r>
            <a:endParaRPr lang="en-HR" dirty="0"/>
          </a:p>
          <a:p>
            <a:r>
              <a:rPr lang="en-HR" dirty="0"/>
              <a:t>Ivan Kapusta </a:t>
            </a:r>
            <a:r>
              <a:rPr lang="en-HR" dirty="0">
                <a:hlinkClick r:id="rId5"/>
              </a:rPr>
              <a:t>ivan.kapusta@fer.hr</a:t>
            </a:r>
            <a:endParaRPr lang="en-HR" dirty="0"/>
          </a:p>
          <a:p>
            <a:r>
              <a:rPr lang="en-HR" dirty="0"/>
              <a:t>Sven Leko </a:t>
            </a:r>
            <a:r>
              <a:rPr lang="en-HR" dirty="0">
                <a:hlinkClick r:id="rId6"/>
              </a:rPr>
              <a:t>sven.leko@fer.hr</a:t>
            </a:r>
            <a:endParaRPr lang="en-HR" dirty="0"/>
          </a:p>
          <a:p>
            <a:r>
              <a:rPr lang="en-HR" dirty="0"/>
              <a:t>Ivan Kuzmić </a:t>
            </a:r>
            <a:r>
              <a:rPr lang="en-HR" dirty="0">
                <a:hlinkClick r:id="rId7"/>
              </a:rPr>
              <a:t>ivan.kuzmic@fer.hr</a:t>
            </a:r>
            <a:endParaRPr lang="en-HR" dirty="0"/>
          </a:p>
          <a:p>
            <a:r>
              <a:rPr lang="en-HR" dirty="0"/>
              <a:t>Mario Petek </a:t>
            </a:r>
            <a:r>
              <a:rPr lang="en-HR" dirty="0">
                <a:hlinkClick r:id="rId8"/>
              </a:rPr>
              <a:t>mario.petek@fer.hr</a:t>
            </a:r>
            <a:endParaRPr lang="en-HR" dirty="0"/>
          </a:p>
          <a:p>
            <a:endParaRPr lang="en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C773F-1E4D-B8B6-E6A4-281AE5EED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63662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Problem: Nemogućnost brige za vašeg psa na </a:t>
            </a:r>
            <a:r>
              <a:rPr lang="hr-HR"/>
              <a:t>neko određeno vrijeme.</a:t>
            </a:r>
            <a:endParaRPr lang="hr-HR" dirty="0"/>
          </a:p>
          <a:p>
            <a:r>
              <a:rPr lang="hr-HR" dirty="0"/>
              <a:t>Cilj: Pronalaženje osobe koja najbolje odgovara za čuvanje vašeg psa / pasa pomoću aplikacije.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Postojeća programska rješenja</a:t>
            </a:r>
          </a:p>
          <a:p>
            <a:pPr lvl="1"/>
            <a:r>
              <a:rPr lang="hr-HR" dirty="0"/>
              <a:t>njuškalo.hr</a:t>
            </a:r>
          </a:p>
          <a:p>
            <a:pPr lvl="2"/>
            <a:r>
              <a:rPr lang="hr-HR" dirty="0"/>
              <a:t>Moguće postavljanje oglasa</a:t>
            </a:r>
          </a:p>
          <a:p>
            <a:pPr lvl="1"/>
            <a:r>
              <a:rPr lang="hr-HR" dirty="0"/>
              <a:t>Facebook Marketplace</a:t>
            </a:r>
          </a:p>
          <a:p>
            <a:pPr lvl="2"/>
            <a:r>
              <a:rPr lang="hr-HR" dirty="0"/>
              <a:t>Moguće postavljanje oglasa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0364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dirty="0"/>
              <a:t>Lista glavnih funkcionalnih zahtjeva:</a:t>
            </a:r>
          </a:p>
          <a:p>
            <a:r>
              <a:rPr lang="hr-HR" dirty="0"/>
              <a:t>Stvaranje zahtjeva i oglasa</a:t>
            </a:r>
          </a:p>
          <a:p>
            <a:r>
              <a:rPr lang="hr-HR" dirty="0"/>
              <a:t>Registracija vlastitog psa</a:t>
            </a:r>
          </a:p>
          <a:p>
            <a:r>
              <a:rPr lang="hr-HR" dirty="0"/>
              <a:t>Pregled postojećih zahtjeva i oglasa</a:t>
            </a:r>
          </a:p>
          <a:p>
            <a:r>
              <a:rPr lang="hr-HR" dirty="0"/>
              <a:t>Javljanje na zahtjev i oglas</a:t>
            </a:r>
          </a:p>
          <a:p>
            <a:r>
              <a:rPr lang="hr-HR" dirty="0"/>
              <a:t>Pronalazak najboljeg zahtjeva/oglasa za vlastiti oglas/zahtjev</a:t>
            </a:r>
          </a:p>
          <a:p>
            <a:r>
              <a:rPr lang="hr-HR" dirty="0"/>
              <a:t>Moderacija korisnika i oglasa</a:t>
            </a:r>
          </a:p>
          <a:p>
            <a:endParaRPr lang="hr-HR" dirty="0"/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endParaRPr lang="hr-HR" dirty="0"/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3AF1-5D18-C23D-835F-CF0F1FCF5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  <a:endParaRPr lang="en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D5D9A-D419-E072-7224-BDF350940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/>
              <a:t>Lista nefunkcionalnih zahtjeva:</a:t>
            </a:r>
          </a:p>
          <a:p>
            <a:r>
              <a:rPr lang="hr-HR" dirty="0" err="1"/>
              <a:t>ReactJS</a:t>
            </a:r>
            <a:endParaRPr lang="hr-HR" dirty="0"/>
          </a:p>
          <a:p>
            <a:r>
              <a:rPr lang="hr-HR" dirty="0" err="1"/>
              <a:t>SpringBoot</a:t>
            </a:r>
            <a:endParaRPr lang="hr-HR" dirty="0"/>
          </a:p>
          <a:p>
            <a:r>
              <a:rPr lang="hr-HR" dirty="0"/>
              <a:t>Kriptiranje lozinke</a:t>
            </a:r>
          </a:p>
          <a:p>
            <a:endParaRPr lang="hr-HR" dirty="0"/>
          </a:p>
          <a:p>
            <a:pPr marL="0" indent="0">
              <a:buNone/>
            </a:pPr>
            <a:r>
              <a:rPr lang="hr-HR" dirty="0"/>
              <a:t>Zahtjev domene primjene:</a:t>
            </a:r>
          </a:p>
          <a:p>
            <a:r>
              <a:rPr lang="hr-HR" dirty="0"/>
              <a:t>Jedan zahtjev/oglas se spaja sa samo jednim oglasom/zahtjevom</a:t>
            </a:r>
          </a:p>
          <a:p>
            <a:endParaRPr lang="en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07583-0DAE-AA51-ACC1-25302532A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24805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5366987"/>
          </a:xfrm>
        </p:spPr>
        <p:txBody>
          <a:bodyPr>
            <a:normAutofit fontScale="85000" lnSpcReduction="20000"/>
          </a:bodyPr>
          <a:lstStyle/>
          <a:p>
            <a:r>
              <a:rPr lang="hr-HR" dirty="0"/>
              <a:t>Izrada programske podrške:</a:t>
            </a:r>
          </a:p>
          <a:p>
            <a:pPr lvl="1"/>
            <a:r>
              <a:rPr lang="hr-HR" dirty="0" err="1"/>
              <a:t>IntelliJ</a:t>
            </a:r>
            <a:r>
              <a:rPr lang="hr-HR" dirty="0"/>
              <a:t> IDEA</a:t>
            </a:r>
          </a:p>
          <a:p>
            <a:pPr lvl="1"/>
            <a:r>
              <a:rPr lang="hr-HR" dirty="0" err="1"/>
              <a:t>VSCode</a:t>
            </a:r>
            <a:endParaRPr lang="hr-HR" dirty="0"/>
          </a:p>
          <a:p>
            <a:pPr lvl="1"/>
            <a:r>
              <a:rPr lang="hr-HR" dirty="0" err="1"/>
              <a:t>WebStorm</a:t>
            </a:r>
            <a:endParaRPr lang="hr-HR" dirty="0"/>
          </a:p>
          <a:p>
            <a:r>
              <a:rPr lang="hr-HR" dirty="0"/>
              <a:t>Izrada dokumentacije:</a:t>
            </a:r>
          </a:p>
          <a:p>
            <a:pPr lvl="1"/>
            <a:r>
              <a:rPr lang="hr-HR" dirty="0"/>
              <a:t>AstahUML</a:t>
            </a:r>
          </a:p>
          <a:p>
            <a:pPr lvl="1"/>
            <a:r>
              <a:rPr lang="hr-HR" dirty="0"/>
              <a:t>LaTeX</a:t>
            </a:r>
          </a:p>
          <a:p>
            <a:r>
              <a:rPr lang="hr-HR" dirty="0"/>
              <a:t>Komunikacija</a:t>
            </a:r>
          </a:p>
          <a:p>
            <a:pPr lvl="1"/>
            <a:r>
              <a:rPr lang="hr-HR" dirty="0"/>
              <a:t>Discord</a:t>
            </a:r>
          </a:p>
          <a:p>
            <a:r>
              <a:rPr lang="hr-HR" dirty="0"/>
              <a:t>Izvorni kod</a:t>
            </a:r>
          </a:p>
          <a:p>
            <a:pPr lvl="1"/>
            <a:r>
              <a:rPr lang="hr-HR" dirty="0"/>
              <a:t>GitLab</a:t>
            </a:r>
          </a:p>
          <a:p>
            <a:r>
              <a:rPr lang="hr-HR" dirty="0"/>
              <a:t>Backend</a:t>
            </a:r>
          </a:p>
          <a:p>
            <a:pPr lvl="1"/>
            <a:r>
              <a:rPr lang="hr-HR" dirty="0"/>
              <a:t>Spring Boot + Java</a:t>
            </a:r>
          </a:p>
          <a:p>
            <a:pPr lvl="1"/>
            <a:r>
              <a:rPr lang="hr-HR" dirty="0"/>
              <a:t>PgAdmin + Sql</a:t>
            </a:r>
          </a:p>
          <a:p>
            <a:r>
              <a:rPr lang="hr-HR" dirty="0"/>
              <a:t>Frontend</a:t>
            </a:r>
          </a:p>
          <a:p>
            <a:pPr lvl="1"/>
            <a:r>
              <a:rPr lang="hr-HR" dirty="0"/>
              <a:t>React + JavaScript</a:t>
            </a:r>
          </a:p>
          <a:p>
            <a:pPr lvl="1"/>
            <a:endParaRPr lang="hr-HR" dirty="0"/>
          </a:p>
          <a:p>
            <a:pPr lvl="1"/>
            <a:endParaRPr lang="hr-HR" dirty="0"/>
          </a:p>
          <a:p>
            <a:endParaRPr lang="hr-HR" dirty="0"/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A41844-C0CA-4144-9D6C-D993F0C0FAB4}" type="slidenum">
              <a:rPr kumimoji="0" lang="hr-H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hr-H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1607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29A7A084-346D-FA70-ADBA-4E9A0CE38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6" y="1562100"/>
            <a:ext cx="8352064" cy="349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19" y="1395554"/>
            <a:ext cx="8742065" cy="4931327"/>
          </a:xfrm>
        </p:spPr>
        <p:txBody>
          <a:bodyPr/>
          <a:lstStyle/>
          <a:p>
            <a:r>
              <a:rPr lang="hr-HR" dirty="0"/>
              <a:t>Raspodjela:</a:t>
            </a:r>
          </a:p>
          <a:p>
            <a:pPr lvl="1"/>
            <a:r>
              <a:rPr lang="hr-HR" dirty="0" err="1"/>
              <a:t>Frontend</a:t>
            </a:r>
            <a:r>
              <a:rPr lang="hr-HR" dirty="0"/>
              <a:t>: Eugen </a:t>
            </a:r>
            <a:r>
              <a:rPr lang="hr-HR" dirty="0" err="1"/>
              <a:t>Preglej</a:t>
            </a:r>
            <a:r>
              <a:rPr lang="hr-HR" dirty="0"/>
              <a:t>, Lovro </a:t>
            </a:r>
            <a:r>
              <a:rPr lang="hr-HR" dirty="0" err="1"/>
              <a:t>Malojčić</a:t>
            </a:r>
            <a:r>
              <a:rPr lang="hr-HR" dirty="0"/>
              <a:t>, Sven Leko, Ivan </a:t>
            </a:r>
            <a:r>
              <a:rPr lang="hr-HR" dirty="0" err="1"/>
              <a:t>Kapusta</a:t>
            </a:r>
            <a:endParaRPr lang="hr-HR" dirty="0"/>
          </a:p>
          <a:p>
            <a:pPr lvl="1"/>
            <a:r>
              <a:rPr lang="hr-HR" dirty="0" err="1"/>
              <a:t>Backend</a:t>
            </a:r>
            <a:r>
              <a:rPr lang="hr-HR" dirty="0"/>
              <a:t>: Antonio Lukić, Mario Petek</a:t>
            </a:r>
          </a:p>
          <a:p>
            <a:pPr lvl="1"/>
            <a:r>
              <a:rPr lang="hr-HR" dirty="0"/>
              <a:t>Dokumentacija: Mario Petek, Ivan Kuzmić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1665</TotalTime>
  <Words>297</Words>
  <Application>Microsoft Macintosh PowerPoint</Application>
  <PresentationFormat>On-screen Show (4:3)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Čuvari Pasa tim Primavara</vt:lpstr>
      <vt:lpstr>Sadržaj</vt:lpstr>
      <vt:lpstr>Opis zadatka</vt:lpstr>
      <vt:lpstr>Opis zadatka</vt:lpstr>
      <vt:lpstr>Pregled zahtjeva</vt:lpstr>
      <vt:lpstr>Pregled zahtjeva</vt:lpstr>
      <vt:lpstr>Korišteni alati i tehnologije</vt:lpstr>
      <vt:lpstr>Arhitektura sustava</vt:lpstr>
      <vt:lpstr>Organizacija rada</vt:lpstr>
      <vt:lpstr>Naučene lekcije</vt:lpstr>
      <vt:lpstr>Popis članova grupe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Sven Leko</cp:lastModifiedBy>
  <cp:revision>46</cp:revision>
  <dcterms:created xsi:type="dcterms:W3CDTF">2016-01-18T13:10:52Z</dcterms:created>
  <dcterms:modified xsi:type="dcterms:W3CDTF">2023-01-13T16:53:40Z</dcterms:modified>
</cp:coreProperties>
</file>