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8.1.2023.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./202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3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8.1.2023.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8.1.2023.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Čuvari Pasa</a:t>
            </a:r>
            <a:br>
              <a:rPr lang="en-US" dirty="0"/>
            </a:br>
            <a:r>
              <a:rPr lang="hr-HR" sz="4400" dirty="0"/>
              <a:t>tim </a:t>
            </a:r>
            <a:r>
              <a:rPr lang="hr-HR" sz="4400" dirty="0" err="1"/>
              <a:t>Primavara</a:t>
            </a:r>
            <a:endParaRPr lang="hr-HR" dirty="0"/>
          </a:p>
        </p:txBody>
      </p:sp>
      <p:pic>
        <p:nvPicPr>
          <p:cNvPr id="10" name="Slika 9" descr="Slika na kojoj se prikazuje tekst&#10;&#10;Opis je automatski generiran">
            <a:extLst>
              <a:ext uri="{FF2B5EF4-FFF2-40B4-BE49-F238E27FC236}">
                <a16:creationId xmlns:a16="http://schemas.microsoft.com/office/drawing/2014/main" id="{C82B44DE-E300-B49B-90DE-9230CB61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0" y="3845327"/>
            <a:ext cx="1095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Problem: Nemogućnost brige za vašeg psa na </a:t>
            </a:r>
            <a:r>
              <a:rPr lang="hr-HR"/>
              <a:t>neko određeno vrijeme.</a:t>
            </a:r>
            <a:endParaRPr lang="hr-HR" dirty="0"/>
          </a:p>
          <a:p>
            <a:r>
              <a:rPr lang="hr-HR" dirty="0"/>
              <a:t>Cilj: Pronalaženje osobe koja najbolje odgovara za čuvanje vašeg psa / pasa pomoću aplikacije.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Ukratko iznesite osnovnu ideju, cilj i svrhu razvoja vašeg projekta</a:t>
            </a:r>
          </a:p>
          <a:p>
            <a:endParaRPr lang="hr-HR" dirty="0"/>
          </a:p>
          <a:p>
            <a:r>
              <a:rPr lang="hr-HR" dirty="0"/>
              <a:t>Postoji li na tržištu sličan programski proizvod?</a:t>
            </a:r>
          </a:p>
          <a:p>
            <a:pPr lvl="1"/>
            <a:r>
              <a:rPr lang="hr-HR" dirty="0"/>
              <a:t>Usporedite značajke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Lista glavnih funkcionalnih zahtjeva:</a:t>
            </a:r>
          </a:p>
          <a:p>
            <a:r>
              <a:rPr lang="hr-HR" dirty="0"/>
              <a:t>asd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Nefunkcionalni i zahtjevi domene primjene:</a:t>
            </a:r>
          </a:p>
          <a:p>
            <a:r>
              <a:rPr lang="hr-HR" dirty="0"/>
              <a:t>ReactJS</a:t>
            </a:r>
          </a:p>
          <a:p>
            <a:r>
              <a:rPr lang="hr-HR" dirty="0"/>
              <a:t>SpringBoot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dirty="0"/>
              <a:t>Poželjno staviti linkove za web stranice pojedinih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/>
              <a:t>Naznačiti što je korišteno za front </a:t>
            </a:r>
            <a:r>
              <a:rPr lang="hr-HR" dirty="0" err="1"/>
              <a:t>end</a:t>
            </a:r>
            <a:r>
              <a:rPr lang="hr-HR" dirty="0"/>
              <a:t> a što za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r>
              <a:rPr lang="hr-HR" dirty="0"/>
              <a:t>Obavezno staviti dijagram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 (specifikacija, implementacija, ispitivanje, dokumentiranje)</a:t>
            </a:r>
          </a:p>
          <a:p>
            <a:pPr lvl="1"/>
            <a:r>
              <a:rPr lang="hr-HR" dirty="0"/>
              <a:t>Poželjan grafički prikaz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Raspodjela posla po članovima tima (koliko </a:t>
            </a:r>
            <a:r>
              <a:rPr lang="hr-HR" dirty="0" err="1"/>
              <a:t>developera</a:t>
            </a:r>
            <a:r>
              <a:rPr lang="hr-HR" dirty="0"/>
              <a:t>, koliko testera…)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Korištenje Git-a</a:t>
            </a:r>
          </a:p>
          <a:p>
            <a:r>
              <a:rPr lang="hr-HR" dirty="0"/>
              <a:t>Važnost komunikacije</a:t>
            </a:r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Lose stvari</a:t>
            </a:r>
          </a:p>
          <a:p>
            <a:pPr lvl="1"/>
            <a:r>
              <a:rPr lang="hr-HR" dirty="0"/>
              <a:t>i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1564</TotalTime>
  <Words>304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Čuvari Pasa tim Primavara</vt:lpstr>
      <vt:lpstr>Sadržaj</vt:lpstr>
      <vt:lpstr>Opis zadatka</vt:lpstr>
      <vt:lpstr>Opis zadatka</vt:lpstr>
      <vt:lpstr>Pregled zahtjeva</vt:lpstr>
      <vt:lpstr>Korišteni alati i tehnologije</vt:lpstr>
      <vt:lpstr>Arhitektura sustava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Eugen Preglej</cp:lastModifiedBy>
  <cp:revision>30</cp:revision>
  <dcterms:created xsi:type="dcterms:W3CDTF">2016-01-18T13:10:52Z</dcterms:created>
  <dcterms:modified xsi:type="dcterms:W3CDTF">2023-01-08T21:51:02Z</dcterms:modified>
</cp:coreProperties>
</file>