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1234</TotalTime>
  <Words>313</Words>
  <Application>Microsoft Office PowerPoint</Application>
  <PresentationFormat>Prikaz na zaslonu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Antonio Lukic</cp:lastModifiedBy>
  <cp:revision>19</cp:revision>
  <dcterms:created xsi:type="dcterms:W3CDTF">2016-01-18T13:10:52Z</dcterms:created>
  <dcterms:modified xsi:type="dcterms:W3CDTF">2023-01-06T01:03:02Z</dcterms:modified>
</cp:coreProperties>
</file>