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6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12.1.2023.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12.1.2023.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12.1.2023.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Čuvari Pasa</a:t>
            </a:r>
            <a:br>
              <a:rPr lang="en-US" dirty="0"/>
            </a:br>
            <a:r>
              <a:rPr lang="hr-HR" sz="4400" dirty="0"/>
              <a:t>tim </a:t>
            </a:r>
            <a:r>
              <a:rPr lang="hr-HR" sz="4400" dirty="0" err="1"/>
              <a:t>Primavara</a:t>
            </a:r>
            <a:endParaRPr lang="hr-HR" dirty="0"/>
          </a:p>
        </p:txBody>
      </p:sp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C82B44DE-E300-B49B-90DE-9230CB61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0" y="3845327"/>
            <a:ext cx="1095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Problem: Nemogućnost brige za vašeg psa na </a:t>
            </a:r>
            <a:r>
              <a:rPr lang="hr-HR"/>
              <a:t>neko određeno vrijeme.</a:t>
            </a:r>
            <a:endParaRPr lang="hr-HR" dirty="0"/>
          </a:p>
          <a:p>
            <a:r>
              <a:rPr lang="hr-HR" dirty="0"/>
              <a:t>Cilj: Pronalaženje osobe koja najbolje odgovara za čuvanje vašeg psa / pasa pomoću aplikacije.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Ukratko iznesite osnovnu ideju, cilj i svrhu razvoja vašeg projekta</a:t>
            </a:r>
          </a:p>
          <a:p>
            <a:endParaRPr lang="hr-HR" dirty="0"/>
          </a:p>
          <a:p>
            <a:r>
              <a:rPr lang="hr-HR" dirty="0"/>
              <a:t>Postoji li na tržištu sličan programski proizvod?</a:t>
            </a:r>
          </a:p>
          <a:p>
            <a:pPr lvl="1"/>
            <a:r>
              <a:rPr lang="hr-HR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asd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Nefunkcionalni i zahtjevi domene primjene:</a:t>
            </a:r>
          </a:p>
          <a:p>
            <a:r>
              <a:rPr lang="hr-HR" dirty="0"/>
              <a:t>ReactJS</a:t>
            </a:r>
          </a:p>
          <a:p>
            <a:r>
              <a:rPr lang="hr-HR" dirty="0"/>
              <a:t>SpringBoot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706481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Izrada programske podrške:</a:t>
            </a:r>
          </a:p>
          <a:p>
            <a:pPr lvl="1"/>
            <a:r>
              <a:rPr lang="hr-HR" dirty="0"/>
              <a:t>Intellij</a:t>
            </a:r>
          </a:p>
          <a:p>
            <a:pPr lvl="1"/>
            <a:r>
              <a:rPr lang="hr-HR" dirty="0"/>
              <a:t>VSCode</a:t>
            </a:r>
          </a:p>
          <a:p>
            <a:r>
              <a:rPr lang="hr-HR" dirty="0"/>
              <a:t>Izrada dokumentacije:</a:t>
            </a:r>
          </a:p>
          <a:p>
            <a:pPr lvl="1"/>
            <a:r>
              <a:rPr lang="hr-HR" dirty="0"/>
              <a:t>AstahUML</a:t>
            </a:r>
          </a:p>
          <a:p>
            <a:pPr lvl="1"/>
            <a:r>
              <a:rPr lang="hr-HR" dirty="0"/>
              <a:t>LaTeX</a:t>
            </a:r>
          </a:p>
          <a:p>
            <a:r>
              <a:rPr lang="hr-HR" dirty="0"/>
              <a:t>Komunikacija</a:t>
            </a:r>
          </a:p>
          <a:p>
            <a:pPr lvl="1"/>
            <a:r>
              <a:rPr lang="hr-HR" dirty="0"/>
              <a:t>Discord</a:t>
            </a:r>
          </a:p>
          <a:p>
            <a:r>
              <a:rPr lang="hr-HR" dirty="0"/>
              <a:t>Izvorni kod</a:t>
            </a:r>
          </a:p>
          <a:p>
            <a:pPr lvl="1"/>
            <a:r>
              <a:rPr lang="hr-HR" dirty="0"/>
              <a:t>GitLab</a:t>
            </a:r>
          </a:p>
          <a:p>
            <a:r>
              <a:rPr lang="hr-HR" dirty="0"/>
              <a:t>Backend</a:t>
            </a:r>
          </a:p>
          <a:p>
            <a:pPr lvl="1"/>
            <a:r>
              <a:rPr lang="hr-HR" dirty="0"/>
              <a:t>Spring Boot + Java</a:t>
            </a:r>
          </a:p>
          <a:p>
            <a:pPr lvl="1"/>
            <a:r>
              <a:rPr lang="hr-HR" dirty="0"/>
              <a:t>PgAdmin + Sql</a:t>
            </a:r>
          </a:p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React + JavaScript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41844-C0CA-4144-9D6C-D993F0C0FAB4}" type="slidenum">
              <a:rPr kumimoji="0" lang="hr-H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r-H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0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lvl="1"/>
            <a:r>
              <a:rPr lang="hr-HR" dirty="0"/>
              <a:t>Poželjan grafički prikaz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(koliko </a:t>
            </a:r>
            <a:r>
              <a:rPr lang="hr-HR" dirty="0" err="1"/>
              <a:t>developera</a:t>
            </a:r>
            <a:r>
              <a:rPr lang="hr-HR" dirty="0"/>
              <a:t>, koliko testera…)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 Git-a</a:t>
            </a:r>
          </a:p>
          <a:p>
            <a:r>
              <a:rPr lang="hr-HR" dirty="0"/>
              <a:t>Važnost komunikacije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Lose stvari</a:t>
            </a:r>
          </a:p>
          <a:p>
            <a:pPr lvl="1"/>
            <a:r>
              <a:rPr lang="hr-HR" dirty="0"/>
              <a:t>i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1626</TotalTime>
  <Words>292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Čuvari Pasa tim Primavara</vt:lpstr>
      <vt:lpstr>Sadržaj</vt:lpstr>
      <vt:lpstr>Opis zadatka</vt:lpstr>
      <vt:lpstr>Opis zadatka</vt:lpstr>
      <vt:lpstr>Pregled zahtjeva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Kapusta</cp:lastModifiedBy>
  <cp:revision>31</cp:revision>
  <dcterms:created xsi:type="dcterms:W3CDTF">2016-01-18T13:10:52Z</dcterms:created>
  <dcterms:modified xsi:type="dcterms:W3CDTF">2023-01-12T12:34:36Z</dcterms:modified>
</cp:coreProperties>
</file>