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340" r:id="rId2"/>
    <p:sldId id="327" r:id="rId3"/>
    <p:sldId id="344" r:id="rId4"/>
    <p:sldId id="353" r:id="rId5"/>
    <p:sldId id="352" r:id="rId6"/>
    <p:sldId id="347" r:id="rId7"/>
    <p:sldId id="354" r:id="rId8"/>
    <p:sldId id="355" r:id="rId9"/>
    <p:sldId id="351" r:id="rId10"/>
    <p:sldId id="350" r:id="rId11"/>
    <p:sldId id="310" r:id="rId12"/>
    <p:sldId id="348" r:id="rId13"/>
    <p:sldId id="265" r:id="rId14"/>
    <p:sldId id="339" r:id="rId15"/>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DAEBFE"/>
    <a:srgbClr val="CCECFF"/>
    <a:srgbClr val="003283"/>
    <a:srgbClr val="FF0000"/>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0629" autoAdjust="0"/>
  </p:normalViewPr>
  <p:slideViewPr>
    <p:cSldViewPr showGuides="1">
      <p:cViewPr varScale="1">
        <p:scale>
          <a:sx n="102" d="100"/>
          <a:sy n="102" d="100"/>
        </p:scale>
        <p:origin x="-1164" y="-90"/>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898997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p-production/xcode-maven-plugin"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May 28,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168634" y="1413570"/>
            <a:ext cx="984737" cy="4680520"/>
            <a:chOff x="2785219" y="1413570"/>
            <a:chExt cx="984737" cy="4680520"/>
          </a:xfrm>
        </p:grpSpPr>
        <p:cxnSp>
          <p:nvCxnSpPr>
            <p:cNvPr id="113" name="Straight Connector 112"/>
            <p:cNvCxnSpPr/>
            <p:nvPr/>
          </p:nvCxnSpPr>
          <p:spPr>
            <a:xfrm>
              <a:off x="3217267" y="1413570"/>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180335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information:</a:t>
            </a:r>
          </a:p>
          <a:p>
            <a:r>
              <a:rPr lang="en-US" dirty="0">
                <a:hlinkClick r:id="rId3"/>
              </a:rPr>
              <a:t>https://</a:t>
            </a:r>
            <a:r>
              <a:rPr lang="en-US" dirty="0" smtClean="0">
                <a:hlinkClick r:id="rId3"/>
              </a:rPr>
              <a:t>github.com/sap-production/OTAService</a:t>
            </a:r>
          </a:p>
          <a:p>
            <a:r>
              <a:rPr lang="en-US" dirty="0">
                <a:hlinkClick r:id="rId3"/>
              </a:rPr>
              <a:t>https://</a:t>
            </a:r>
            <a:r>
              <a:rPr lang="en-US" dirty="0" smtClean="0">
                <a:hlinkClick r:id="rId3"/>
              </a:rPr>
              <a:t>github.com/sap-production/xcode-maven-plugin</a:t>
            </a:r>
            <a:endParaRPr lang="en-US" dirty="0">
              <a:hlinkClick r:id="rId3"/>
            </a:endParaRP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Alexander Link / SAP AG</a:t>
            </a:r>
          </a:p>
          <a:p>
            <a:r>
              <a:rPr lang="en-US" smtClean="0"/>
              <a:t>June 17th, </a:t>
            </a:r>
            <a:r>
              <a:rPr lang="en-US" dirty="0" smtClean="0"/>
              <a:t>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Overview</a:t>
            </a:r>
          </a:p>
          <a:p>
            <a:pPr lvl="1"/>
            <a:r>
              <a:rPr lang="en-US" dirty="0"/>
              <a:t>Benefits of using OTA Service</a:t>
            </a:r>
          </a:p>
          <a:p>
            <a:pPr lvl="1"/>
            <a:r>
              <a:rPr lang="en-US" dirty="0" smtClean="0"/>
              <a:t>How </a:t>
            </a:r>
            <a:r>
              <a:rPr lang="en-US" dirty="0" smtClean="0"/>
              <a:t>over-the-air deployment </a:t>
            </a:r>
            <a:r>
              <a:rPr lang="en-US" dirty="0" smtClean="0"/>
              <a:t>works</a:t>
            </a:r>
          </a:p>
          <a:p>
            <a:pPr lvl="1"/>
            <a:r>
              <a:rPr lang="en-US" dirty="0" smtClean="0"/>
              <a:t>How the OTA </a:t>
            </a:r>
            <a:r>
              <a:rPr lang="en-US" dirty="0"/>
              <a:t>S</a:t>
            </a:r>
            <a:r>
              <a:rPr lang="en-US" dirty="0" smtClean="0"/>
              <a:t>ervice works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Benefits of OTA Service </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8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Getting</a:t>
            </a:r>
            <a:r>
              <a:rPr lang="de-DE" dirty="0" smtClean="0"/>
              <a:t> An App On A Device</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dirty="0" smtClean="0"/>
              <a:t>iTunes + USB</a:t>
            </a:r>
          </a:p>
          <a:p>
            <a:pPr marL="457200" indent="-457200">
              <a:buFont typeface="+mj-lt"/>
              <a:buAutoNum type="arabicPeriod"/>
            </a:pPr>
            <a:r>
              <a:rPr lang="de-DE" dirty="0" smtClean="0"/>
              <a:t>Download IPA </a:t>
            </a:r>
            <a:r>
              <a:rPr lang="de-DE" dirty="0" err="1" smtClean="0"/>
              <a:t>file</a:t>
            </a:r>
            <a:endParaRPr lang="de-DE" dirty="0" smtClean="0"/>
          </a:p>
          <a:p>
            <a:pPr marL="457200" indent="-457200">
              <a:buFont typeface="+mj-lt"/>
              <a:buAutoNum type="arabicPeriod"/>
            </a:pPr>
            <a:r>
              <a:rPr lang="de-DE" dirty="0" smtClean="0"/>
              <a:t>Import IPA </a:t>
            </a:r>
            <a:r>
              <a:rPr lang="de-DE" dirty="0" err="1" smtClean="0"/>
              <a:t>file</a:t>
            </a:r>
            <a:r>
              <a:rPr lang="de-DE" dirty="0" smtClean="0"/>
              <a:t> </a:t>
            </a:r>
            <a:r>
              <a:rPr lang="de-DE" dirty="0" err="1" smtClean="0"/>
              <a:t>to</a:t>
            </a:r>
            <a:r>
              <a:rPr lang="de-DE" dirty="0" smtClean="0"/>
              <a:t> iTunes on Mac/PC</a:t>
            </a:r>
          </a:p>
          <a:p>
            <a:pPr marL="457200" indent="-457200">
              <a:buFont typeface="+mj-lt"/>
              <a:buAutoNum type="arabicPeriod"/>
            </a:pPr>
            <a:r>
              <a:rPr lang="de-DE" dirty="0" smtClean="0"/>
              <a:t>Connect </a:t>
            </a:r>
            <a:r>
              <a:rPr lang="de-DE" dirty="0" err="1" smtClean="0"/>
              <a:t>device</a:t>
            </a:r>
            <a:r>
              <a:rPr lang="de-DE" dirty="0" smtClean="0"/>
              <a:t> via USB </a:t>
            </a:r>
            <a:r>
              <a:rPr lang="de-DE" dirty="0" err="1" smtClean="0"/>
              <a:t>cable</a:t>
            </a:r>
            <a:endParaRPr lang="de-DE" dirty="0" smtClean="0"/>
          </a:p>
          <a:p>
            <a:pPr marL="457200" indent="-457200">
              <a:buFont typeface="+mj-lt"/>
              <a:buAutoNum type="arabicPeriod"/>
            </a:pPr>
            <a:r>
              <a:rPr lang="de-DE" dirty="0" err="1" smtClean="0"/>
              <a:t>Synchronize</a:t>
            </a:r>
            <a:r>
              <a:rPr lang="de-DE" dirty="0" smtClean="0"/>
              <a:t> iTunes </a:t>
            </a:r>
            <a:r>
              <a:rPr lang="de-DE" dirty="0" err="1" smtClean="0"/>
              <a:t>with</a:t>
            </a:r>
            <a:r>
              <a:rPr lang="de-DE" dirty="0" smtClean="0"/>
              <a:t> </a:t>
            </a:r>
            <a:r>
              <a:rPr lang="de-DE" dirty="0" err="1" smtClean="0"/>
              <a:t>device</a:t>
            </a:r>
            <a:r>
              <a:rPr lang="de-DE" dirty="0" smtClean="0"/>
              <a:t/>
            </a:r>
            <a:br>
              <a:rPr lang="de-DE" dirty="0" smtClean="0"/>
            </a:br>
            <a:endParaRPr lang="de-DE" dirty="0" smtClean="0"/>
          </a:p>
          <a:p>
            <a:pPr marL="790575" indent="-342900">
              <a:buFont typeface="Arial" pitchFamily="34" charset="0"/>
              <a:buChar char="•"/>
            </a:pPr>
            <a:r>
              <a:rPr lang="de-DE" dirty="0" smtClean="0"/>
              <a:t>5-10 </a:t>
            </a:r>
            <a:r>
              <a:rPr lang="de-DE" dirty="0" err="1" smtClean="0"/>
              <a:t>minutes</a:t>
            </a:r>
            <a:endParaRPr lang="de-DE" dirty="0" smtClean="0"/>
          </a:p>
          <a:p>
            <a:pPr marL="790575" indent="-342900">
              <a:spcBef>
                <a:spcPts val="1200"/>
              </a:spcBef>
              <a:buFont typeface="Arial" pitchFamily="34" charset="0"/>
              <a:buChar char="•"/>
            </a:pPr>
            <a:r>
              <a:rPr lang="de-DE" dirty="0" smtClean="0"/>
              <a:t>Mac/PC </a:t>
            </a:r>
            <a:r>
              <a:rPr lang="de-DE" dirty="0" err="1" smtClean="0"/>
              <a:t>needed</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dirty="0" smtClean="0"/>
              <a:t>Over-The-Air </a:t>
            </a:r>
            <a:r>
              <a:rPr lang="de-DE" dirty="0" err="1" smtClean="0"/>
              <a:t>Deployment</a:t>
            </a:r>
            <a:endParaRPr lang="de-DE" dirty="0"/>
          </a:p>
          <a:p>
            <a:pPr marL="457200" indent="-457200">
              <a:buFont typeface="+mj-lt"/>
              <a:buAutoNum type="arabicPeriod"/>
            </a:pPr>
            <a:r>
              <a:rPr lang="de-DE" dirty="0" smtClean="0"/>
              <a:t>Open </a:t>
            </a:r>
            <a:r>
              <a:rPr lang="de-DE" dirty="0" err="1" smtClean="0"/>
              <a:t>install</a:t>
            </a:r>
            <a:r>
              <a:rPr lang="de-DE" dirty="0" smtClean="0"/>
              <a:t> </a:t>
            </a:r>
            <a:r>
              <a:rPr lang="de-DE" dirty="0" err="1" smtClean="0"/>
              <a:t>page</a:t>
            </a:r>
            <a:r>
              <a:rPr lang="de-DE" dirty="0" smtClean="0"/>
              <a:t> in </a:t>
            </a:r>
            <a:r>
              <a:rPr lang="de-DE" dirty="0" err="1" smtClean="0"/>
              <a:t>browser</a:t>
            </a:r>
            <a:r>
              <a:rPr lang="de-DE" dirty="0" smtClean="0"/>
              <a:t> on </a:t>
            </a:r>
            <a:r>
              <a:rPr lang="de-DE" dirty="0" err="1" smtClean="0"/>
              <a:t>device</a:t>
            </a:r>
            <a:endParaRPr lang="de-DE" dirty="0"/>
          </a:p>
          <a:p>
            <a:pPr marL="457200" indent="-457200">
              <a:buFont typeface="+mj-lt"/>
              <a:buAutoNum type="arabicPeriod"/>
            </a:pPr>
            <a:r>
              <a:rPr lang="de-DE" dirty="0" smtClean="0"/>
              <a:t>Click </a:t>
            </a:r>
            <a:r>
              <a:rPr lang="de-DE" dirty="0" err="1" smtClean="0"/>
              <a:t>install</a:t>
            </a:r>
            <a:r>
              <a:rPr lang="de-DE" dirty="0" smtClean="0"/>
              <a:t> </a:t>
            </a:r>
            <a:r>
              <a:rPr lang="de-DE" dirty="0" err="1" smtClean="0"/>
              <a:t>button</a:t>
            </a:r>
            <a:r>
              <a:rPr lang="de-DE" dirty="0" smtClean="0"/>
              <a:t> / link</a:t>
            </a:r>
            <a:br>
              <a:rPr lang="de-DE" dirty="0" smtClean="0"/>
            </a:br>
            <a:r>
              <a:rPr lang="de-DE" dirty="0" smtClean="0"/>
              <a:t>(App will </a:t>
            </a:r>
            <a:r>
              <a:rPr lang="de-DE" dirty="0" err="1" smtClean="0"/>
              <a:t>directly</a:t>
            </a:r>
            <a:r>
              <a:rPr lang="de-DE" dirty="0" smtClean="0"/>
              <a:t> </a:t>
            </a:r>
            <a:r>
              <a:rPr lang="de-DE" dirty="0" err="1" smtClean="0"/>
              <a:t>be</a:t>
            </a:r>
            <a:r>
              <a:rPr lang="de-DE" dirty="0" smtClean="0"/>
              <a:t> </a:t>
            </a:r>
            <a:r>
              <a:rPr lang="de-DE" dirty="0" err="1" smtClean="0"/>
              <a:t>installed</a:t>
            </a:r>
            <a:r>
              <a:rPr lang="de-DE" dirty="0" smtClean="0"/>
              <a:t>)</a:t>
            </a:r>
            <a:br>
              <a:rPr lang="de-DE" dirty="0" smtClean="0"/>
            </a:br>
            <a:r>
              <a:rPr lang="de-DE" dirty="0"/>
              <a:t/>
            </a:r>
            <a:br>
              <a:rPr lang="de-DE" dirty="0"/>
            </a:br>
            <a:endParaRPr lang="de-DE" dirty="0" smtClean="0"/>
          </a:p>
          <a:p>
            <a:pPr marL="447675"/>
            <a:endParaRPr lang="de-DE" dirty="0"/>
          </a:p>
          <a:p>
            <a:pPr marL="790575" indent="-342900">
              <a:buFont typeface="Arial" pitchFamily="34" charset="0"/>
              <a:buChar char="•"/>
            </a:pPr>
            <a:r>
              <a:rPr lang="de-DE" dirty="0" smtClean="0"/>
              <a:t>1 </a:t>
            </a:r>
            <a:r>
              <a:rPr lang="de-DE" dirty="0" err="1" smtClean="0"/>
              <a:t>minute</a:t>
            </a:r>
            <a:endParaRPr lang="de-DE" dirty="0" smtClean="0"/>
          </a:p>
          <a:p>
            <a:pPr marL="790575" indent="-342900">
              <a:spcBef>
                <a:spcPts val="1200"/>
              </a:spcBef>
              <a:buFont typeface="Arial" pitchFamily="34" charset="0"/>
              <a:buChar char="•"/>
            </a:pPr>
            <a:r>
              <a:rPr lang="de-DE" dirty="0" err="1" smtClean="0"/>
              <a:t>No</a:t>
            </a:r>
            <a:r>
              <a:rPr lang="de-DE" dirty="0" smtClean="0"/>
              <a:t> additional </a:t>
            </a:r>
            <a:r>
              <a:rPr lang="de-DE" dirty="0" err="1" smtClean="0"/>
              <a:t>hardware</a:t>
            </a:r>
            <a:r>
              <a:rPr lang="de-DE" dirty="0" smtClean="0"/>
              <a:t> </a:t>
            </a:r>
            <a:r>
              <a:rPr lang="de-DE" dirty="0" err="1" smtClean="0"/>
              <a:t>needed</a:t>
            </a:r>
            <a:endParaRPr lang="de-DE" dirty="0"/>
          </a:p>
          <a:p>
            <a:endParaRPr lang="de-DE" dirty="0"/>
          </a:p>
        </p:txBody>
      </p:sp>
      <p:cxnSp>
        <p:nvCxnSpPr>
          <p:cNvPr id="4" name="Straight Connector 3"/>
          <p:cNvCxnSpPr/>
          <p:nvPr/>
        </p:nvCxnSpPr>
        <p:spPr>
          <a:xfrm>
            <a:off x="768995"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01643"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27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err="1" smtClean="0"/>
              <a:t>How</a:t>
            </a:r>
            <a:r>
              <a:rPr lang="de-DE" dirty="0" smtClean="0"/>
              <a:t> Over-The-Air </a:t>
            </a:r>
            <a:r>
              <a:rPr lang="de-DE" dirty="0" err="1" smtClean="0"/>
              <a:t>Deployment</a:t>
            </a:r>
            <a:r>
              <a:rPr lang="de-DE" dirty="0" smtClean="0"/>
              <a:t> Works</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How</a:t>
            </a:r>
            <a:r>
              <a:rPr lang="de-DE" dirty="0" smtClean="0"/>
              <a:t> </a:t>
            </a:r>
            <a:r>
              <a:rPr lang="de-DE" dirty="0" err="1" smtClean="0"/>
              <a:t>To</a:t>
            </a:r>
            <a:r>
              <a:rPr lang="de-DE" dirty="0" smtClean="0"/>
              <a:t> </a:t>
            </a:r>
            <a:r>
              <a:rPr lang="de-DE" dirty="0" err="1" smtClean="0"/>
              <a:t>Achieve</a:t>
            </a:r>
            <a:r>
              <a:rPr lang="de-DE" dirty="0" smtClean="0"/>
              <a:t> Over-The-Air </a:t>
            </a:r>
            <a:r>
              <a:rPr lang="de-DE" dirty="0" err="1" smtClean="0"/>
              <a:t>Deployment</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u="sng" dirty="0" err="1" smtClean="0"/>
              <a:t>Without</a:t>
            </a:r>
            <a:r>
              <a:rPr lang="de-DE" dirty="0" smtClean="0"/>
              <a:t> OTA Service</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PLIST </a:t>
            </a:r>
            <a:r>
              <a:rPr lang="de-DE" dirty="0" err="1" smtClean="0"/>
              <a:t>file</a:t>
            </a:r>
            <a:r>
              <a:rPr lang="de-DE" dirty="0"/>
              <a:t/>
            </a:r>
            <a:br>
              <a:rPr lang="de-DE" dirty="0"/>
            </a:br>
            <a:r>
              <a:rPr lang="de-DE" dirty="0" err="1" smtClean="0"/>
              <a:t>with</a:t>
            </a:r>
            <a:r>
              <a:rPr lang="de-DE" dirty="0" smtClean="0"/>
              <a:t> absolute URL </a:t>
            </a:r>
            <a:r>
              <a:rPr lang="de-DE" dirty="0" err="1" smtClean="0"/>
              <a:t>to</a:t>
            </a:r>
            <a:r>
              <a:rPr lang="de-DE" dirty="0" smtClean="0"/>
              <a:t> IPA</a:t>
            </a:r>
            <a:br>
              <a:rPr lang="de-DE" dirty="0" smtClean="0"/>
            </a:br>
            <a:r>
              <a:rPr lang="de-DE" dirty="0"/>
              <a:t>+ </a:t>
            </a:r>
            <a:r>
              <a:rPr lang="de-DE" dirty="0" err="1"/>
              <a:t>provide</a:t>
            </a:r>
            <a:r>
              <a:rPr lang="de-DE" dirty="0"/>
              <a:t> via HTTP</a:t>
            </a:r>
            <a:endParaRPr lang="de-DE" dirty="0" smtClean="0"/>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br>
              <a:rPr lang="de-DE" dirty="0" smtClean="0"/>
            </a:br>
            <a:r>
              <a:rPr lang="de-DE" dirty="0" err="1" smtClean="0"/>
              <a:t>with</a:t>
            </a:r>
            <a:r>
              <a:rPr lang="de-DE" dirty="0" smtClean="0"/>
              <a:t> absolute URL </a:t>
            </a:r>
            <a:r>
              <a:rPr lang="de-DE" dirty="0" err="1" smtClean="0"/>
              <a:t>to</a:t>
            </a:r>
            <a:r>
              <a:rPr lang="de-DE" dirty="0" smtClean="0"/>
              <a:t> PLIST </a:t>
            </a:r>
            <a:r>
              <a:rPr lang="de-DE" dirty="0" err="1" smtClean="0"/>
              <a:t>file</a:t>
            </a:r>
            <a:r>
              <a:rPr lang="de-DE" dirty="0" smtClean="0"/>
              <a:t/>
            </a:r>
            <a:br>
              <a:rPr lang="de-DE" dirty="0" smtClean="0"/>
            </a:br>
            <a:r>
              <a:rPr lang="de-DE" dirty="0"/>
              <a:t>+ </a:t>
            </a:r>
            <a:r>
              <a:rPr lang="de-DE" dirty="0" err="1"/>
              <a:t>provide</a:t>
            </a:r>
            <a:r>
              <a:rPr lang="de-DE" dirty="0"/>
              <a:t> via </a:t>
            </a:r>
            <a:r>
              <a:rPr lang="de-DE" dirty="0" smtClean="0"/>
              <a:t>HTTP</a:t>
            </a:r>
          </a:p>
          <a:p>
            <a:pPr marL="790575" indent="-342900">
              <a:buFont typeface="Arial" pitchFamily="34" charset="0"/>
              <a:buChar char="•"/>
            </a:pPr>
            <a:r>
              <a:rPr lang="de-DE" dirty="0" smtClean="0"/>
              <a:t>Works </a:t>
            </a:r>
            <a:r>
              <a:rPr lang="de-DE" dirty="0" err="1" smtClean="0"/>
              <a:t>only</a:t>
            </a:r>
            <a:r>
              <a:rPr lang="de-DE" dirty="0" smtClean="0"/>
              <a:t> </a:t>
            </a:r>
            <a:r>
              <a:rPr lang="de-DE" dirty="0" err="1" smtClean="0"/>
              <a:t>for</a:t>
            </a:r>
            <a:r>
              <a:rPr lang="de-DE" dirty="0" smtClean="0"/>
              <a:t> </a:t>
            </a:r>
            <a:r>
              <a:rPr lang="de-DE" dirty="0" err="1" smtClean="0"/>
              <a:t>this</a:t>
            </a:r>
            <a:r>
              <a:rPr lang="de-DE" dirty="0" smtClean="0"/>
              <a:t> </a:t>
            </a:r>
            <a:r>
              <a:rPr lang="de-DE" dirty="0" err="1" smtClean="0"/>
              <a:t>specific</a:t>
            </a:r>
            <a:r>
              <a:rPr lang="de-DE" dirty="0" smtClean="0"/>
              <a:t> </a:t>
            </a:r>
            <a:r>
              <a:rPr lang="de-DE" dirty="0" err="1" smtClean="0"/>
              <a:t>location</a:t>
            </a:r>
            <a:endParaRPr lang="de-DE" dirty="0" smtClean="0"/>
          </a:p>
          <a:p>
            <a:pPr marL="790575" indent="-342900">
              <a:spcBef>
                <a:spcPts val="1200"/>
              </a:spcBef>
              <a:buFont typeface="Arial" pitchFamily="34" charset="0"/>
              <a:buChar char="•"/>
            </a:pPr>
            <a:r>
              <a:rPr lang="de-DE" dirty="0" smtClean="0"/>
              <a:t>PLIST </a:t>
            </a:r>
            <a:r>
              <a:rPr lang="de-DE" dirty="0" err="1" smtClean="0"/>
              <a:t>and</a:t>
            </a:r>
            <a:r>
              <a:rPr lang="de-DE" dirty="0" smtClean="0"/>
              <a:t> </a:t>
            </a:r>
            <a:r>
              <a:rPr lang="de-DE" dirty="0" err="1" smtClean="0"/>
              <a:t>install</a:t>
            </a:r>
            <a:r>
              <a:rPr lang="de-DE" dirty="0" smtClean="0"/>
              <a:t> </a:t>
            </a:r>
            <a:r>
              <a:rPr lang="de-DE" dirty="0" err="1" smtClean="0"/>
              <a:t>page</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generated</a:t>
            </a:r>
            <a:r>
              <a:rPr lang="de-DE" dirty="0" smtClean="0"/>
              <a:t> </a:t>
            </a:r>
            <a:r>
              <a:rPr lang="de-DE" dirty="0" err="1" smtClean="0"/>
              <a:t>again</a:t>
            </a:r>
            <a:r>
              <a:rPr lang="de-DE" dirty="0" smtClean="0"/>
              <a:t> </a:t>
            </a:r>
            <a:r>
              <a:rPr lang="de-DE" dirty="0" err="1" smtClean="0"/>
              <a:t>for</a:t>
            </a:r>
            <a:r>
              <a:rPr lang="de-DE" dirty="0" smtClean="0"/>
              <a:t> </a:t>
            </a:r>
            <a:r>
              <a:rPr lang="de-DE" dirty="0" err="1" smtClean="0"/>
              <a:t>new</a:t>
            </a:r>
            <a:r>
              <a:rPr lang="de-DE" dirty="0" smtClean="0"/>
              <a:t> </a:t>
            </a:r>
            <a:r>
              <a:rPr lang="de-DE" dirty="0" err="1" smtClean="0"/>
              <a:t>location</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u="sng" dirty="0" err="1" smtClean="0"/>
              <a:t>With</a:t>
            </a:r>
            <a:r>
              <a:rPr lang="de-DE" dirty="0" smtClean="0"/>
              <a:t> OTA Service</a:t>
            </a:r>
            <a:endParaRPr lang="de-DE" dirty="0"/>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a:t>
            </a:r>
            <a:r>
              <a:rPr lang="de-DE" dirty="0"/>
              <a:t>HTTP</a:t>
            </a:r>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r>
              <a:rPr lang="de-DE" dirty="0" err="1" smtClean="0"/>
              <a:t>once</a:t>
            </a:r>
            <a:r>
              <a:rPr lang="de-DE" dirty="0" smtClean="0"/>
              <a:t> </a:t>
            </a:r>
            <a:r>
              <a:rPr lang="de-DE" dirty="0" err="1" smtClean="0"/>
              <a:t>with</a:t>
            </a:r>
            <a:r>
              <a:rPr lang="de-DE" dirty="0" smtClean="0"/>
              <a:t> </a:t>
            </a:r>
            <a:br>
              <a:rPr lang="de-DE" dirty="0" smtClean="0"/>
            </a:br>
            <a:r>
              <a:rPr lang="de-DE" dirty="0" smtClean="0"/>
              <a:t>OTA Service </a:t>
            </a:r>
            <a:r>
              <a:rPr lang="de-DE" dirty="0" err="1" smtClean="0"/>
              <a:t>iFrame</a:t>
            </a:r>
            <a:r>
              <a:rPr lang="de-DE" dirty="0" smtClean="0"/>
              <a:t> </a:t>
            </a:r>
            <a:br>
              <a:rPr lang="de-DE" dirty="0" smtClean="0"/>
            </a:br>
            <a:r>
              <a:rPr lang="de-DE" dirty="0" smtClean="0"/>
              <a:t>+ </a:t>
            </a:r>
            <a:r>
              <a:rPr lang="de-DE" dirty="0" err="1" smtClean="0"/>
              <a:t>provide</a:t>
            </a:r>
            <a:r>
              <a:rPr lang="de-DE" dirty="0" smtClean="0"/>
              <a:t> via HTTP</a:t>
            </a:r>
            <a:br>
              <a:rPr lang="de-DE" dirty="0" smtClean="0"/>
            </a:br>
            <a:endParaRPr lang="de-DE" dirty="0" smtClean="0"/>
          </a:p>
          <a:p>
            <a:pPr marL="790575" indent="-342900">
              <a:buFont typeface="Arial" pitchFamily="34" charset="0"/>
              <a:buChar char="•"/>
            </a:pPr>
            <a:endParaRPr lang="de-DE" dirty="0"/>
          </a:p>
          <a:p>
            <a:pPr marL="790575" indent="-342900">
              <a:spcBef>
                <a:spcPts val="1200"/>
              </a:spcBef>
              <a:buFont typeface="Arial" pitchFamily="34" charset="0"/>
              <a:buChar char="•"/>
            </a:pPr>
            <a:endParaRPr lang="de-DE" dirty="0" smtClean="0"/>
          </a:p>
          <a:p>
            <a:pPr marL="790575" indent="-342900">
              <a:spcBef>
                <a:spcPts val="1200"/>
              </a:spcBef>
              <a:buFont typeface="Arial" pitchFamily="34" charset="0"/>
              <a:buChar char="•"/>
            </a:pPr>
            <a:r>
              <a:rPr lang="de-DE" dirty="0" smtClean="0"/>
              <a:t>Works </a:t>
            </a:r>
            <a:r>
              <a:rPr lang="de-DE" dirty="0" err="1" smtClean="0"/>
              <a:t>for</a:t>
            </a:r>
            <a:r>
              <a:rPr lang="de-DE" dirty="0" smtClean="0"/>
              <a:t> </a:t>
            </a:r>
            <a:r>
              <a:rPr lang="de-DE" dirty="0" err="1" smtClean="0"/>
              <a:t>every</a:t>
            </a:r>
            <a:r>
              <a:rPr lang="de-DE" dirty="0" smtClean="0"/>
              <a:t> </a:t>
            </a:r>
            <a:r>
              <a:rPr lang="de-DE" dirty="0" err="1" smtClean="0"/>
              <a:t>location</a:t>
            </a:r>
            <a:r>
              <a:rPr lang="de-DE" dirty="0" smtClean="0"/>
              <a:t/>
            </a:r>
            <a:br>
              <a:rPr lang="de-DE" dirty="0" smtClean="0"/>
            </a:br>
            <a:r>
              <a:rPr lang="de-DE" dirty="0" err="1" smtClean="0"/>
              <a:t>Simply</a:t>
            </a:r>
            <a:r>
              <a:rPr lang="de-DE" dirty="0" smtClean="0"/>
              <a:t> </a:t>
            </a:r>
            <a:r>
              <a:rPr lang="de-DE" dirty="0" err="1" smtClean="0"/>
              <a:t>copy</a:t>
            </a:r>
            <a:r>
              <a:rPr lang="de-DE" dirty="0" smtClean="0"/>
              <a:t> IPA </a:t>
            </a:r>
            <a:r>
              <a:rPr lang="de-DE" dirty="0" err="1" smtClean="0"/>
              <a:t>and</a:t>
            </a:r>
            <a:r>
              <a:rPr lang="de-DE" dirty="0" smtClean="0"/>
              <a:t> </a:t>
            </a:r>
            <a:r>
              <a:rPr lang="de-DE" dirty="0" err="1" smtClean="0"/>
              <a:t>install</a:t>
            </a:r>
            <a:r>
              <a:rPr lang="de-DE" dirty="0" smtClean="0"/>
              <a:t> </a:t>
            </a:r>
            <a:r>
              <a:rPr lang="de-DE" dirty="0" err="1" smtClean="0"/>
              <a:t>page</a:t>
            </a:r>
            <a:endParaRPr lang="de-DE" dirty="0" smtClean="0"/>
          </a:p>
          <a:p>
            <a:pPr marL="447675" algn="r">
              <a:spcBef>
                <a:spcPts val="1800"/>
              </a:spcBef>
            </a:pPr>
            <a:r>
              <a:rPr lang="de-DE" sz="1400" dirty="0" smtClean="0"/>
              <a:t>*) </a:t>
            </a:r>
            <a:r>
              <a:rPr lang="de-DE" sz="1400" dirty="0" smtClean="0">
                <a:hlinkClick r:id="rId3"/>
              </a:rPr>
              <a:t>Xcode-Maven-Plugin</a:t>
            </a:r>
            <a:r>
              <a:rPr lang="de-DE" sz="1400" dirty="0" smtClean="0"/>
              <a:t> </a:t>
            </a:r>
            <a:r>
              <a:rPr lang="de-DE" sz="1400" dirty="0" err="1" smtClean="0"/>
              <a:t>supports</a:t>
            </a:r>
            <a:r>
              <a:rPr lang="de-DE" sz="1400" dirty="0" smtClean="0"/>
              <a:t> OTA Service</a:t>
            </a:r>
            <a:endParaRPr lang="de-DE" sz="1400" dirty="0"/>
          </a:p>
        </p:txBody>
      </p:sp>
      <p:cxnSp>
        <p:nvCxnSpPr>
          <p:cNvPr id="4" name="Straight Connector 3"/>
          <p:cNvCxnSpPr/>
          <p:nvPr/>
        </p:nvCxnSpPr>
        <p:spPr>
          <a:xfrm>
            <a:off x="768995"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01643"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77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OTA Service Works</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96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6282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0</TotalTime>
  <Words>865</Words>
  <Application>Microsoft Office PowerPoint</Application>
  <PresentationFormat>Custom</PresentationFormat>
  <Paragraphs>153</Paragraphs>
  <Slides>14</Slides>
  <Notes>13</Notes>
  <HiddenSlides>3</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SAP_2013_16x9_v1.1</vt:lpstr>
      <vt:lpstr>OTA Service</vt:lpstr>
      <vt:lpstr>Over-The-Air Deployment (OTA) Service Basics &amp; Reason</vt:lpstr>
      <vt:lpstr>Agenda</vt:lpstr>
      <vt:lpstr>Benefits of OTA Service </vt:lpstr>
      <vt:lpstr>Getting An App On A Device</vt:lpstr>
      <vt:lpstr>How Over-The-Air Deployment Works</vt:lpstr>
      <vt:lpstr>How To Achieve Over-The-Air Deployment</vt:lpstr>
      <vt:lpstr>How OTA Service Works</vt:lpstr>
      <vt:lpstr>OTA Service</vt:lpstr>
      <vt:lpstr>OTA Service – with Firewall</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32</cp:revision>
  <dcterms:created xsi:type="dcterms:W3CDTF">2013-05-28T07:03:40Z</dcterms:created>
  <dcterms:modified xsi:type="dcterms:W3CDTF">2013-06-20T12:41:28Z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