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</p:sldMasterIdLst>
  <p:handoutMasterIdLst>
    <p:handoutMasterId r:id="rId22"/>
  </p:handoutMasterIdLst>
  <p:sldIdLst>
    <p:sldId id="287" r:id="rId4"/>
    <p:sldId id="307" r:id="rId5"/>
    <p:sldId id="268" r:id="rId6"/>
    <p:sldId id="308" r:id="rId7"/>
    <p:sldId id="299" r:id="rId8"/>
    <p:sldId id="309" r:id="rId9"/>
    <p:sldId id="305" r:id="rId10"/>
    <p:sldId id="306" r:id="rId11"/>
    <p:sldId id="317" r:id="rId12"/>
    <p:sldId id="310" r:id="rId13"/>
    <p:sldId id="318" r:id="rId14"/>
    <p:sldId id="311" r:id="rId15"/>
    <p:sldId id="320" r:id="rId16"/>
    <p:sldId id="319" r:id="rId17"/>
    <p:sldId id="321" r:id="rId18"/>
    <p:sldId id="316" r:id="rId19"/>
    <p:sldId id="314" r:id="rId20"/>
    <p:sldId id="313" r:id="rId2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B6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0" autoAdjust="0"/>
    <p:restoredTop sz="96433" autoAdjust="0"/>
  </p:normalViewPr>
  <p:slideViewPr>
    <p:cSldViewPr snapToGrid="0" showGuides="1">
      <p:cViewPr varScale="1">
        <p:scale>
          <a:sx n="81" d="100"/>
          <a:sy n="81" d="100"/>
        </p:scale>
        <p:origin x="1075" y="72"/>
      </p:cViewPr>
      <p:guideLst>
        <p:guide pos="2880"/>
        <p:guide orient="horz" pos="2160"/>
        <p:guide orient="horz" pos="2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t>15.11.2017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ua/url?sa=i&amp;rct=j&amp;q=&amp;esrc=s&amp;source=images&amp;cd=&amp;cad=rja&amp;uact=8&amp;ved=0ahUKEwiYh-vpx4vXAhUhApoKHY_1CH4QjRwIBw&amp;url=http://www.freepngimg.com/png/11641-database-free-download-png&amp;psig=AOvVaw3H0dIIiAT9yQna1lJxZ729&amp;ust=1509013585264850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40.jpeg"/><Relationship Id="rId7" Type="http://schemas.openxmlformats.org/officeDocument/2006/relationships/hyperlink" Target="https://www.google.com.ua/url?sa=i&amp;rct=j&amp;q=&amp;esrc=s&amp;source=images&amp;cd=&amp;cad=rja&amp;uact=8&amp;ved=0ahUKEwj21dHikYvXAhWBQZoKHcTICN4QjRwIBw&amp;url=https://vkfaces.com/vk/users/145/77/86&amp;psig=AOvVaw0uOvlIz2QvWxANrncESSWd&amp;ust=1508999077293790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7.jpeg"/><Relationship Id="rId5" Type="http://schemas.openxmlformats.org/officeDocument/2006/relationships/image" Target="../media/image42.jpeg"/><Relationship Id="rId10" Type="http://schemas.openxmlformats.org/officeDocument/2006/relationships/image" Target="../media/image46.png"/><Relationship Id="rId4" Type="http://schemas.openxmlformats.org/officeDocument/2006/relationships/image" Target="../media/image41.jpeg"/><Relationship Id="rId9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google.com.ua/url?sa=i&amp;rct=j&amp;q=&amp;esrc=s&amp;source=images&amp;cd=&amp;cad=rja&amp;uact=8&amp;ved=0ahUKEwjK-6aIqYrXAhVMSZoKHdeTCr4QjRwIBw&amp;url=http://www.security.bg/ljubopitno/testove/test-koya-e-naj-podhodyashtata-profesiya-za-vas&amp;psig=AOvVaw35sCGh3SDv5_BEcdXDRTp6&amp;ust=150897080780556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google.com.ua/url?sa=i&amp;rct=j&amp;q=&amp;esrc=s&amp;source=images&amp;cd=&amp;cad=rja&amp;uact=8&amp;ved=0ahUKEwj5yPruqYrXAhUiLZoKHc-_DZYQjRwIBw&amp;url=http://ru.onedirection.wikia.com/wiki/%D0%A4%D0%B0%D0%B9%D0%BB:%D0%9D%D0%B5%D1%82_%D1%84%D0%BE%D1%82%D0%BE.png&amp;psig=AOvVaw2X5_cwxCk8aYbJB1IEzHd8&amp;ust=150897116396784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vstup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it-poisk.org.ua/rate-review/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.ua/url?sa=i&amp;rct=j&amp;q=&amp;esrc=s&amp;source=images&amp;cd=&amp;cad=rja&amp;uact=8&amp;ved=0ahUKEwjA3Zrnq4rXAhVrCpoKHV4QAwQQjRwIBw&amp;url=https://pub.docuware.com/en/ms-sql-for-docuware&amp;psig=AOvVaw2zwJwbwIacJXNxxv2dB-32&amp;ust=1508971706716186" TargetMode="External"/><Relationship Id="rId13" Type="http://schemas.openxmlformats.org/officeDocument/2006/relationships/image" Target="../media/image15.png"/><Relationship Id="rId18" Type="http://schemas.openxmlformats.org/officeDocument/2006/relationships/hyperlink" Target="https://www.google.com.ua/url?sa=i&amp;rct=j&amp;q=&amp;esrc=s&amp;source=images&amp;cd=&amp;cad=rja&amp;uact=8&amp;ved=0ahUKEwie5KSRsYrXAhWmd5oKHRuQAPEQjRwIBw&amp;url=https://www.ctl.io/managed-services/iis/&amp;psig=AOvVaw1w2hN5L1NeZmsYsl_wfYvj&amp;ust=1508973114781588" TargetMode="External"/><Relationship Id="rId26" Type="http://schemas.openxmlformats.org/officeDocument/2006/relationships/hyperlink" Target="https://www.google.com.ua/url?sa=i&amp;rct=j&amp;q=&amp;esrc=s&amp;source=images&amp;cd=&amp;cad=rja&amp;uact=8&amp;ved=0ahUKEwj83J66h4vXAhXENJoKHcwXAugQjRwIBw&amp;url=https://www.pluralsight.com/browse/business-professional/scrum&amp;psig=AOvVaw28i4NKfzHXsInvD5em5bHV&amp;ust=1508996280058952" TargetMode="External"/><Relationship Id="rId3" Type="http://schemas.openxmlformats.org/officeDocument/2006/relationships/image" Target="../media/image10.jpe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hyperlink" Target="https://www.google.com.ua/url?sa=i&amp;rct=j&amp;q=&amp;esrc=s&amp;source=images&amp;cd=&amp;cad=rja&amp;uact=8&amp;ved=0ahUKEwiPt5ibrIrXAhVmJpoKHfpTAawQjRwIBw&amp;url=https://ardalis.com/encapsulated-collections-in-entity-framework-core&amp;psig=AOvVaw2PKspA2LXvPgdvm4ZWKHUl&amp;ust=1508971799357914" TargetMode="External"/><Relationship Id="rId17" Type="http://schemas.openxmlformats.org/officeDocument/2006/relationships/image" Target="../media/image17.png"/><Relationship Id="rId25" Type="http://schemas.openxmlformats.org/officeDocument/2006/relationships/image" Target="../media/image21.jpeg"/><Relationship Id="rId33" Type="http://schemas.openxmlformats.org/officeDocument/2006/relationships/image" Target="../media/image26.png"/><Relationship Id="rId2" Type="http://schemas.openxmlformats.org/officeDocument/2006/relationships/hyperlink" Target="https://www.google.com.ua/url?sa=i&amp;rct=j&amp;q=&amp;esrc=s&amp;source=images&amp;cd=&amp;cad=rja&amp;uact=8&amp;ved=0ahUKEwjygsDXrIrXAhWBAJoKHch1BpkQjRwIBw&amp;url=https://kanbanize.com/blog/kanbanize-github-integration/&amp;psig=AOvVaw12_iuw0-WXFO3zpjzDcvse&amp;ust=1508971938159198" TargetMode="External"/><Relationship Id="rId16" Type="http://schemas.openxmlformats.org/officeDocument/2006/relationships/hyperlink" Target="https://www.google.com.ua/url?sa=i&amp;rct=j&amp;q=&amp;esrc=s&amp;source=images&amp;cd=&amp;cad=rja&amp;uact=8&amp;ved=0ahUKEwip883FrIrXAhXoA5oKHTa_BaIQjRwIBw&amp;url=https://www.linkedin.com/pulse/why-i-switched-from-subversion-git-never-looked-back-erik-rakhorst&amp;psig=AOvVaw03SVruyRKEY5uEpuf7L2nk&amp;ust=1508971901515375" TargetMode="External"/><Relationship Id="rId20" Type="http://schemas.openxmlformats.org/officeDocument/2006/relationships/hyperlink" Target="https://www.google.com.ua/url?sa=i&amp;rct=j&amp;q=&amp;esrc=s&amp;source=images&amp;cd=&amp;cad=rja&amp;uact=8&amp;ved=0ahUKEwjJkNW0sYrXAhXkJZoKHfIUABoQjRwIBw&amp;url=https://phaser.io/community/slack&amp;psig=AOvVaw2NgVYkwJPUp7yxmuVF0UL8&amp;ust=1508973206425212" TargetMode="Externa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.ua/url?sa=i&amp;rct=j&amp;q=&amp;esrc=s&amp;source=images&amp;cd=&amp;cad=rja&amp;uact=8&amp;ved=0ahUKEwigoojKq4rXAhVkDJoKHUDwBhEQjRwIBw&amp;url=http://ru.bmstu.wiki/Bootstrap_(front-end_framework)&amp;psig=AOvVaw2U4ipTCWmGOzffeYSXmxE9&amp;ust=1508971617397528" TargetMode="External"/><Relationship Id="rId11" Type="http://schemas.openxmlformats.org/officeDocument/2006/relationships/image" Target="../media/image14.png"/><Relationship Id="rId24" Type="http://schemas.openxmlformats.org/officeDocument/2006/relationships/hyperlink" Target="https://www.google.com.ua/url?sa=i&amp;rct=j&amp;q=&amp;esrc=s&amp;source=images&amp;cd=&amp;cad=rja&amp;uact=8&amp;ved=0ahUKEwjmlZmPh4vXAhUGMZoKHa-TDogQjRwIBw&amp;url=http://www.techgazet.com/install-git-client-smartgit/&amp;psig=AOvVaw1dRPeOV8uv1czGhpfjB6jE&amp;ust=1508996202021477" TargetMode="External"/><Relationship Id="rId32" Type="http://schemas.openxmlformats.org/officeDocument/2006/relationships/image" Target="../media/image25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hyperlink" Target="https://www.google.com.ua/url?sa=i&amp;rct=j&amp;q=&amp;esrc=s&amp;source=images&amp;cd=&amp;cad=rja&amp;uact=8&amp;ved=0ahUKEwiW4eqVsovXAhXDYpoKHYS_AWEQjRwIBw&amp;url=https://en.wikipedia.org/wiki/HTML&amp;psig=AOvVaw2DY59ZKtTHEanVS1bMv6lb&amp;ust=1509007775020817" TargetMode="External"/><Relationship Id="rId10" Type="http://schemas.openxmlformats.org/officeDocument/2006/relationships/hyperlink" Target="https://www.google.com.ua/url?sa=i&amp;rct=j&amp;q=&amp;esrc=s&amp;source=images&amp;cd=&amp;cad=rja&amp;uact=8&amp;ved=0ahUKEwjnyquBrIrXAhXDa5oKHf4OCfwQjRwIBw&amp;url=https://blogs.msdn.microsoft.com/david/2017/07/20/setting_up_raspian_and_dotnet_core_2_0_on_a_raspberry_pi/&amp;psig=AOvVaw1cEhvb3l5KykmzKEOV0pKe&amp;ust=1508971749009625" TargetMode="Externa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hyperlink" Target="https://www.google.com.ua/url?sa=i&amp;rct=j&amp;q=&amp;esrc=s&amp;source=images&amp;cd=&amp;cad=rja&amp;uact=8&amp;ved=0ahUKEwijk-Sgq4rXAhXpdpoKHQ8WCSAQjRwIBw&amp;url=https://www.quora.com/What-is-required-to-start-learning-React&amp;psig=AOvVaw2BnxnrOfdDrKZq4DW322W0&amp;ust=1508971559801588" TargetMode="External"/><Relationship Id="rId9" Type="http://schemas.openxmlformats.org/officeDocument/2006/relationships/image" Target="../media/image13.png"/><Relationship Id="rId14" Type="http://schemas.openxmlformats.org/officeDocument/2006/relationships/hyperlink" Target="https://www.google.com.ua/url?sa=i&amp;rct=j&amp;q=&amp;esrc=s&amp;source=images&amp;cd=&amp;cad=rja&amp;uact=8&amp;ved=0ahUKEwiLzaO0rIrXAhVLD5oKHbMFAmcQjRwIBw&amp;url=https://github.com/postmanlabs/postman-app-support&amp;psig=AOvVaw3e0ceWCkroGSGkWPo59WXB&amp;ust=1508971865062551" TargetMode="External"/><Relationship Id="rId22" Type="http://schemas.openxmlformats.org/officeDocument/2006/relationships/hyperlink" Target="https://www.google.com.ua/url?sa=i&amp;rct=j&amp;q=&amp;esrc=s&amp;source=images&amp;cd=&amp;cad=rja&amp;uact=8&amp;ved=0ahUKEwj5hI_khovXAhWKB5oKHVZdCWUQjRwIBw&amp;url=https://mva.microsoft.com/product-training/visual-studio-courses&amp;psig=AOvVaw269nDvIEgxcGnfPo_Ert9G&amp;ust=1508996125232064" TargetMode="External"/><Relationship Id="rId27" Type="http://schemas.openxmlformats.org/officeDocument/2006/relationships/image" Target="../media/image22.png"/><Relationship Id="rId30" Type="http://schemas.openxmlformats.org/officeDocument/2006/relationships/hyperlink" Target="https://www.google.com.ua/url?sa=i&amp;rct=j&amp;q=&amp;esrc=s&amp;source=images&amp;cd=&amp;cad=rja&amp;uact=8&amp;ved=0ahUKEwiP4PC4sovXAhVBQpoKHf_YBIMQjRwIBw&amp;url=http://divinitycomputing.com/technologies/css-3/&amp;psig=AOvVaw15QecRiVzo01W_xx8nUCWm&amp;ust=150900784892078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626" y="2491116"/>
            <a:ext cx="7452358" cy="1603216"/>
          </a:xfrm>
        </p:spPr>
        <p:txBody>
          <a:bodyPr/>
          <a:lstStyle/>
          <a:p>
            <a:pPr algn="ctr"/>
            <a:r>
              <a:rPr lang="en-AU" dirty="0"/>
              <a:t>Educational Program Advisor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27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flow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168" y="763571"/>
            <a:ext cx="3707130" cy="60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954" y="923825"/>
            <a:ext cx="6956487" cy="57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5" y="1545020"/>
            <a:ext cx="3881466" cy="48218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433" y="1545018"/>
            <a:ext cx="4400258" cy="482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188"/>
            <a:ext cx="9144000" cy="53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188"/>
            <a:ext cx="9144000" cy="53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188"/>
            <a:ext cx="9144000" cy="53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552"/>
            <a:ext cx="9144000" cy="38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>
          <a:xfrm>
            <a:off x="272144" y="1592494"/>
            <a:ext cx="8675404" cy="1981979"/>
          </a:xfrm>
        </p:spPr>
        <p:txBody>
          <a:bodyPr/>
          <a:lstStyle/>
          <a:p>
            <a:r>
              <a:rPr lang="en-US" dirty="0" smtClean="0"/>
              <a:t>To fill data base tables that contain information about universities and their specialties, we create additional desktop application that parse information from site “vstup.info”.</a:t>
            </a:r>
          </a:p>
          <a:p>
            <a:r>
              <a:rPr lang="en-US" dirty="0" smtClean="0"/>
              <a:t>This application will be completed once per year,  when there can be added new universities or new specialties.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integration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7" b="4873"/>
          <a:stretch/>
        </p:blipFill>
        <p:spPr bwMode="auto">
          <a:xfrm>
            <a:off x="451261" y="3526971"/>
            <a:ext cx="5165767" cy="293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Результат пошуку зображень за запитом &quot;data base&quot;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74" y="4171518"/>
            <a:ext cx="1391639" cy="139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76457" y="55631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MSSQL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Стрілка вправо 4"/>
          <p:cNvSpPr/>
          <p:nvPr/>
        </p:nvSpPr>
        <p:spPr>
          <a:xfrm>
            <a:off x="5842660" y="4773881"/>
            <a:ext cx="1341911" cy="21969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TEAM</a:t>
            </a:r>
            <a:r>
              <a:rPr lang="en-US" dirty="0" smtClean="0"/>
              <a:t> </a:t>
            </a:r>
            <a:r>
              <a:rPr lang="en-US" dirty="0" err="1" smtClean="0"/>
              <a:t>TEAM</a:t>
            </a:r>
            <a:endParaRPr lang="en-US" dirty="0"/>
          </a:p>
        </p:txBody>
      </p:sp>
      <p:pic>
        <p:nvPicPr>
          <p:cNvPr id="3074" name="Picture 2" descr="https://avatars2.githubusercontent.com/u/20093648?s=400&amp;v=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73" y="2063185"/>
            <a:ext cx="1382363" cy="13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avatars3.githubusercontent.com/u/5329272?s=400&amp;v=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224" y="4622892"/>
            <a:ext cx="1557760" cy="155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Nastia\Desktop\Нова папка\photos\2017_паска\IMG_182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1" b="26034"/>
          <a:stretch/>
        </p:blipFill>
        <p:spPr bwMode="auto">
          <a:xfrm>
            <a:off x="2999848" y="2063185"/>
            <a:ext cx="1509926" cy="13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Світлина від Наталії Свистун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7" t="19027" r="18783" b="29287"/>
          <a:stretch/>
        </p:blipFill>
        <p:spPr bwMode="auto">
          <a:xfrm>
            <a:off x="5892136" y="2063185"/>
            <a:ext cx="1588363" cy="13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Світлина від Iryna Kmet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499" y="2063185"/>
            <a:ext cx="1417379" cy="13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Результат пошуку зображень за запитом &quot;андрій стецькович&quot;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131" y="4614792"/>
            <a:ext cx="1565859" cy="156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C:\Users\Nastia\Desktop\Записати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1" y="1502535"/>
            <a:ext cx="2500301" cy="256477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66" y="3665826"/>
            <a:ext cx="2023414" cy="3014044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 descr="Світлина від Оксани Качмар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6" t="16256" r="17786" b="31823"/>
          <a:stretch/>
        </p:blipFill>
        <p:spPr bwMode="auto">
          <a:xfrm>
            <a:off x="7243947" y="4606224"/>
            <a:ext cx="1653931" cy="156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Пов’язане зображення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82" y="889605"/>
            <a:ext cx="6134688" cy="569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Результат пошуку зображень за запитом &quot;знак питання png&quot;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182" y="1482780"/>
            <a:ext cx="230505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1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u="sng" dirty="0" smtClean="0"/>
              <a:t>Problem:</a:t>
            </a:r>
            <a:r>
              <a:rPr lang="en-US" dirty="0" smtClean="0"/>
              <a:t> Every year school graduates</a:t>
            </a:r>
            <a:r>
              <a:rPr lang="uk-UA" dirty="0" smtClean="0"/>
              <a:t> </a:t>
            </a:r>
            <a:r>
              <a:rPr lang="en-US" dirty="0" smtClean="0"/>
              <a:t>faced with the problem </a:t>
            </a:r>
            <a:r>
              <a:rPr lang="en-US" dirty="0"/>
              <a:t>of choosing a higher educational </a:t>
            </a:r>
            <a:r>
              <a:rPr lang="en-US" dirty="0" smtClean="0"/>
              <a:t>institution</a:t>
            </a:r>
            <a:r>
              <a:rPr lang="uk-UA" dirty="0" smtClean="0"/>
              <a:t>. </a:t>
            </a:r>
            <a:endParaRPr lang="en-US" dirty="0" smtClean="0"/>
          </a:p>
          <a:p>
            <a:r>
              <a:rPr lang="en-US" dirty="0" smtClean="0"/>
              <a:t>What specialty to choose? </a:t>
            </a:r>
          </a:p>
          <a:p>
            <a:r>
              <a:rPr lang="en-US" dirty="0" smtClean="0"/>
              <a:t>What university to enter?</a:t>
            </a:r>
            <a:endParaRPr lang="uk-UA" dirty="0" smtClean="0"/>
          </a:p>
          <a:p>
            <a:endParaRPr lang="en-US" dirty="0" smtClean="0"/>
          </a:p>
          <a:p>
            <a:r>
              <a:rPr lang="en-US" i="1" u="sng" dirty="0" smtClean="0"/>
              <a:t>Users:</a:t>
            </a:r>
            <a:r>
              <a:rPr lang="en-US" dirty="0" smtClean="0"/>
              <a:t> School graduates and there parents, that prepares to enter to university.</a:t>
            </a:r>
          </a:p>
          <a:p>
            <a:endParaRPr lang="en-US" i="1" u="sng" dirty="0" smtClean="0"/>
          </a:p>
          <a:p>
            <a:r>
              <a:rPr lang="en-US" i="1" u="sng" dirty="0" smtClean="0"/>
              <a:t>Solution:</a:t>
            </a:r>
            <a:r>
              <a:rPr lang="en-US" dirty="0" smtClean="0"/>
              <a:t>  Web application that contains list of all universities with details, prof orientation tests, algorithms of specialties selection.</a:t>
            </a:r>
            <a:endParaRPr lang="uk-UA" i="1" u="sn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120417" y="182081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roles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8276"/>
          <a:stretch/>
        </p:blipFill>
        <p:spPr>
          <a:xfrm>
            <a:off x="1150880" y="1475137"/>
            <a:ext cx="7433659" cy="3900904"/>
          </a:xfrm>
          <a:prstGeom prst="rect">
            <a:avLst/>
          </a:prstGeom>
        </p:spPr>
      </p:pic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1911759" y="5502167"/>
            <a:ext cx="1493593" cy="5044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Admin</a:t>
            </a:r>
            <a:endParaRPr lang="en-US" sz="2800" dirty="0"/>
          </a:p>
        </p:txBody>
      </p:sp>
      <p:sp>
        <p:nvSpPr>
          <p:cNvPr id="6" name="Місце для тексту 4"/>
          <p:cNvSpPr txBox="1">
            <a:spLocks/>
          </p:cNvSpPr>
          <p:nvPr/>
        </p:nvSpPr>
        <p:spPr>
          <a:xfrm>
            <a:off x="3531476" y="5502170"/>
            <a:ext cx="2743199" cy="50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Tx/>
              <a:buNone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Registered User</a:t>
            </a:r>
          </a:p>
        </p:txBody>
      </p:sp>
      <p:sp>
        <p:nvSpPr>
          <p:cNvPr id="7" name="Місце для тексту 4"/>
          <p:cNvSpPr txBox="1">
            <a:spLocks/>
          </p:cNvSpPr>
          <p:nvPr/>
        </p:nvSpPr>
        <p:spPr>
          <a:xfrm>
            <a:off x="6714485" y="5496910"/>
            <a:ext cx="1215065" cy="50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Tx/>
              <a:buNone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8067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View list of universities, specialties with detail information (data should be structured)</a:t>
            </a:r>
            <a:endParaRPr lang="uk-UA" dirty="0" smtClean="0"/>
          </a:p>
          <a:p>
            <a:pPr marL="457200" indent="-457200">
              <a:buAutoNum type="arabicPeriod"/>
            </a:pPr>
            <a:r>
              <a:rPr lang="en-US" dirty="0" smtClean="0"/>
              <a:t>View TOP universities </a:t>
            </a:r>
            <a:endParaRPr lang="uk-UA" dirty="0"/>
          </a:p>
          <a:p>
            <a:pPr marL="457200" indent="-457200">
              <a:buAutoNum type="arabicPeriod"/>
            </a:pPr>
            <a:r>
              <a:rPr lang="en-US" dirty="0" smtClean="0"/>
              <a:t>Registration (SSO)</a:t>
            </a:r>
          </a:p>
          <a:p>
            <a:pPr marL="457200" indent="-457200">
              <a:buAutoNum type="arabicPeriod"/>
            </a:pPr>
            <a:r>
              <a:rPr lang="en-US" dirty="0" smtClean="0"/>
              <a:t>Research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Visitor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just">
              <a:buAutoNum type="arabicPeriod"/>
            </a:pPr>
            <a:r>
              <a:rPr lang="en-US" dirty="0"/>
              <a:t>Create account where displays his personal data</a:t>
            </a:r>
          </a:p>
          <a:p>
            <a:pPr marL="457200" indent="-457200" algn="just">
              <a:buAutoNum type="arabicPeriod"/>
            </a:pPr>
            <a:r>
              <a:rPr lang="en-US" dirty="0"/>
              <a:t>Add to wish list interested his specialties</a:t>
            </a:r>
          </a:p>
          <a:p>
            <a:pPr marL="457200" indent="-457200" algn="just">
              <a:buAutoNum type="arabicPeriod"/>
            </a:pPr>
            <a:r>
              <a:rPr lang="en-US" dirty="0"/>
              <a:t>Pass </a:t>
            </a:r>
            <a:r>
              <a:rPr lang="en-US" dirty="0" smtClean="0"/>
              <a:t>prof orientation </a:t>
            </a:r>
            <a:r>
              <a:rPr lang="en-US" dirty="0"/>
              <a:t>tests</a:t>
            </a:r>
          </a:p>
          <a:p>
            <a:pPr marL="457200" indent="-457200" algn="just">
              <a:buAutoNum type="arabicPeriod"/>
            </a:pPr>
            <a:r>
              <a:rPr lang="en-US" dirty="0"/>
              <a:t>Auto generation of specialty list where to apply documents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favorite subjects to generate specialty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Registered user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>
          <a:xfrm>
            <a:off x="5943607" y="2166098"/>
            <a:ext cx="3105825" cy="4115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http://www.vstup.info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Analogues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1" b="23449"/>
          <a:stretch/>
        </p:blipFill>
        <p:spPr bwMode="auto">
          <a:xfrm>
            <a:off x="385009" y="1481957"/>
            <a:ext cx="5502167" cy="227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t="9773" r="5277" b="25626"/>
          <a:stretch/>
        </p:blipFill>
        <p:spPr bwMode="auto">
          <a:xfrm>
            <a:off x="385009" y="3876596"/>
            <a:ext cx="5871100" cy="258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Місце для тексту 1"/>
          <p:cNvSpPr txBox="1">
            <a:spLocks/>
          </p:cNvSpPr>
          <p:nvPr/>
        </p:nvSpPr>
        <p:spPr>
          <a:xfrm>
            <a:off x="5704907" y="5088939"/>
            <a:ext cx="3439102" cy="72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Tx/>
              <a:buNone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https://abit-poisk.org.ua/rate-review/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Результат пошуку зображень за запитом &quot;git hub&quot;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20" y="5269909"/>
            <a:ext cx="2111591" cy="123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Technologies we use</a:t>
            </a:r>
            <a:endParaRPr lang="en-US" dirty="0"/>
          </a:p>
        </p:txBody>
      </p:sp>
      <p:pic>
        <p:nvPicPr>
          <p:cNvPr id="2050" name="Picture 2" descr="Результат пошуку зображень за запитом &quot;react&quot;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86" y="1604309"/>
            <a:ext cx="1834711" cy="8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ьтат пошуку зображень за запитом &quot;bootstrap&quot;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954" y="2888240"/>
            <a:ext cx="1139310" cy="113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Результат пошуку зображень за запитом &quot;mssql&quot;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7" y="2867010"/>
            <a:ext cx="2038553" cy="98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Результат пошуку зображень за запитом &quot;.net core&quot;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238" y="1631632"/>
            <a:ext cx="1361745" cy="10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Результат пошуку зображень за запитом &quot;entity framework&quot;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52" y="1353269"/>
            <a:ext cx="1819104" cy="110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Результат пошуку зображень за запитом &quot;postman&quot;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70" y="2531436"/>
            <a:ext cx="1606000" cy="6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Результат пошуку зображень за запитом &quot;git&quot;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02" y="4775625"/>
            <a:ext cx="1393277" cy="5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Пов’язане зображення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841" y="1981327"/>
            <a:ext cx="1813676" cy="6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Результат пошуку зображень за запитом &quot;slack&quot;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877" y="4775625"/>
            <a:ext cx="1796775" cy="71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ьтат пошуку зображень за запитом &quot;visual studio&quot;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203" y="2702408"/>
            <a:ext cx="1446677" cy="75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ов’язане зображення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50" y="5715053"/>
            <a:ext cx="2057403" cy="93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ов’язане зображення">
            <a:hlinkClick r:id="rId26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52" y="3849296"/>
            <a:ext cx="2199189" cy="21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79521" y="56073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SCRUM</a:t>
            </a:r>
            <a:endParaRPr lang="en-US" b="1" dirty="0"/>
          </a:p>
        </p:txBody>
      </p:sp>
      <p:pic>
        <p:nvPicPr>
          <p:cNvPr id="5" name="Picture 4" descr="Результат пошуку зображень за запитом &quot;html&quot;">
            <a:hlinkClick r:id="rId28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97" y="2505395"/>
            <a:ext cx="987644" cy="98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Результат пошуку зображень за запитом &quot;css 3&quot;">
            <a:hlinkClick r:id="rId30"/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65" y="2479601"/>
            <a:ext cx="1039232" cy="103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70" y="3738877"/>
            <a:ext cx="2551739" cy="7910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96" y="5682907"/>
            <a:ext cx="1561360" cy="5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8" t="34910" r="12143" b="43740"/>
          <a:stretch/>
        </p:blipFill>
        <p:spPr bwMode="auto">
          <a:xfrm>
            <a:off x="273132" y="1484411"/>
            <a:ext cx="7172697" cy="197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7" y="4074348"/>
            <a:ext cx="7184213" cy="21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2827</TotalTime>
  <Words>215</Words>
  <Application>Microsoft Office PowerPoint</Application>
  <PresentationFormat>Экран (4:3)</PresentationFormat>
  <Paragraphs>42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Title Slides Brand Panel</vt:lpstr>
      <vt:lpstr>Blank Slides with Logo</vt:lpstr>
      <vt:lpstr>Chapter Slides</vt:lpstr>
      <vt:lpstr>Educational Program Advisor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Nastia</dc:creator>
  <cp:lastModifiedBy>Asus</cp:lastModifiedBy>
  <cp:revision>205</cp:revision>
  <dcterms:created xsi:type="dcterms:W3CDTF">2015-09-10T13:48:25Z</dcterms:created>
  <dcterms:modified xsi:type="dcterms:W3CDTF">2017-11-15T10:35:44Z</dcterms:modified>
</cp:coreProperties>
</file>