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2" r:id="rId4"/>
  </p:sldMasterIdLst>
  <p:handoutMasterIdLst>
    <p:handoutMasterId r:id="rId10"/>
  </p:handoutMasterIdLst>
  <p:sldIdLst>
    <p:sldId id="287" r:id="rId5"/>
    <p:sldId id="303" r:id="rId6"/>
    <p:sldId id="267" r:id="rId7"/>
    <p:sldId id="305" r:id="rId8"/>
    <p:sldId id="281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914" y="102"/>
      </p:cViewPr>
      <p:guideLst>
        <p:guide pos="2904"/>
        <p:guide orient="horz"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 panose="020B0604020202020204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 panose="020B0604020202020204"/>
              <a:buChar char="•"/>
              <a:defRPr sz="2200"/>
            </a:lvl2pPr>
            <a:lvl3pPr marL="1143000" indent="-228600">
              <a:buClr>
                <a:schemeClr val="bg2"/>
              </a:buClr>
              <a:buFont typeface="Arial" panose="020B0604020202020204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 panose="020B0604020202020204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+1-512-516-8880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Ukraine HQ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+380-32-240-9090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+359-2-902-3760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Germany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+49-69-2602-5857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Netherlands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+31-20-262-33-23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Poland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+48-71-382-2800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UK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+44-207-544-8414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EMAIL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info@softserveinc.com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WEBSITE: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 panose="020B0604020202020204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 panose="020B0604020202020204"/>
              <a:buChar char="•"/>
              <a:defRPr sz="2200" baseline="0"/>
            </a:lvl2pPr>
            <a:lvl3pPr marL="1143000" indent="-228600">
              <a:buClr>
                <a:schemeClr val="bg2"/>
              </a:buClr>
              <a:buFont typeface="Arial" panose="020B0604020202020204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 panose="020B0604020202020204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EPA's Users Stories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4679" y="486018"/>
            <a:ext cx="8674214" cy="52597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</a:t>
            </a:r>
            <a:r>
              <a:rPr lang="uk-UA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№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m84g1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741170"/>
            <a:ext cx="701421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61620" y="943610"/>
            <a:ext cx="8620760" cy="5157470"/>
          </a:xfrm>
        </p:spPr>
        <p:txBody>
          <a:bodyPr>
            <a:normAutofit fontScale="70000"/>
          </a:bodyPr>
          <a:lstStyle/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Користувач заходить на стартову сторінку сайту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i="1" dirty="0">
                <a:solidFill>
                  <a:srgbClr val="000000"/>
                </a:solidFill>
                <a:sym typeface="+mn-ea"/>
              </a:rPr>
              <a:t>Створити стартову сторінку</a:t>
            </a:r>
            <a:endParaRPr lang="uk-UA" sz="1600" i="1" dirty="0">
              <a:solidFill>
                <a:srgbClr val="000000"/>
              </a:solidFill>
              <a:sym typeface="+mn-ea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Натискає кнопку “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Тести на профоірєнтацію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”</a:t>
            </a:r>
            <a:endParaRPr lang="uk-UA" altLang="uk-UA" sz="1600" dirty="0">
              <a:solidFill>
                <a:srgbClr val="000000"/>
              </a:solidFill>
              <a:sym typeface="+mn-ea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з де відображаються профорієнтаційні тести з інформацією про них, та можливістю пройти(кнопка “Розпочати Тест”)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таблицю в БД, яка зберігатиме інформацію про тести.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дані в таблиці.з інформацією про тести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отримування інформації про тести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сторінку де розміщується інформація про тест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457200" lvl="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обирає тест і натискає кнопку “Розпочати тест”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marL="457200" lvl="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для проходження тесту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таблицю з питаннями до тесту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питання в таблицю 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завантаження питань на сторінку тесту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сторінку для проведення тестування 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457200" lvl="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відповідає на всі питання та натискає кнопку “Підтвердити”.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обрахунку результатів тестування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457200" lvl="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з результатом тестування та рекомендаціями з спеціальностями та університетами.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таблиці в БД які зберігатимуть інформацію про університети, спеціальності  та конкурсами для кожної спеціальності в оеремомому університеті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дані в таблиці про університети з сайту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Vstup.info.</a:t>
            </a:r>
            <a:endParaRPr lang="en-US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виведення результату тестування, та рекомендованими галузями на основі результатів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виведення “Топ 5” університетів з спеціальностями за результатами тестування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Сторінку для Результатів Тестування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72415" y="127000"/>
            <a:ext cx="8674100" cy="816610"/>
          </a:xfrm>
        </p:spPr>
        <p:txBody>
          <a:bodyPr/>
          <a:lstStyle/>
          <a:p>
            <a:r>
              <a:rPr lang="en-US" sz="1800"/>
              <a:t>#</a:t>
            </a:r>
            <a:r>
              <a:rPr lang="uk-UA" altLang="en-US" sz="1800"/>
              <a:t>1 </a:t>
            </a:r>
            <a:br>
              <a:rPr lang="uk-UA" altLang="en-US" sz="1800"/>
            </a:br>
            <a:r>
              <a:rPr lang="uk-UA" sz="1800"/>
              <a:t>Як користувач, я б хотів хотів зайти на сторінку з тестами на профорієнтацію, пройти один з них, і отримати результат з рекомендаціями на спеціальності</a:t>
            </a:r>
            <a:endParaRPr lang="uk-UA" sz="1800"/>
          </a:p>
        </p:txBody>
      </p:sp>
      <p:pic>
        <p:nvPicPr>
          <p:cNvPr id="3" name="Picture 2" descr="User ic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0" y="793750"/>
            <a:ext cx="748665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029" y="519038"/>
            <a:ext cx="8674214" cy="52597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</a:t>
            </a:r>
            <a:r>
              <a:rPr lang="uk-UA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№</a:t>
            </a:r>
            <a:r>
              <a:rPr lang="en-US" altLang="uk-UA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uk-UA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Рисунок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665" y="1177925"/>
            <a:ext cx="5119370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72415" y="908050"/>
            <a:ext cx="8639810" cy="454660"/>
          </a:xfrm>
        </p:spPr>
        <p:txBody>
          <a:bodyPr/>
          <a:lstStyle/>
          <a:p>
            <a:r>
              <a:rPr lang="uk-UA" altLang="en-US"/>
              <a:t>Майбутні завдання</a:t>
            </a:r>
            <a:endParaRPr lang="uk-UA" altLang="en-US"/>
          </a:p>
        </p:txBody>
      </p:sp>
      <p:pic>
        <p:nvPicPr>
          <p:cNvPr id="2" name="Table Placeholder 1"/>
          <p:cNvPicPr>
            <a:picLocks noChangeAspect="1"/>
          </p:cNvPicPr>
          <p:nvPr>
            <p:ph type="tbl" sz="quarter" idx="10"/>
          </p:nvPr>
        </p:nvPicPr>
        <p:blipFill>
          <a:blip r:embed="rId1"/>
          <a:stretch>
            <a:fillRect/>
          </a:stretch>
        </p:blipFill>
        <p:spPr>
          <a:xfrm>
            <a:off x="2943860" y="4508500"/>
            <a:ext cx="3364230" cy="1950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9090" y="1362710"/>
            <a:ext cx="857313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uk-UA" b="1"/>
              <a:t>Завдання на </a:t>
            </a:r>
            <a:r>
              <a:rPr lang="en-US" b="1"/>
              <a:t>Sprint 2</a:t>
            </a: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реєстрацію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Аутентифікацію та Авторизацію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Тест на профорієнтацію буде доступний після Авторизації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сторінки користувачів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Пошук університетів по критеріях</a:t>
            </a:r>
            <a:endParaRPr lang="uk-UA" b="1"/>
          </a:p>
          <a:p>
            <a:pPr>
              <a:lnSpc>
                <a:spcPct val="150000"/>
              </a:lnSpc>
            </a:pPr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1830</Words>
  <Application>WPS Presentation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Arial</vt:lpstr>
      <vt:lpstr>Tahoma</vt:lpstr>
      <vt:lpstr>Tahoma</vt:lpstr>
      <vt:lpstr>Wingdings</vt:lpstr>
      <vt:lpstr>Microsoft YaHei</vt:lpstr>
      <vt:lpstr/>
      <vt:lpstr>Arial Unicode MS</vt:lpstr>
      <vt:lpstr>Calibri</vt:lpstr>
      <vt:lpstr>Shorelines Script Bold</vt:lpstr>
      <vt:lpstr>Title Slides Brand Panel</vt:lpstr>
      <vt:lpstr>Blank Slides with Logo</vt:lpstr>
      <vt:lpstr>Chapter Slides</vt:lpstr>
      <vt:lpstr>EPA's Users Stories </vt:lpstr>
      <vt:lpstr>Sprint №1</vt:lpstr>
      <vt:lpstr>#2  Як користувач, я б хотів хотів зайти на сторінку з тестом на профорієнтацію і пройти його.</vt:lpstr>
      <vt:lpstr>Sprint №2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Taras</cp:lastModifiedBy>
  <cp:revision>119</cp:revision>
  <dcterms:created xsi:type="dcterms:W3CDTF">2015-09-10T13:48:00Z</dcterms:created>
  <dcterms:modified xsi:type="dcterms:W3CDTF">2017-10-13T21:15:16Z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