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8"/>
  </p:handoutMasterIdLst>
  <p:sldIdLst>
    <p:sldId id="287" r:id="rId4"/>
    <p:sldId id="268" r:id="rId5"/>
    <p:sldId id="291" r:id="rId6"/>
    <p:sldId id="294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AA2"/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81" d="100"/>
          <a:sy n="81" d="100"/>
        </p:scale>
        <p:origin x="1642" y="72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11.10.2017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0368"/>
            <a:ext cx="9144000" cy="1731039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/>
              <a:t>-</a:t>
            </a:r>
            <a:r>
              <a:rPr lang="en-US" dirty="0" smtClean="0"/>
              <a:t>Client </a:t>
            </a:r>
            <a:br>
              <a:rPr lang="en-US" dirty="0" smtClean="0"/>
            </a:br>
            <a:r>
              <a:rPr lang="en-US" dirty="0" err="1" smtClean="0"/>
              <a:t>GitKraken</a:t>
            </a:r>
            <a:r>
              <a:rPr lang="en-US" dirty="0" smtClean="0"/>
              <a:t> </a:t>
            </a:r>
            <a:r>
              <a:rPr lang="en-US" dirty="0"/>
              <a:t>vs  </a:t>
            </a:r>
            <a:r>
              <a:rPr lang="en-US" dirty="0" err="1"/>
              <a:t>SmartGit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316" y="4330560"/>
            <a:ext cx="6727075" cy="454573"/>
          </a:xfrm>
        </p:spPr>
        <p:txBody>
          <a:bodyPr/>
          <a:lstStyle/>
          <a:p>
            <a:pPr algn="ctr"/>
            <a:r>
              <a:rPr lang="en-US" dirty="0" err="1" smtClean="0"/>
              <a:t>Nataliia</a:t>
            </a:r>
            <a:r>
              <a:rPr lang="en-US" dirty="0" smtClean="0"/>
              <a:t> </a:t>
            </a:r>
            <a:r>
              <a:rPr lang="en-US" dirty="0" err="1" smtClean="0"/>
              <a:t>Svystun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need </a:t>
            </a:r>
            <a:r>
              <a:rPr lang="en-US" dirty="0" err="1" smtClean="0"/>
              <a:t>Git</a:t>
            </a:r>
            <a:r>
              <a:rPr lang="en-US" dirty="0" smtClean="0"/>
              <a:t>-Client?</a:t>
            </a:r>
            <a:endParaRPr lang="uk-UA" dirty="0"/>
          </a:p>
        </p:txBody>
      </p:sp>
      <p:sp>
        <p:nvSpPr>
          <p:cNvPr id="4" name="Текст 1"/>
          <p:cNvSpPr>
            <a:spLocks noGrp="1"/>
          </p:cNvSpPr>
          <p:nvPr>
            <p:ph type="body" sz="half" idx="4294967295"/>
          </p:nvPr>
        </p:nvSpPr>
        <p:spPr>
          <a:xfrm>
            <a:off x="272144" y="2403836"/>
            <a:ext cx="2819848" cy="19419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smtClean="0"/>
              <a:t>Easy</a:t>
            </a:r>
          </a:p>
          <a:p>
            <a:r>
              <a:rPr lang="en-US" sz="1800" dirty="0" smtClean="0"/>
              <a:t>Comfortable</a:t>
            </a:r>
          </a:p>
          <a:p>
            <a:r>
              <a:rPr lang="en-US" sz="1800" dirty="0"/>
              <a:t>Remote Control</a:t>
            </a:r>
            <a:endParaRPr lang="uk-UA" sz="1800" dirty="0" smtClean="0"/>
          </a:p>
          <a:p>
            <a:r>
              <a:rPr lang="en-US" sz="1800" dirty="0" smtClean="0"/>
              <a:t>Quick</a:t>
            </a:r>
            <a:endParaRPr lang="uk-UA" sz="1800" dirty="0" smtClean="0"/>
          </a:p>
          <a:p>
            <a:r>
              <a:rPr lang="uk-UA" sz="1800" dirty="0" smtClean="0"/>
              <a:t>С</a:t>
            </a:r>
            <a:r>
              <a:rPr lang="en-US" sz="1800" dirty="0" smtClean="0"/>
              <a:t>ross-platform</a:t>
            </a:r>
            <a:endParaRPr lang="uk-UA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69521"/>
            <a:ext cx="6667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272144" y="1150071"/>
            <a:ext cx="8645614" cy="19419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</a:t>
            </a:r>
            <a:endParaRPr lang="uk-UA" sz="1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GitKraken</a:t>
            </a:r>
            <a:r>
              <a:rPr lang="en-US" dirty="0"/>
              <a:t> vs  </a:t>
            </a:r>
            <a:r>
              <a:rPr lang="en-US" dirty="0" err="1"/>
              <a:t>SmartGit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92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endParaRPr lang="uk-UA" dirty="0"/>
          </a:p>
        </p:txBody>
      </p:sp>
      <p:pic>
        <p:nvPicPr>
          <p:cNvPr id="5" name="Объект 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17" y="1143000"/>
            <a:ext cx="49061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19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Title Slides Brand Panel</vt:lpstr>
      <vt:lpstr>Blank Slides with Logo</vt:lpstr>
      <vt:lpstr>Chapter Slides</vt:lpstr>
      <vt:lpstr>Git-Client  GitKraken vs  SmartGit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Asus</cp:lastModifiedBy>
  <cp:revision>139</cp:revision>
  <dcterms:created xsi:type="dcterms:W3CDTF">2015-09-10T13:48:25Z</dcterms:created>
  <dcterms:modified xsi:type="dcterms:W3CDTF">2017-10-11T10:06:22Z</dcterms:modified>
</cp:coreProperties>
</file>