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15"/>
  </p:handoutMasterIdLst>
  <p:sldIdLst>
    <p:sldId id="287" r:id="rId4"/>
    <p:sldId id="268" r:id="rId5"/>
    <p:sldId id="267" r:id="rId6"/>
    <p:sldId id="282" r:id="rId7"/>
    <p:sldId id="291" r:id="rId8"/>
    <p:sldId id="288" r:id="rId9"/>
    <p:sldId id="290" r:id="rId10"/>
    <p:sldId id="289" r:id="rId11"/>
    <p:sldId id="292" r:id="rId12"/>
    <p:sldId id="273" r:id="rId13"/>
    <p:sldId id="262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DD9"/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-58" y="883"/>
      </p:cViewPr>
      <p:guideLst>
        <p:guide orient="horz" pos="2160"/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12.10.2017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  <p:sldLayoutId id="214748370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2" y="2436720"/>
            <a:ext cx="5723313" cy="1731039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Pattern Repository</a:t>
            </a:r>
            <a:endParaRPr lang="uk-UA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sz="half" idx="2"/>
          </p:nvPr>
        </p:nvSpPr>
        <p:spPr>
          <a:xfrm>
            <a:off x="256903" y="2292671"/>
            <a:ext cx="8658212" cy="1639249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pattern keeps track of everything that happens during a business transaction that affects the database. At the conclusion of the transaction, it determines how to update the database to conform to the changes.</a:t>
            </a:r>
          </a:p>
          <a:p>
            <a:endParaRPr lang="uk-UA" dirty="0"/>
          </a:p>
        </p:txBody>
      </p:sp>
      <p:sp>
        <p:nvSpPr>
          <p:cNvPr id="16" name="Подзаголовок 15"/>
          <p:cNvSpPr>
            <a:spLocks noGrp="1"/>
          </p:cNvSpPr>
          <p:nvPr>
            <p:ph type="subTitle" idx="1"/>
          </p:nvPr>
        </p:nvSpPr>
        <p:spPr>
          <a:xfrm>
            <a:off x="2573384" y="797560"/>
            <a:ext cx="4063636" cy="454573"/>
          </a:xfrm>
        </p:spPr>
        <p:txBody>
          <a:bodyPr/>
          <a:lstStyle/>
          <a:p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Unit of 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Work</a:t>
            </a:r>
            <a:endParaRPr lang="uk-UA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9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ym typeface="Wingdings" panose="05000000000000000000" pitchFamily="2" charset="2"/>
              </a:rPr>
              <a:t>Thank you for attention</a:t>
            </a:r>
            <a:r>
              <a:rPr lang="uk-UA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9236" y="2891928"/>
            <a:ext cx="3137628" cy="454573"/>
          </a:xfr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uk-UA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3200" y="2333002"/>
            <a:ext cx="6076161" cy="15724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Mediates between the domain and data mapping layers, acting like an in-memory collection of domain objects.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333002"/>
            <a:ext cx="538385" cy="1572426"/>
          </a:xfrm>
          <a:prstGeom prst="rect">
            <a:avLst/>
          </a:prstGeom>
          <a:gradFill flip="none" rotWithShape="1">
            <a:gsLst>
              <a:gs pos="0">
                <a:srgbClr val="6DBDD9"/>
              </a:gs>
              <a:gs pos="72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30478" y="3466588"/>
            <a:ext cx="20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PoEAA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by Martin Fowler</a:t>
            </a:r>
            <a:endParaRPr lang="uk-UA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an application does not follow the Repository Pattern, it may have the following 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Duplicate database operations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of UI to unit test database operations and business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of External dependencies to unit test business </a:t>
            </a:r>
            <a:r>
              <a:rPr lang="en-US" sz="2000" dirty="0" smtClean="0"/>
              <a:t>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higher potential for programming errors</a:t>
            </a:r>
          </a:p>
          <a:p>
            <a:endParaRPr lang="en-US" sz="20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the Repository Pattern?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2" y="1204959"/>
            <a:ext cx="9029188" cy="365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4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-Point Star 4"/>
          <p:cNvSpPr/>
          <p:nvPr/>
        </p:nvSpPr>
        <p:spPr>
          <a:xfrm>
            <a:off x="-2859" y="0"/>
            <a:ext cx="2903220" cy="1554480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1" y="107809"/>
            <a:ext cx="6105525" cy="15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1" y="1943100"/>
            <a:ext cx="5115879" cy="491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9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Minimizes duplicate query logic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uk-UA" sz="2000" dirty="0" smtClean="0"/>
              <a:t>Data Source can be changed without any changes in Business Logic Layer and minimum changes in Repository.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uk-UA" sz="2000" dirty="0" smtClean="0"/>
              <a:t>Facilitates automated Unit Testing, Test Driven Development.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91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4" y="343778"/>
            <a:ext cx="8674214" cy="806842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Implementing </a:t>
            </a:r>
            <a:r>
              <a:rPr lang="en-US" sz="2800" dirty="0"/>
              <a:t>Repository Pattern With Entity Framework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use any </a:t>
            </a:r>
            <a:r>
              <a:rPr lang="en-US" b="1" dirty="0" smtClean="0"/>
              <a:t>Entity Framework</a:t>
            </a:r>
            <a:r>
              <a:rPr lang="en-US" dirty="0" smtClean="0"/>
              <a:t> to </a:t>
            </a:r>
            <a:r>
              <a:rPr lang="en-US" dirty="0"/>
              <a:t>perform database operations. </a:t>
            </a:r>
            <a:endParaRPr lang="en-US" dirty="0" smtClean="0"/>
          </a:p>
          <a:p>
            <a:r>
              <a:rPr lang="en-US" b="1" dirty="0" err="1" smtClean="0"/>
              <a:t>DbContext</a:t>
            </a:r>
            <a:r>
              <a:rPr lang="en-US" dirty="0"/>
              <a:t> class is simply </a:t>
            </a:r>
            <a:r>
              <a:rPr lang="en-US" i="1" dirty="0"/>
              <a:t>the way</a:t>
            </a:r>
            <a:r>
              <a:rPr lang="en-US" dirty="0"/>
              <a:t> to incorporate EF-based data access into your application. The class that derives from </a:t>
            </a:r>
            <a:r>
              <a:rPr lang="en-US" b="1" dirty="0" err="1"/>
              <a:t>DbContext</a:t>
            </a:r>
            <a:r>
              <a:rPr lang="en-US" dirty="0"/>
              <a:t> is, in essence, the data access layer of your application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DBSet</a:t>
            </a:r>
            <a:r>
              <a:rPr lang="en-US" dirty="0"/>
              <a:t> class represents an entity set that is used for create, read, update, and delete operations.</a:t>
            </a:r>
          </a:p>
        </p:txBody>
      </p:sp>
    </p:spTree>
    <p:extLst>
      <p:ext uri="{BB962C8B-B14F-4D97-AF65-F5344CB8AC3E}">
        <p14:creationId xmlns:p14="http://schemas.microsoft.com/office/powerpoint/2010/main" val="397828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53" y="198499"/>
            <a:ext cx="8674214" cy="52597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4" y="1169417"/>
            <a:ext cx="30003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796" y="830863"/>
            <a:ext cx="335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Assume that we have class “Book”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4" y="2988088"/>
            <a:ext cx="40576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8"/>
          <a:stretch/>
        </p:blipFill>
        <p:spPr bwMode="auto">
          <a:xfrm>
            <a:off x="362794" y="4873029"/>
            <a:ext cx="4438650" cy="88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2794" y="2680311"/>
            <a:ext cx="3095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2. Then we define data context class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62796" y="4349809"/>
            <a:ext cx="281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Edit connection string in file </a:t>
            </a:r>
            <a:r>
              <a:rPr lang="en-US" sz="1400" dirty="0" err="1" smtClean="0"/>
              <a:t>web.config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20444" y="335738"/>
            <a:ext cx="1968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4. Repository interface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404623" y="2613440"/>
            <a:ext cx="3159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5. Realization of interface </a:t>
            </a:r>
            <a:r>
              <a:rPr lang="en-US" sz="1400" dirty="0" err="1" smtClean="0"/>
              <a:t>IRepository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90" y="764734"/>
            <a:ext cx="4492625" cy="146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22" y="3045625"/>
            <a:ext cx="3911849" cy="36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36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4" y="609600"/>
            <a:ext cx="8194049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45655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2098</TotalTime>
  <Words>206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Title Slides Brand Panel</vt:lpstr>
      <vt:lpstr>Blank Slides with Logo</vt:lpstr>
      <vt:lpstr>Chapter Slides</vt:lpstr>
      <vt:lpstr>Pattern Repository</vt:lpstr>
      <vt:lpstr>PowerPoint Presentation</vt:lpstr>
      <vt:lpstr>Why we need the Repository Pattern?</vt:lpstr>
      <vt:lpstr>PowerPoint Presentation</vt:lpstr>
      <vt:lpstr>PowerPoint Presentation</vt:lpstr>
      <vt:lpstr>Benefits</vt:lpstr>
      <vt:lpstr> Implementing Repository Pattern With Entity Framework </vt:lpstr>
      <vt:lpstr>Example</vt:lpstr>
      <vt:lpstr>PowerPoint Presentation</vt:lpstr>
      <vt:lpstr>PowerPoint Presentation</vt:lpstr>
      <vt:lpstr>Thank you for attention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RePack by Diakov</cp:lastModifiedBy>
  <cp:revision>139</cp:revision>
  <dcterms:created xsi:type="dcterms:W3CDTF">2015-09-10T13:48:25Z</dcterms:created>
  <dcterms:modified xsi:type="dcterms:W3CDTF">2017-10-12T22:40:08Z</dcterms:modified>
</cp:coreProperties>
</file>