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97" r:id="rId2"/>
    <p:sldId id="615" r:id="rId3"/>
    <p:sldId id="616" r:id="rId4"/>
    <p:sldId id="617" r:id="rId5"/>
    <p:sldId id="618" r:id="rId6"/>
    <p:sldId id="619" r:id="rId7"/>
    <p:sldId id="620" r:id="rId8"/>
    <p:sldId id="621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ED6"/>
    <a:srgbClr val="000099"/>
    <a:srgbClr val="75BEE9"/>
    <a:srgbClr val="017EB8"/>
    <a:srgbClr val="0099FF"/>
    <a:srgbClr val="0033CC"/>
    <a:srgbClr val="32469A"/>
    <a:srgbClr val="243C80"/>
    <a:srgbClr val="204898"/>
    <a:srgbClr val="2034A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50" autoAdjust="0"/>
    <p:restoredTop sz="72581" autoAdjust="0"/>
  </p:normalViewPr>
  <p:slideViewPr>
    <p:cSldViewPr>
      <p:cViewPr varScale="1">
        <p:scale>
          <a:sx n="52" d="100"/>
          <a:sy n="52" d="100"/>
        </p:scale>
        <p:origin x="-18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 smtClean="0"/>
              <a:t>jksdksd</a:t>
            </a:r>
            <a:r>
              <a:rPr lang="en-US" smtClean="0"/>
              <a:t>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987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представляє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собою час доби або часовий інтервал. Створюється екземпляр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калсу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за допомогою конструктора або за рахунок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з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або  за допомогою статичного методу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DateTimeOffset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відрізняютья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методом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відображення часових поясів.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Структура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мість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3 стани</a:t>
            </a:r>
          </a:p>
          <a:p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-місцевий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час на даному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компютері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UTC(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еквівалент часу </a:t>
            </a:r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Грінвіч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uk-UA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-не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визначений.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DateTimeOffset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більш специфічний і зберігає зміщення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вигляді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TimeSpan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53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Select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or </a:t>
            </a:r>
            <a:r>
              <a:rPr lang="en-US" sz="1200" dirty="0" err="1" smtClean="0"/>
              <a:t>DateTimeOffset</a:t>
            </a:r>
            <a:r>
              <a:rPr lang="en-US" sz="1200" dirty="0" smtClean="0"/>
              <a:t>?</a:t>
            </a:r>
            <a:endParaRPr lang="uk-UA" sz="1200" dirty="0" smtClean="0"/>
          </a:p>
          <a:p>
            <a:r>
              <a:rPr lang="uk-UA" sz="1200" dirty="0" smtClean="0"/>
              <a:t>Все</a:t>
            </a:r>
            <a:r>
              <a:rPr lang="uk-UA" sz="1200" baseline="0" dirty="0" smtClean="0"/>
              <a:t> залежить від потрібної задачі. Для вибору потрібно врахувати особливості даних структур.</a:t>
            </a:r>
          </a:p>
          <a:p>
            <a:r>
              <a:rPr lang="uk-UA" sz="1200" baseline="0" dirty="0" smtClean="0"/>
              <a:t>- При порівнянні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</a:t>
            </a:r>
            <a:r>
              <a:rPr lang="uk-UA" sz="1200" dirty="0" smtClean="0"/>
              <a:t>ігнорує стани і рівними є</a:t>
            </a:r>
            <a:r>
              <a:rPr lang="uk-UA" sz="1200" baseline="0" dirty="0" smtClean="0"/>
              <a:t> часи які</a:t>
            </a:r>
            <a:r>
              <a:rPr lang="uk-UA" sz="1200" dirty="0" smtClean="0"/>
              <a:t> мають одинакові рік,місяць</a:t>
            </a:r>
            <a:r>
              <a:rPr lang="uk-UA" sz="1200" baseline="0" dirty="0" smtClean="0"/>
              <a:t> …</a:t>
            </a:r>
          </a:p>
          <a:p>
            <a:r>
              <a:rPr lang="uk-UA" sz="1200" baseline="0" dirty="0" smtClean="0"/>
              <a:t>-</a:t>
            </a:r>
            <a:r>
              <a:rPr lang="en-US" sz="1200" dirty="0" err="1" smtClean="0"/>
              <a:t>DateTimeOffset</a:t>
            </a:r>
            <a:r>
              <a:rPr lang="uk-UA" sz="1200" dirty="0" smtClean="0"/>
              <a:t> вважаються рівними</a:t>
            </a:r>
            <a:r>
              <a:rPr lang="uk-UA" sz="1200" baseline="0" dirty="0" smtClean="0"/>
              <a:t> якщо вказують на одну точку в часі.</a:t>
            </a:r>
          </a:p>
          <a:p>
            <a:r>
              <a:rPr lang="uk-UA" sz="1200" baseline="0" dirty="0" smtClean="0"/>
              <a:t>Також важливо знати що </a:t>
            </a:r>
            <a:r>
              <a:rPr lang="en-US" sz="1200" dirty="0" err="1" smtClean="0"/>
              <a:t>DateTimeOffset</a:t>
            </a:r>
            <a:r>
              <a:rPr lang="uk-UA" sz="1200" dirty="0" smtClean="0"/>
              <a:t> містить</a:t>
            </a:r>
            <a:r>
              <a:rPr lang="uk-UA" sz="1200" baseline="0" dirty="0" smtClean="0"/>
              <a:t> короткий </a:t>
            </a:r>
            <a:r>
              <a:rPr lang="uk-UA" sz="1200" baseline="0" dirty="0" err="1" smtClean="0"/>
              <a:t>цілочисельний</a:t>
            </a:r>
            <a:r>
              <a:rPr lang="uk-UA" sz="1200" baseline="0" dirty="0" smtClean="0"/>
              <a:t> тип для зберігання зміщення в хвилинах. Він не зберігає ніякої </a:t>
            </a:r>
            <a:r>
              <a:rPr lang="uk-UA" sz="1200" baseline="0" dirty="0" err="1" smtClean="0"/>
              <a:t>регінольної</a:t>
            </a:r>
            <a:r>
              <a:rPr lang="uk-UA" sz="1200" baseline="0" dirty="0" smtClean="0"/>
              <a:t> інформації.</a:t>
            </a:r>
          </a:p>
          <a:p>
            <a:r>
              <a:rPr lang="uk-UA" sz="1200" baseline="0" dirty="0" smtClean="0"/>
              <a:t>В </a:t>
            </a:r>
            <a:r>
              <a:rPr lang="en-US" sz="1200" baseline="0" dirty="0" smtClean="0"/>
              <a:t>SQL </a:t>
            </a:r>
            <a:r>
              <a:rPr lang="uk-UA" sz="1200" baseline="0" dirty="0" err="1" smtClean="0"/>
              <a:t>такж</a:t>
            </a:r>
            <a:r>
              <a:rPr lang="uk-UA" sz="1200" baseline="0" dirty="0" smtClean="0"/>
              <a:t> </a:t>
            </a:r>
            <a:r>
              <a:rPr lang="uk-UA" sz="1200" baseline="0" dirty="0" smtClean="0"/>
              <a:t>додали </a:t>
            </a:r>
            <a:r>
              <a:rPr lang="en-US" sz="1200" dirty="0" err="1" smtClean="0"/>
              <a:t>DateTimeOffset</a:t>
            </a:r>
            <a:r>
              <a:rPr lang="uk-UA" sz="1200" dirty="0" smtClean="0"/>
              <a:t>.</a:t>
            </a:r>
            <a:endParaRPr lang="uk-UA" sz="1200" baseline="0" dirty="0" smtClean="0"/>
          </a:p>
          <a:p>
            <a:r>
              <a:rPr lang="uk-UA" sz="1200" baseline="0" dirty="0" smtClean="0"/>
              <a:t>В наведеному </a:t>
            </a:r>
            <a:r>
              <a:rPr lang="uk-UA" sz="1200" baseline="0" dirty="0" err="1" smtClean="0"/>
              <a:t>приклвді</a:t>
            </a:r>
            <a:r>
              <a:rPr lang="uk-UA" sz="1200" baseline="0" dirty="0" smtClean="0"/>
              <a:t>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</a:t>
            </a:r>
            <a:r>
              <a:rPr lang="uk-UA" sz="1200" dirty="0" smtClean="0"/>
              <a:t> </a:t>
            </a:r>
            <a:r>
              <a:rPr lang="uk-UA" sz="1200" dirty="0" smtClean="0"/>
              <a:t>сприймає </a:t>
            </a:r>
            <a:r>
              <a:rPr lang="uk-UA" sz="1200" dirty="0" smtClean="0"/>
              <a:t>це як різний час а </a:t>
            </a:r>
            <a:r>
              <a:rPr lang="en-US" sz="1200" dirty="0" err="1" smtClean="0"/>
              <a:t>DateTimeOffset</a:t>
            </a:r>
            <a:r>
              <a:rPr lang="uk-UA" sz="1200" dirty="0" smtClean="0"/>
              <a:t> як</a:t>
            </a:r>
            <a:r>
              <a:rPr lang="uk-UA" sz="1200" baseline="0" dirty="0" smtClean="0"/>
              <a:t> </a:t>
            </a:r>
            <a:r>
              <a:rPr lang="uk-UA" sz="1200" baseline="0" dirty="0" err="1" smtClean="0"/>
              <a:t>одинаковий</a:t>
            </a:r>
            <a:r>
              <a:rPr lang="uk-UA" sz="1200" baseline="0" dirty="0" smtClean="0"/>
              <a:t>.</a:t>
            </a:r>
          </a:p>
          <a:p>
            <a:r>
              <a:rPr lang="uk-UA" sz="1200" baseline="0" dirty="0" smtClean="0"/>
              <a:t>З тих відмінностей випливає що </a:t>
            </a:r>
            <a:r>
              <a:rPr lang="en-US" sz="1200" dirty="0" err="1" smtClean="0"/>
              <a:t>DateTime</a:t>
            </a:r>
            <a:r>
              <a:rPr lang="en-US" sz="1200" dirty="0" smtClean="0"/>
              <a:t> </a:t>
            </a:r>
            <a:r>
              <a:rPr lang="uk-UA" sz="1200" dirty="0" smtClean="0"/>
              <a:t> краще вибирати при вказуванні значень відносно</a:t>
            </a:r>
            <a:r>
              <a:rPr lang="uk-UA" sz="1200" baseline="0" dirty="0" smtClean="0"/>
              <a:t> локального часу.</a:t>
            </a:r>
          </a:p>
          <a:p>
            <a:r>
              <a:rPr lang="uk-UA" sz="1200" baseline="0" dirty="0" smtClean="0"/>
              <a:t>Наприклад в міжнародній компанії коли потрібно спланувати архівацію в неділю в 3 ранку по місцевому часі.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сервері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базі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данних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всі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значення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повинні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бути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переведені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часовий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пояс UTC.</a:t>
            </a:r>
          </a:p>
          <a:p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Такі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правила випливають з </a:t>
            </a:r>
          </a:p>
          <a:p>
            <a:pPr>
              <a:buFontTx/>
              <a:buChar char="-"/>
            </a:pP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відправленні даних на сервер клієнт повинен передати зміщення щоб сервер міг коректно перетворити коректно в час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Альтернативний варіант щоб зобов'язати клієнт повертати вже час по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UTC.</a:t>
            </a:r>
            <a:r>
              <a:rPr lang="uk-UA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отриманні даних назад. Клієнт буде додавати потрібне зміщення.</a:t>
            </a:r>
          </a:p>
          <a:p>
            <a:pPr>
              <a:buFontTx/>
              <a:buChar char="-"/>
            </a:pPr>
            <a:r>
              <a:rPr lang="en-US" b="0" dirty="0" smtClean="0"/>
              <a:t>UTC </a:t>
            </a:r>
            <a:r>
              <a:rPr lang="uk-UA" b="0" dirty="0" smtClean="0"/>
              <a:t>не має переводів на літній та зимовий</a:t>
            </a:r>
            <a:r>
              <a:rPr lang="uk-UA" b="0" baseline="0" dirty="0" smtClean="0"/>
              <a:t> тому питання не актуальне.</a:t>
            </a:r>
            <a:endParaRPr lang="en-US" b="0" baseline="0" dirty="0" smtClean="0"/>
          </a:p>
          <a:p>
            <a:pPr>
              <a:buFontTx/>
              <a:buChar char="-"/>
            </a:pPr>
            <a:r>
              <a:rPr lang="uk-UA" b="0" baseline="0" dirty="0" smtClean="0"/>
              <a:t>На сервері при читанні з БД не потрібно перетворювати значення часу достатньо тільки вказати що час в</a:t>
            </a:r>
            <a:r>
              <a:rPr lang="en-US" b="0" baseline="0" dirty="0" smtClean="0"/>
              <a:t> UTC</a:t>
            </a:r>
            <a:r>
              <a:rPr lang="uk-UA" b="0" baseline="0" dirty="0" smtClean="0"/>
              <a:t>.</a:t>
            </a:r>
          </a:p>
          <a:p>
            <a:pPr>
              <a:buFontTx/>
              <a:buChar char="-"/>
            </a:pPr>
            <a:r>
              <a:rPr lang="uk-UA" b="0" baseline="0" dirty="0" smtClean="0"/>
              <a:t>Різниця часових поясів між серверами, працюючими з загальною базою даних.</a:t>
            </a:r>
            <a:endParaRPr lang="en-US" b="0" baseline="0" dirty="0" smtClean="0"/>
          </a:p>
          <a:p>
            <a:r>
              <a:rPr lang="uk-UA" dirty="0" smtClean="0"/>
              <a:t>Для</a:t>
            </a:r>
            <a:r>
              <a:rPr lang="uk-UA" baseline="0" dirty="0" smtClean="0"/>
              <a:t> реалізації вище вказаних речей потрібно  подбати про те щоб коректо переводило в </a:t>
            </a:r>
            <a:r>
              <a:rPr lang="en-US" baseline="0" dirty="0" smtClean="0"/>
              <a:t>UTC</a:t>
            </a:r>
            <a:r>
              <a:rPr lang="uk-UA" baseline="0" dirty="0" smtClean="0"/>
              <a:t> та з </a:t>
            </a:r>
            <a:r>
              <a:rPr lang="en-US" baseline="0" dirty="0" smtClean="0"/>
              <a:t> UTC</a:t>
            </a:r>
            <a:r>
              <a:rPr lang="uk-UA" baseline="0" dirty="0" smtClean="0"/>
              <a:t>.</a:t>
            </a:r>
          </a:p>
          <a:p>
            <a:r>
              <a:rPr lang="uk-UA" baseline="0" dirty="0" smtClean="0"/>
              <a:t>Впевнитись що на сервері коректно проводилась </a:t>
            </a:r>
            <a:r>
              <a:rPr lang="uk-UA" baseline="0" dirty="0" err="1" smtClean="0"/>
              <a:t>десереалізація</a:t>
            </a:r>
            <a:r>
              <a:rPr lang="uk-UA" baseline="0" dirty="0" smtClean="0"/>
              <a:t> проводиться в </a:t>
            </a:r>
            <a:r>
              <a:rPr lang="en-US" baseline="0" dirty="0" smtClean="0"/>
              <a:t>UTC.</a:t>
            </a:r>
          </a:p>
          <a:p>
            <a:r>
              <a:rPr lang="uk-UA" baseline="0" dirty="0" smtClean="0"/>
              <a:t>Зробити так щоб при витягуванні з БД створювались в </a:t>
            </a:r>
            <a:r>
              <a:rPr lang="en-US" baseline="0" dirty="0" smtClean="0"/>
              <a:t>UTC.</a:t>
            </a:r>
            <a:endParaRPr lang="ru-RU" dirty="0" smtClean="0"/>
          </a:p>
          <a:p>
            <a:pPr>
              <a:buFontTx/>
              <a:buNone/>
            </a:pPr>
            <a:endParaRPr lang="ru-RU" b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Для</a:t>
            </a:r>
            <a:r>
              <a:rPr lang="uk-UA" baseline="0" dirty="0" smtClean="0"/>
              <a:t> реалізації вище вказаних речей потрібно  подбати про те щоб коректо переводило в </a:t>
            </a:r>
            <a:r>
              <a:rPr lang="en-US" baseline="0" dirty="0" smtClean="0"/>
              <a:t>UTC</a:t>
            </a:r>
            <a:r>
              <a:rPr lang="uk-UA" baseline="0" dirty="0" smtClean="0"/>
              <a:t> та з </a:t>
            </a:r>
            <a:r>
              <a:rPr lang="en-US" baseline="0" dirty="0" smtClean="0"/>
              <a:t> UTC</a:t>
            </a:r>
            <a:r>
              <a:rPr lang="uk-UA" baseline="0" dirty="0" smtClean="0"/>
              <a:t>.</a:t>
            </a:r>
          </a:p>
          <a:p>
            <a:r>
              <a:rPr lang="uk-UA" baseline="0" dirty="0" smtClean="0"/>
              <a:t>Впевнитись що на сервері коректно проводилась </a:t>
            </a:r>
            <a:r>
              <a:rPr lang="uk-UA" baseline="0" dirty="0" err="1" smtClean="0"/>
              <a:t>десереалізація</a:t>
            </a:r>
            <a:r>
              <a:rPr lang="uk-UA" baseline="0" dirty="0" smtClean="0"/>
              <a:t> проводиться в </a:t>
            </a:r>
            <a:r>
              <a:rPr lang="en-US" baseline="0" dirty="0" smtClean="0"/>
              <a:t>UTC.</a:t>
            </a:r>
          </a:p>
          <a:p>
            <a:r>
              <a:rPr lang="uk-UA" baseline="0" dirty="0" smtClean="0"/>
              <a:t>Зробити так щоб при витягуванні з БД створювались в </a:t>
            </a:r>
            <a:r>
              <a:rPr lang="en-US" baseline="0" dirty="0" smtClean="0"/>
              <a:t>UTC.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uk-UA" dirty="0" smtClean="0"/>
              <a:t>нема окремої структури для зберігання тільки дати.</a:t>
            </a:r>
            <a:r>
              <a:rPr lang="uk-UA" baseline="0" dirty="0" smtClean="0"/>
              <a:t> При записі дати час встановлюється в 00:00:00 і при переводі з часового пояса з зміщенням +2 в часовий пояс з зміщення +1 отримаємо на день скоріше 23:00:00. Для уникнення такої проблеми дата не повинна перетворюватись.</a:t>
            </a:r>
          </a:p>
          <a:p>
            <a:r>
              <a:rPr lang="uk-UA" baseline="0" dirty="0" smtClean="0"/>
              <a:t>- Додавати до об'єкту дані які будуть говорити </a:t>
            </a:r>
            <a:r>
              <a:rPr lang="uk-UA" baseline="0" dirty="0" err="1" smtClean="0"/>
              <a:t>сереалізатору</a:t>
            </a:r>
            <a:r>
              <a:rPr lang="uk-UA" baseline="0" dirty="0" smtClean="0"/>
              <a:t> і </a:t>
            </a:r>
            <a:r>
              <a:rPr lang="uk-UA" baseline="0" dirty="0" err="1" smtClean="0"/>
              <a:t>десереалізатору</a:t>
            </a:r>
            <a:r>
              <a:rPr lang="uk-UA" baseline="0" dirty="0" smtClean="0"/>
              <a:t> що дані часового поясу потрібно ігнорувати.</a:t>
            </a:r>
          </a:p>
          <a:p>
            <a:pPr>
              <a:buFontTx/>
              <a:buChar char="-"/>
            </a:pPr>
            <a:r>
              <a:rPr lang="uk-UA" baseline="0" dirty="0" smtClean="0"/>
              <a:t>Передавати з клієнта і назад як стрічку а зберігати як дату проте такий підхід </a:t>
            </a:r>
            <a:r>
              <a:rPr lang="uk-UA" baseline="0" dirty="0" err="1" smtClean="0"/>
              <a:t>неудобний</a:t>
            </a:r>
            <a:r>
              <a:rPr lang="uk-UA" baseline="0" dirty="0" smtClean="0"/>
              <a:t> коли потрібно не тільки відображати дані а робити обрахунки. </a:t>
            </a:r>
          </a:p>
          <a:p>
            <a:pPr>
              <a:buFontTx/>
              <a:buChar char="-"/>
            </a:pPr>
            <a:r>
              <a:rPr lang="uk-UA" baseline="0" dirty="0" smtClean="0"/>
              <a:t>Передавати і зберігати як стрічку, а перетворювати тільки для форматування з урахуванням регіональних стандартів. Такий варіант має ще більше недоліків. Частини день місяць рік можуть іти в різному порядку.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При розрахунку</a:t>
            </a:r>
            <a:r>
              <a:rPr lang="uk-UA" baseline="0" dirty="0" smtClean="0"/>
              <a:t> часових інтервалів все простіше їх величина не залежить від часового поясу. Інтервали можна зберігати і передавати як </a:t>
            </a:r>
            <a:r>
              <a:rPr lang="uk-UA" baseline="0" dirty="0" err="1" smtClean="0"/>
              <a:t>кількімть</a:t>
            </a:r>
            <a:r>
              <a:rPr lang="uk-UA" baseline="0" dirty="0" smtClean="0"/>
              <a:t> одиниць часу(цілі або з плаваючою крапкою). </a:t>
            </a:r>
          </a:p>
          <a:p>
            <a:r>
              <a:rPr lang="uk-UA" baseline="0" dirty="0" smtClean="0"/>
              <a:t>На перший погляд в коді нема проблем. </a:t>
            </a:r>
          </a:p>
          <a:p>
            <a:r>
              <a:rPr lang="uk-UA" baseline="0" dirty="0" smtClean="0"/>
              <a:t>Проте якщо взяти підрахунок годин робочої зміни в робітників які працюють в нічну зміну в день переходу з зимового на літній час то результат вийде 9 годин хоча фактично відпрацювали 8 годин </a:t>
            </a:r>
          </a:p>
          <a:p>
            <a:r>
              <a:rPr lang="uk-UA" baseline="0" dirty="0" smtClean="0"/>
              <a:t>Тому любі арифметичні операції з датою і часом слід робити використовуючи </a:t>
            </a:r>
            <a:r>
              <a:rPr lang="en-US" baseline="0" dirty="0" smtClean="0"/>
              <a:t>UTC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Розклад запланованих подій складна ситуація.</a:t>
            </a:r>
            <a:r>
              <a:rPr lang="uk-UA" baseline="0" dirty="0" smtClean="0"/>
              <a:t> Універсальних типів </a:t>
            </a:r>
            <a:r>
              <a:rPr lang="uk-UA" baseline="0" dirty="0" err="1" smtClean="0"/>
              <a:t>дозволяючих</a:t>
            </a:r>
            <a:r>
              <a:rPr lang="uk-UA" baseline="0" dirty="0" smtClean="0"/>
              <a:t> зберігати розклад в стандартних бібліотеках нема. Для таких проблем можна знайти вже готове рішення. Непоганим прикладом являється формати планувальника </a:t>
            </a:r>
            <a:r>
              <a:rPr lang="en-US" baseline="0" dirty="0" err="1" smtClean="0"/>
              <a:t>cron</a:t>
            </a:r>
            <a:r>
              <a:rPr lang="en-US" baseline="0" dirty="0" smtClean="0"/>
              <a:t>(http://www.quartz-scheduler.org/documentation/quartz-2.x/tutorials/crontrigger.html) </a:t>
            </a:r>
            <a:r>
              <a:rPr lang="uk-UA" baseline="0" dirty="0" smtClean="0"/>
              <a:t>. В більшості випадків писати свій планувальник немає потреби так як існують провірені часом рішення. Проте якщо є потреба в </a:t>
            </a:r>
            <a:r>
              <a:rPr lang="uk-UA" baseline="0" dirty="0" err="1" smtClean="0"/>
              <a:t>свому</a:t>
            </a:r>
            <a:r>
              <a:rPr lang="uk-UA" baseline="0" dirty="0" smtClean="0"/>
              <a:t> механізмі то формат розкладу </a:t>
            </a:r>
            <a:r>
              <a:rPr lang="uk-UA" baseline="0" smtClean="0"/>
              <a:t>можна почи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196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4000500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6221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 (w/o bullets)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>
            <a:lvl1pPr>
              <a:defRPr lang="uk-UA" sz="4000" b="0" kern="1200" baseline="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611647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34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193838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5173200" y="0"/>
            <a:ext cx="39600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031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Column Layout (w/o log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3034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Layout with Picture blue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909676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Layout with Picture whit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2592000"/>
            <a:ext cx="4572000" cy="1360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73200" y="0"/>
            <a:ext cx="3960000" cy="6858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17EB8"/>
                </a:solidFill>
              </a:defRPr>
            </a:lvl1pPr>
          </a:lstStyle>
          <a:p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845499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bg>
      <p:bgPr>
        <a:solidFill>
          <a:srgbClr val="017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=""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 cstate="print">
            <a:lum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713" r:id="rId3"/>
    <p:sldLayoutId id="2147483712" r:id="rId4"/>
    <p:sldLayoutId id="2147483709" r:id="rId5"/>
    <p:sldLayoutId id="2147483650" r:id="rId6"/>
    <p:sldLayoutId id="2147483655" r:id="rId7"/>
    <p:sldLayoutId id="2147483674" r:id="rId8"/>
    <p:sldLayoutId id="2147483711" r:id="rId9"/>
    <p:sldLayoutId id="2147483730" r:id="rId10"/>
    <p:sldLayoutId id="2147483729" r:id="rId11"/>
    <p:sldLayoutId id="2147483728" r:id="rId12"/>
    <p:sldLayoutId id="2147483727" r:id="rId13"/>
    <p:sldLayoutId id="2147483722" r:id="rId14"/>
    <p:sldLayoutId id="2147483731" r:id="rId15"/>
    <p:sldLayoutId id="2147483732" r:id="rId16"/>
    <p:sldLayoutId id="2147483675" r:id="rId17"/>
    <p:sldLayoutId id="2147483733" r:id="rId18"/>
    <p:sldLayoutId id="2147483734" r:id="rId19"/>
    <p:sldLayoutId id="2147483725" r:id="rId20"/>
    <p:sldLayoutId id="214748372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Work with Date  and time</a:t>
            </a:r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919153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TimeSpan</a:t>
            </a:r>
            <a:endParaRPr lang="en-US" dirty="0" smtClean="0"/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DateTimeOffset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Structures to work with data time.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53686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000" b="1" dirty="0" smtClean="0"/>
              <a:t>July 01 2015 09:00:00 +00:00 (GMT)</a:t>
            </a:r>
          </a:p>
          <a:p>
            <a:pPr>
              <a:buNone/>
            </a:pPr>
            <a:r>
              <a:rPr lang="ru-RU" sz="3000" b="1" dirty="0" err="1" smtClean="0"/>
              <a:t>July</a:t>
            </a:r>
            <a:r>
              <a:rPr lang="ru-RU" sz="3000" b="1" dirty="0" smtClean="0"/>
              <a:t> 01 2015 03:00:00 -06:00 (местное время, Центральная Америка)</a:t>
            </a:r>
            <a:endParaRPr lang="ru-RU" sz="3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914400"/>
          </a:xfrm>
        </p:spPr>
        <p:txBody>
          <a:bodyPr>
            <a:noAutofit/>
          </a:bodyPr>
          <a:lstStyle/>
          <a:p>
            <a:pPr algn="ctr"/>
            <a:r>
              <a:rPr sz="3600" smtClean="0"/>
              <a:t>Select DateTime or DateTimeOffset?</a:t>
            </a:r>
            <a:endParaRPr lang="ru-RU" sz="3600" dirty="0"/>
          </a:p>
        </p:txBody>
      </p:sp>
      <p:pic>
        <p:nvPicPr>
          <p:cNvPr id="1026" name="Picture 2" descr="C:\Users\Васьок\Desktop\datepresentation\time_management_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3071810"/>
            <a:ext cx="3784210" cy="30273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30400" y="214290"/>
            <a:ext cx="8229600" cy="928694"/>
          </a:xfrm>
        </p:spPr>
        <p:txBody>
          <a:bodyPr>
            <a:normAutofit fontScale="90000"/>
          </a:bodyPr>
          <a:lstStyle/>
          <a:p>
            <a:r>
              <a:rPr smtClean="0"/>
              <a:t>How should we serialize/deserialize date and time?</a:t>
            </a:r>
            <a:endParaRPr lang="ru-RU" dirty="0"/>
          </a:p>
        </p:txBody>
      </p:sp>
      <p:pic>
        <p:nvPicPr>
          <p:cNvPr id="1026" name="Picture 2" descr="C:\Users\Васьок\Desktop\datepresentation\images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8429684" cy="4175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Васьок\Desktop\datepresentation\time-of-the-world-121983639-57dd751b3df78c9cce0841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How should we serialize/deserialize date and time?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Work with</a:t>
            </a:r>
            <a:r>
              <a:rPr smtClean="0"/>
              <a:t> date. </a:t>
            </a:r>
            <a:endParaRPr lang="ru-RU" dirty="0"/>
          </a:p>
        </p:txBody>
      </p:sp>
      <p:pic>
        <p:nvPicPr>
          <p:cNvPr id="3074" name="Picture 2" descr="C:\Users\Васьок\Desktop\datepresentation\swift-3-date-and-time-classes-1-600x6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357298"/>
            <a:ext cx="571500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start = </a:t>
            </a:r>
            <a:r>
              <a:rPr lang="en-US" sz="2000" dirty="0" err="1" smtClean="0"/>
              <a:t>DateTime.Now</a:t>
            </a:r>
            <a:r>
              <a:rPr lang="en-US" sz="2000" dirty="0" smtClean="0"/>
              <a:t>; 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//... </a:t>
            </a:r>
            <a:endParaRPr lang="uk-UA" sz="2000" dirty="0" smtClean="0"/>
          </a:p>
          <a:p>
            <a:pPr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</a:t>
            </a:r>
            <a:r>
              <a:rPr lang="en-US" sz="2000" dirty="0" smtClean="0"/>
              <a:t>end = </a:t>
            </a:r>
            <a:r>
              <a:rPr lang="en-US" sz="2000" dirty="0" err="1" smtClean="0"/>
              <a:t>DateTime.Now</a:t>
            </a:r>
            <a:r>
              <a:rPr lang="en-US" sz="2000" dirty="0" smtClean="0"/>
              <a:t>; 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double </a:t>
            </a:r>
            <a:r>
              <a:rPr lang="en-US" sz="2000" dirty="0" smtClean="0"/>
              <a:t>hours = (end - start</a:t>
            </a:r>
            <a:r>
              <a:rPr lang="en-US" sz="2000" dirty="0" smtClean="0"/>
              <a:t>).</a:t>
            </a:r>
            <a:r>
              <a:rPr lang="en-US" sz="2000" dirty="0" err="1" smtClean="0"/>
              <a:t>TotalHours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start = </a:t>
            </a:r>
            <a:r>
              <a:rPr lang="en-US" sz="2000" dirty="0" err="1" smtClean="0"/>
              <a:t>DateTime.Parse</a:t>
            </a:r>
            <a:r>
              <a:rPr lang="en-US" sz="2000" dirty="0" smtClean="0"/>
              <a:t>("2016-03-26T20:00:15+02</a:t>
            </a:r>
            <a:r>
              <a:rPr lang="en-US" sz="2000" dirty="0" smtClean="0"/>
              <a:t>");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end = </a:t>
            </a:r>
            <a:r>
              <a:rPr lang="en-US" sz="2000" dirty="0" err="1" smtClean="0"/>
              <a:t>DateTime.Parse</a:t>
            </a:r>
            <a:r>
              <a:rPr lang="en-US" sz="2000" dirty="0" smtClean="0"/>
              <a:t>("2016-03-27T05:00:15+03</a:t>
            </a:r>
            <a:r>
              <a:rPr lang="en-US" sz="2000" dirty="0" smtClean="0"/>
              <a:t>");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double </a:t>
            </a:r>
            <a:r>
              <a:rPr lang="en-US" sz="2000" dirty="0" smtClean="0"/>
              <a:t>hours = (end - start).</a:t>
            </a:r>
            <a:r>
              <a:rPr lang="en-US" sz="2000" dirty="0" err="1" smtClean="0"/>
              <a:t>TotalHours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</a:t>
            </a:r>
            <a:r>
              <a:rPr lang="en-US" sz="2000" dirty="0" smtClean="0"/>
              <a:t>s=</a:t>
            </a:r>
            <a:r>
              <a:rPr lang="en-US" sz="2000" dirty="0" err="1" smtClean="0"/>
              <a:t>DateTime.Parse</a:t>
            </a:r>
            <a:r>
              <a:rPr lang="en-US" sz="2000" dirty="0" smtClean="0"/>
              <a:t>("</a:t>
            </a:r>
            <a:r>
              <a:rPr lang="en-US" sz="2000" dirty="0" smtClean="0"/>
              <a:t>2016-03-26T20:00:15+02</a:t>
            </a:r>
            <a:r>
              <a:rPr lang="en-US" sz="2000" dirty="0" smtClean="0"/>
              <a:t>").</a:t>
            </a:r>
            <a:r>
              <a:rPr lang="en-US" sz="2000" dirty="0" err="1" smtClean="0"/>
              <a:t>ToUniversalTime</a:t>
            </a:r>
            <a:r>
              <a:rPr lang="en-US" sz="2000" dirty="0" smtClean="0"/>
              <a:t>();</a:t>
            </a:r>
            <a:endParaRPr lang="uk-UA" sz="2000" dirty="0" smtClean="0"/>
          </a:p>
          <a:p>
            <a:pPr>
              <a:buNone/>
            </a:pPr>
            <a:r>
              <a:rPr lang="en-US" sz="2000" dirty="0" err="1" smtClean="0"/>
              <a:t>DateTime</a:t>
            </a:r>
            <a:r>
              <a:rPr lang="en-US" sz="2000" dirty="0" smtClean="0"/>
              <a:t> e=</a:t>
            </a:r>
            <a:r>
              <a:rPr lang="en-US" sz="2000" dirty="0" err="1" smtClean="0"/>
              <a:t>DateTime.Parse</a:t>
            </a:r>
            <a:r>
              <a:rPr lang="en-US" sz="2000" dirty="0" smtClean="0"/>
              <a:t>("2016-03-27T05:00:15+03").</a:t>
            </a:r>
            <a:r>
              <a:rPr lang="en-US" sz="2000" dirty="0" err="1" smtClean="0"/>
              <a:t>ToUniversalTime</a:t>
            </a:r>
            <a:r>
              <a:rPr lang="en-US" sz="2000" dirty="0" smtClean="0"/>
              <a:t>();</a:t>
            </a:r>
            <a:endParaRPr lang="uk-UA" sz="2000" dirty="0" smtClean="0"/>
          </a:p>
          <a:p>
            <a:pPr>
              <a:buNone/>
            </a:pPr>
            <a:r>
              <a:rPr lang="en-US" sz="2000" dirty="0" smtClean="0"/>
              <a:t>double </a:t>
            </a:r>
            <a:r>
              <a:rPr lang="en-US" sz="2000" dirty="0" smtClean="0"/>
              <a:t>hours = (</a:t>
            </a:r>
            <a:r>
              <a:rPr lang="en-US" sz="2000" dirty="0" smtClean="0"/>
              <a:t>e </a:t>
            </a:r>
            <a:r>
              <a:rPr lang="en-US" sz="2000" dirty="0" smtClean="0"/>
              <a:t>- </a:t>
            </a:r>
            <a:r>
              <a:rPr lang="en-US" sz="2000" dirty="0" smtClean="0"/>
              <a:t>s).</a:t>
            </a:r>
            <a:r>
              <a:rPr lang="en-US" sz="2000" dirty="0" err="1" smtClean="0"/>
              <a:t>TotalHours</a:t>
            </a:r>
            <a:r>
              <a:rPr lang="en-US" sz="2000" dirty="0" smtClean="0"/>
              <a:t>;</a:t>
            </a:r>
            <a:endParaRPr lang="uk-UA" sz="2000" dirty="0" smtClean="0"/>
          </a:p>
          <a:p>
            <a:pPr>
              <a:buNone/>
            </a:pPr>
            <a:endParaRPr lang="uk-UA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Time </a:t>
            </a:r>
            <a:r>
              <a:rPr smtClean="0"/>
              <a:t>intervals</a:t>
            </a:r>
            <a:r>
              <a:rPr lang="uk-UA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Schedule of </a:t>
            </a:r>
            <a:r>
              <a:rPr smtClean="0"/>
              <a:t>scheduled </a:t>
            </a:r>
            <a:r>
              <a:rPr smtClean="0"/>
              <a:t>events.</a:t>
            </a:r>
            <a:endParaRPr lang="ru-RU" dirty="0"/>
          </a:p>
        </p:txBody>
      </p:sp>
      <p:pic>
        <p:nvPicPr>
          <p:cNvPr id="4098" name="Picture 2" descr="C:\Users\Васьок\Desktop\datepresentation\i-just-want-to-use-dat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857232"/>
            <a:ext cx="6036069" cy="5110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238189</TotalTime>
  <Words>822</Words>
  <Application>Microsoft Office PowerPoint</Application>
  <PresentationFormat>Экран (4:3)</PresentationFormat>
  <Paragraphs>86</Paragraphs>
  <Slides>8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Work with Date  and time</vt:lpstr>
      <vt:lpstr>Structures to work with data time.</vt:lpstr>
      <vt:lpstr>Select DateTime or DateTimeOffset?</vt:lpstr>
      <vt:lpstr>How should we serialize/deserialize date and time?</vt:lpstr>
      <vt:lpstr>How should we serialize/deserialize date and time?</vt:lpstr>
      <vt:lpstr>Work with date. </vt:lpstr>
      <vt:lpstr>Time intervals.</vt:lpstr>
      <vt:lpstr>Schedule of scheduled events.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Cherevko</dc:creator>
  <cp:lastModifiedBy>Пользователь Windows</cp:lastModifiedBy>
  <cp:revision>463</cp:revision>
  <cp:lastPrinted>2014-01-08T21:58:06Z</cp:lastPrinted>
  <dcterms:created xsi:type="dcterms:W3CDTF">2011-09-23T10:13:30Z</dcterms:created>
  <dcterms:modified xsi:type="dcterms:W3CDTF">2017-11-12T15:24:12Z</dcterms:modified>
</cp:coreProperties>
</file>