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87" r:id="rId4"/>
    <p:sldId id="268" r:id="rId5"/>
    <p:sldId id="267" r:id="rId6"/>
    <p:sldId id="281" r:id="rId7"/>
    <p:sldId id="282" r:id="rId8"/>
    <p:sldId id="270" r:id="rId9"/>
    <p:sldId id="288" r:id="rId10"/>
    <p:sldId id="289" r:id="rId11"/>
    <p:sldId id="262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77350" autoAdjust="0"/>
  </p:normalViewPr>
  <p:slideViewPr>
    <p:cSldViewPr snapToGrid="0" showGuides="1">
      <p:cViewPr varScale="1">
        <p:scale>
          <a:sx n="67" d="100"/>
          <a:sy n="67" d="100"/>
        </p:scale>
        <p:origin x="2178" y="78"/>
      </p:cViewPr>
      <p:guideLst>
        <p:guide pos="2880"/>
        <p:guide orient="horz" pos="2160"/>
        <p:guide orient="horz" pos="2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22.10.2017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229DF-2266-4885-82A9-179B07419183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D375-ABE6-4939-A45D-A523BC6E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one common wrong opinion</a:t>
            </a:r>
            <a:r>
              <a:rPr lang="en-US" baseline="0" dirty="0" smtClean="0"/>
              <a:t> on exceptions upon many programmers. The opinion is that they are pure evil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ru-RU" baseline="0" dirty="0" smtClean="0"/>
              <a:t> о том что на </a:t>
            </a:r>
            <a:r>
              <a:rPr lang="en-US" baseline="0" dirty="0" smtClean="0"/>
              <a:t>SEH </a:t>
            </a:r>
            <a:r>
              <a:rPr lang="ru-RU" baseline="0" dirty="0" smtClean="0"/>
              <a:t>основывается .нет обработка исключений, о том что основное использование самого СЭХ идет при разработке на С++ из-за отсутствия в С++ блока </a:t>
            </a:r>
            <a:r>
              <a:rPr lang="en-US" baseline="0" dirty="0" smtClean="0"/>
              <a:t>finally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После того как код внутренних блоков </a:t>
            </a:r>
            <a:r>
              <a:rPr lang="ru-RU" dirty="0" err="1" smtClean="0"/>
              <a:t>finally</a:t>
            </a:r>
            <a:r>
              <a:rPr lang="ru-RU" dirty="0" smtClean="0"/>
              <a:t> будет выполнен, исполняется</a:t>
            </a:r>
          </a:p>
          <a:p>
            <a:r>
              <a:rPr lang="ru-RU" dirty="0" smtClean="0"/>
              <a:t>&gt; код из обрабатывающего блока </a:t>
            </a:r>
            <a:r>
              <a:rPr lang="ru-RU" dirty="0" err="1" smtClean="0"/>
              <a:t>catch</a:t>
            </a:r>
            <a:r>
              <a:rPr lang="ru-RU" dirty="0" smtClean="0"/>
              <a:t>. Здесь выбирается способ восстановления</a:t>
            </a:r>
          </a:p>
          <a:p>
            <a:r>
              <a:rPr lang="ru-RU" dirty="0" smtClean="0"/>
              <a:t>&gt; после исключения. Затем можно выбрать один из трех вариантов действий:</a:t>
            </a:r>
          </a:p>
          <a:p>
            <a:r>
              <a:rPr lang="ru-RU" dirty="0" smtClean="0"/>
              <a:t>&gt; ? еще раз сгенерировать то же исключение для передачи информации о нем коду,</a:t>
            </a:r>
          </a:p>
          <a:p>
            <a:r>
              <a:rPr lang="ru-RU" dirty="0" smtClean="0"/>
              <a:t>&gt; расположенному выше в стеке;</a:t>
            </a:r>
          </a:p>
          <a:p>
            <a:r>
              <a:rPr lang="ru-RU" dirty="0" smtClean="0"/>
              <a:t>&gt; ? сгенерировать исключение другого типа для передачи дополнительной </a:t>
            </a:r>
            <a:r>
              <a:rPr lang="ru-RU" dirty="0" err="1" smtClean="0"/>
              <a:t>инфор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мации</a:t>
            </a:r>
            <a:r>
              <a:rPr lang="ru-RU" dirty="0" smtClean="0"/>
              <a:t> коду, расположенному выше в стеке;</a:t>
            </a:r>
          </a:p>
          <a:p>
            <a:r>
              <a:rPr lang="ru-RU" dirty="0" smtClean="0"/>
              <a:t>&gt; ? позволить программному потоку выйти из блока </a:t>
            </a:r>
            <a:r>
              <a:rPr lang="ru-RU" dirty="0" err="1" smtClean="0"/>
              <a:t>catch</a:t>
            </a:r>
            <a:r>
              <a:rPr lang="ru-RU" dirty="0" smtClean="0"/>
              <a:t> естественным образом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Прерывание потока или выгрузка домена приложений является источником исключения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ThreadAbortException</a:t>
            </a:r>
            <a:r>
              <a:rPr lang="ru-RU" dirty="0" smtClean="0"/>
              <a:t>, обеспечивающего выполнение блока </a:t>
            </a:r>
            <a:r>
              <a:rPr lang="ru-RU" dirty="0" err="1" smtClean="0"/>
              <a:t>finally</a:t>
            </a:r>
            <a:r>
              <a:rPr lang="ru-RU" dirty="0" smtClean="0"/>
              <a:t>. Если же поток </a:t>
            </a:r>
            <a:r>
              <a:rPr lang="ru-RU" dirty="0" err="1" smtClean="0"/>
              <a:t>преры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вается</a:t>
            </a:r>
            <a:r>
              <a:rPr lang="ru-RU" dirty="0" smtClean="0"/>
              <a:t> функцией </a:t>
            </a:r>
            <a:r>
              <a:rPr lang="ru-RU" dirty="0" err="1" smtClean="0"/>
              <a:t>TerminateThread</a:t>
            </a:r>
            <a:r>
              <a:rPr lang="ru-RU" dirty="0" smtClean="0"/>
              <a:t> или методом </a:t>
            </a:r>
            <a:r>
              <a:rPr lang="ru-RU" dirty="0" err="1" smtClean="0"/>
              <a:t>FailFast</a:t>
            </a:r>
            <a:r>
              <a:rPr lang="ru-RU" dirty="0" smtClean="0"/>
              <a:t> класса </a:t>
            </a:r>
            <a:r>
              <a:rPr lang="ru-RU" dirty="0" err="1" smtClean="0"/>
              <a:t>System.Environment</a:t>
            </a:r>
            <a:r>
              <a:rPr lang="ru-RU" dirty="0" smtClean="0"/>
              <a:t>, блок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finally</a:t>
            </a:r>
            <a:r>
              <a:rPr lang="ru-RU" dirty="0" smtClean="0"/>
              <a:t> не выполняется. Разумеется, </a:t>
            </a:r>
            <a:r>
              <a:rPr lang="ru-RU" dirty="0" err="1" smtClean="0"/>
              <a:t>Windows</a:t>
            </a:r>
            <a:r>
              <a:rPr lang="ru-RU" dirty="0" smtClean="0"/>
              <a:t> производит очистку всех ресурсов, которые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dirty="0" smtClean="0"/>
              <a:t>использовались </a:t>
            </a:r>
            <a:r>
              <a:rPr lang="ru-RU" dirty="0" smtClean="0"/>
              <a:t>прерванным процессом</a:t>
            </a:r>
            <a:r>
              <a:rPr lang="ru-RU" dirty="0" smtClean="0"/>
              <a:t>.</a:t>
            </a: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ru-RU" dirty="0" smtClean="0"/>
              <a:t>&gt; В CLR некоторые исключения, генерируемые машинным кодом, рассматриваются</a:t>
            </a:r>
          </a:p>
          <a:p>
            <a:r>
              <a:rPr lang="ru-RU" dirty="0" smtClean="0"/>
              <a:t>&gt; как исключения поврежденного состояния (</a:t>
            </a:r>
            <a:r>
              <a:rPr lang="ru-RU" dirty="0" err="1" smtClean="0"/>
              <a:t>Corrupted</a:t>
            </a:r>
            <a:r>
              <a:rPr lang="ru-RU" dirty="0" smtClean="0"/>
              <a:t> </a:t>
            </a:r>
            <a:r>
              <a:rPr lang="ru-RU" dirty="0" err="1" smtClean="0"/>
              <a:t>State</a:t>
            </a:r>
            <a:r>
              <a:rPr lang="ru-RU" dirty="0" smtClean="0"/>
              <a:t> </a:t>
            </a:r>
            <a:r>
              <a:rPr lang="ru-RU" dirty="0" err="1" smtClean="0"/>
              <a:t>Exceptions</a:t>
            </a:r>
            <a:r>
              <a:rPr lang="ru-RU" dirty="0" smtClean="0"/>
              <a:t>, CSE). Дело</a:t>
            </a:r>
          </a:p>
          <a:p>
            <a:r>
              <a:rPr lang="ru-RU" dirty="0" smtClean="0"/>
              <a:t>&gt; в том, что обычно они являются следствием проблем с CLR или с машинным кодом,</a:t>
            </a:r>
          </a:p>
          <a:p>
            <a:r>
              <a:rPr lang="ru-RU" dirty="0" smtClean="0"/>
              <a:t>&gt; неподконтрольных разработчику. По умолчанию CLR не позволяет управляемому</a:t>
            </a:r>
          </a:p>
          <a:p>
            <a:r>
              <a:rPr lang="ru-RU" dirty="0" smtClean="0"/>
              <a:t>&gt; коду перехватывать такие исключения и блок </a:t>
            </a:r>
            <a:r>
              <a:rPr lang="ru-RU" dirty="0" err="1" smtClean="0"/>
              <a:t>finally</a:t>
            </a:r>
            <a:r>
              <a:rPr lang="ru-RU" dirty="0" smtClean="0"/>
              <a:t> не выполняется. Вот список</a:t>
            </a:r>
          </a:p>
          <a:p>
            <a:r>
              <a:rPr lang="ru-RU" dirty="0" smtClean="0"/>
              <a:t>&gt; CSE-исключений в Win32.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&gt; Специалисты </a:t>
            </a:r>
            <a:r>
              <a:rPr lang="ru-RU" dirty="0" err="1" smtClean="0"/>
              <a:t>Microsoft</a:t>
            </a:r>
            <a:r>
              <a:rPr lang="ru-RU" dirty="0" smtClean="0"/>
              <a:t> хотели сделать тип </a:t>
            </a:r>
            <a:r>
              <a:rPr lang="ru-RU" dirty="0" err="1" smtClean="0"/>
              <a:t>System.Exception</a:t>
            </a:r>
            <a:r>
              <a:rPr lang="ru-RU" dirty="0" smtClean="0"/>
              <a:t> базовым для</a:t>
            </a:r>
          </a:p>
          <a:p>
            <a:r>
              <a:rPr lang="ru-RU" dirty="0" smtClean="0"/>
              <a:t>&gt; всех исключений, а два других типа, </a:t>
            </a:r>
            <a:r>
              <a:rPr lang="ru-RU" dirty="0" err="1" smtClean="0"/>
              <a:t>System.SystemException</a:t>
            </a:r>
            <a:r>
              <a:rPr lang="ru-RU" dirty="0" smtClean="0"/>
              <a:t> и </a:t>
            </a:r>
            <a:r>
              <a:rPr lang="ru-RU" dirty="0" err="1" smtClean="0"/>
              <a:t>System.ApplicationException</a:t>
            </a:r>
            <a:r>
              <a:rPr lang="ru-RU" dirty="0" smtClean="0"/>
              <a:t>,</a:t>
            </a:r>
          </a:p>
          <a:p>
            <a:r>
              <a:rPr lang="ru-RU" dirty="0" smtClean="0"/>
              <a:t>&gt; стали бы его непосредственными потомками. Кроме того, </a:t>
            </a:r>
            <a:r>
              <a:rPr lang="ru-RU" dirty="0" err="1" smtClean="0"/>
              <a:t>исклю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чения</a:t>
            </a:r>
            <a:r>
              <a:rPr lang="ru-RU" dirty="0" smtClean="0"/>
              <a:t>, вброшенные CLR, стали бы производными от типа </a:t>
            </a:r>
            <a:r>
              <a:rPr lang="ru-RU" dirty="0" err="1" smtClean="0"/>
              <a:t>SystemException</a:t>
            </a:r>
            <a:r>
              <a:rPr lang="ru-RU" dirty="0" smtClean="0"/>
              <a:t>, в то</a:t>
            </a:r>
          </a:p>
          <a:p>
            <a:r>
              <a:rPr lang="ru-RU" dirty="0" smtClean="0"/>
              <a:t>&gt; время как исключения, появившиеся в приложениях, должны были наследовать</a:t>
            </a:r>
          </a:p>
          <a:p>
            <a:r>
              <a:rPr lang="ru-RU" dirty="0" smtClean="0"/>
              <a:t>&gt; от </a:t>
            </a:r>
            <a:r>
              <a:rPr lang="ru-RU" dirty="0" err="1" smtClean="0"/>
              <a:t>ApplicationException</a:t>
            </a:r>
            <a:r>
              <a:rPr lang="ru-RU" dirty="0" smtClean="0"/>
              <a:t>. Это дало бы возможность написать блок </a:t>
            </a:r>
            <a:r>
              <a:rPr lang="ru-RU" dirty="0" err="1" smtClean="0"/>
              <a:t>catch</a:t>
            </a:r>
            <a:r>
              <a:rPr lang="ru-RU" dirty="0" smtClean="0"/>
              <a:t>, пере-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хватывающий</a:t>
            </a:r>
            <a:r>
              <a:rPr lang="ru-RU" dirty="0" smtClean="0"/>
              <a:t> как все CLR-исключения, так и все исключения приложений.</a:t>
            </a:r>
          </a:p>
          <a:p>
            <a:r>
              <a:rPr lang="ru-RU" dirty="0" smtClean="0"/>
              <a:t>&gt; Однако на практике это правило соблюдается не полностью; некоторые </a:t>
            </a:r>
            <a:r>
              <a:rPr lang="ru-RU" dirty="0" err="1" smtClean="0"/>
              <a:t>ис</a:t>
            </a:r>
            <a:r>
              <a:rPr lang="ru-RU" dirty="0" smtClean="0"/>
              <a:t>-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ключения</a:t>
            </a:r>
            <a:r>
              <a:rPr lang="ru-RU" dirty="0" smtClean="0"/>
              <a:t> являются прямыми потомками типа </a:t>
            </a:r>
            <a:r>
              <a:rPr lang="ru-RU" dirty="0" err="1" smtClean="0"/>
              <a:t>Exception</a:t>
            </a:r>
            <a:r>
              <a:rPr lang="ru-RU" dirty="0" smtClean="0"/>
              <a:t> (</a:t>
            </a:r>
            <a:r>
              <a:rPr lang="ru-RU" dirty="0" err="1" smtClean="0"/>
              <a:t>IsolatedStorageException</a:t>
            </a:r>
            <a:r>
              <a:rPr lang="ru-RU" dirty="0" smtClean="0"/>
              <a:t>),</a:t>
            </a:r>
          </a:p>
          <a:p>
            <a:r>
              <a:rPr lang="ru-RU" dirty="0" smtClean="0"/>
              <a:t>&gt; некоторые CLR-исключения наследуют от типа </a:t>
            </a:r>
            <a:r>
              <a:rPr lang="ru-RU" dirty="0" err="1" smtClean="0"/>
              <a:t>ApplicationException</a:t>
            </a:r>
            <a:endParaRPr lang="ru-RU" dirty="0" smtClean="0"/>
          </a:p>
          <a:p>
            <a:r>
              <a:rPr lang="ru-RU" dirty="0" smtClean="0"/>
              <a:t>&gt; (</a:t>
            </a:r>
            <a:r>
              <a:rPr lang="ru-RU" dirty="0" err="1" smtClean="0"/>
              <a:t>TargetInvocationException</a:t>
            </a:r>
            <a:r>
              <a:rPr lang="ru-RU" dirty="0" smtClean="0"/>
              <a:t>), а некоторые исключения приложений — от типа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SystemException</a:t>
            </a:r>
            <a:r>
              <a:rPr lang="ru-RU" dirty="0" smtClean="0"/>
              <a:t> (</a:t>
            </a:r>
            <a:r>
              <a:rPr lang="ru-RU" dirty="0" err="1" smtClean="0"/>
              <a:t>FormatException</a:t>
            </a:r>
            <a:r>
              <a:rPr lang="ru-RU" dirty="0" smtClean="0"/>
              <a:t>). Из-за этой путаницы типы </a:t>
            </a:r>
            <a:r>
              <a:rPr lang="ru-RU" dirty="0" err="1" smtClean="0"/>
              <a:t>SystemException</a:t>
            </a:r>
            <a:endParaRPr lang="ru-RU" dirty="0" smtClean="0"/>
          </a:p>
          <a:p>
            <a:r>
              <a:rPr lang="ru-RU" dirty="0" smtClean="0"/>
              <a:t>&gt; и </a:t>
            </a:r>
            <a:r>
              <a:rPr lang="ru-RU" dirty="0" err="1" smtClean="0"/>
              <a:t>ApplicationException</a:t>
            </a:r>
            <a:r>
              <a:rPr lang="ru-RU" dirty="0" smtClean="0"/>
              <a:t> не несут никакой особой смысловой нагрузки.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&gt; Например, в C# при использовании инструкций </a:t>
            </a:r>
            <a:r>
              <a:rPr lang="ru-RU" dirty="0" err="1" smtClean="0"/>
              <a:t>lock</a:t>
            </a:r>
            <a:r>
              <a:rPr lang="ru-RU" dirty="0" smtClean="0"/>
              <a:t>, </a:t>
            </a:r>
            <a:r>
              <a:rPr lang="ru-RU" dirty="0" err="1" smtClean="0"/>
              <a:t>using</a:t>
            </a:r>
            <a:r>
              <a:rPr lang="ru-RU" dirty="0" smtClean="0"/>
              <a:t> и </a:t>
            </a:r>
            <a:r>
              <a:rPr lang="ru-RU" dirty="0" err="1" smtClean="0"/>
              <a:t>foreach</a:t>
            </a:r>
            <a:r>
              <a:rPr lang="ru-RU" dirty="0" smtClean="0"/>
              <a:t>&gt;  блоки </a:t>
            </a:r>
            <a:r>
              <a:rPr lang="ru-RU" dirty="0" err="1" smtClean="0"/>
              <a:t>try</a:t>
            </a:r>
            <a:r>
              <a:rPr lang="ru-RU" dirty="0" smtClean="0"/>
              <a:t>/</a:t>
            </a:r>
            <a:r>
              <a:rPr lang="ru-RU" dirty="0" err="1" smtClean="0"/>
              <a:t>finally</a:t>
            </a:r>
            <a:r>
              <a:rPr lang="ru-RU" dirty="0" smtClean="0"/>
              <a:t> создаются автоматически. Компилятор строит эти блоки и при</a:t>
            </a:r>
          </a:p>
          <a:p>
            <a:r>
              <a:rPr lang="ru-RU" dirty="0" smtClean="0"/>
              <a:t>&gt; переопределении деструктора класса (метод </a:t>
            </a:r>
            <a:r>
              <a:rPr lang="ru-RU" dirty="0" err="1" smtClean="0"/>
              <a:t>Finalize</a:t>
            </a:r>
            <a:r>
              <a:rPr lang="ru-RU" dirty="0" smtClean="0"/>
              <a:t>). При работе с упомянутыми</a:t>
            </a:r>
          </a:p>
          <a:p>
            <a:r>
              <a:rPr lang="ru-RU" dirty="0" smtClean="0"/>
              <a:t>&gt; конструкциями написанный вами код помещается в блок </a:t>
            </a:r>
            <a:r>
              <a:rPr lang="ru-RU" dirty="0" err="1" smtClean="0"/>
              <a:t>try</a:t>
            </a:r>
            <a:r>
              <a:rPr lang="ru-RU" dirty="0" smtClean="0"/>
              <a:t>, а код очистки — в блок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finally</a:t>
            </a:r>
            <a:r>
              <a:rPr lang="ru-RU" dirty="0" smtClean="0"/>
              <a:t>. А именно: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lock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снимается</a:t>
            </a:r>
          </a:p>
          <a:p>
            <a:r>
              <a:rPr lang="ru-RU" dirty="0" smtClean="0"/>
              <a:t>&gt; блокировка;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using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для объекта</a:t>
            </a:r>
          </a:p>
          <a:p>
            <a:r>
              <a:rPr lang="ru-RU" dirty="0" smtClean="0"/>
              <a:t>&gt; вызывается метод </a:t>
            </a:r>
            <a:r>
              <a:rPr lang="ru-RU" dirty="0" err="1" smtClean="0"/>
              <a:t>Dispose</a:t>
            </a:r>
            <a:r>
              <a:rPr lang="ru-RU" dirty="0" smtClean="0"/>
              <a:t>;</a:t>
            </a:r>
          </a:p>
          <a:p>
            <a:r>
              <a:rPr lang="ru-RU" dirty="0" smtClean="0"/>
              <a:t>&gt; ? если вы используете инструкцию </a:t>
            </a:r>
            <a:r>
              <a:rPr lang="ru-RU" dirty="0" err="1" smtClean="0"/>
              <a:t>foreach</a:t>
            </a:r>
            <a:r>
              <a:rPr lang="ru-RU" dirty="0" smtClean="0"/>
              <a:t>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для объекта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IEnumerator</a:t>
            </a:r>
            <a:r>
              <a:rPr lang="ru-RU" dirty="0" smtClean="0"/>
              <a:t> вызывается метод </a:t>
            </a:r>
            <a:r>
              <a:rPr lang="ru-RU" dirty="0" err="1" smtClean="0"/>
              <a:t>Dispose</a:t>
            </a:r>
            <a:r>
              <a:rPr lang="ru-RU" dirty="0" smtClean="0"/>
              <a:t>;</a:t>
            </a:r>
          </a:p>
          <a:p>
            <a:r>
              <a:rPr lang="ru-RU" dirty="0" smtClean="0"/>
              <a:t>&gt; ? если вы определяете деструктор, то внутри блока </a:t>
            </a:r>
            <a:r>
              <a:rPr lang="ru-RU" dirty="0" err="1" smtClean="0"/>
              <a:t>finally</a:t>
            </a:r>
            <a:r>
              <a:rPr lang="ru-RU" dirty="0" smtClean="0"/>
              <a:t> вызывается метод</a:t>
            </a:r>
          </a:p>
          <a:p>
            <a:r>
              <a:rPr lang="ru-RU" dirty="0" smtClean="0"/>
              <a:t>&gt; </a:t>
            </a:r>
            <a:r>
              <a:rPr lang="ru-RU" dirty="0" err="1" smtClean="0"/>
              <a:t>Finalize</a:t>
            </a:r>
            <a:r>
              <a:rPr lang="ru-RU" dirty="0" smtClean="0"/>
              <a:t> базового класса.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D375-ABE6-4939-A45D-A523BC6E8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590676"/>
            <a:ext cx="8655957" cy="5006980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255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584328"/>
            <a:ext cx="8655957" cy="498475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72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 contacts 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1545" y="2132238"/>
            <a:ext cx="7412652" cy="1325563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1551" y="5001138"/>
            <a:ext cx="7381835" cy="1477328"/>
          </a:xfrm>
          <a:prstGeom prst="rect">
            <a:avLst/>
          </a:prstGeom>
          <a:noFill/>
        </p:spPr>
        <p:txBody>
          <a:bodyPr wrap="square" numCol="4" spcCol="14400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USA HQ</a:t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Toll Free: 866-687-3588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+1-512-516-8880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Ukraine HQ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+380-32-240-9090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Bulgaria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+359-2-902-3760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Germany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+49-69-2602-5857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Netherlands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+31-20-262-33-23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Poland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+48-71-382-2800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UK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Tel: +44-207-544-8414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info@softserveinc.com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WEBSITE: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www.softserveinc.com</a:t>
            </a:r>
            <a:endParaRPr kumimoji="0" lang="uk-UA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446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04" r:id="rId3"/>
    <p:sldLayoutId id="2147483706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2" y="2701639"/>
            <a:ext cx="7511678" cy="1731039"/>
          </a:xfrm>
        </p:spPr>
        <p:txBody>
          <a:bodyPr/>
          <a:lstStyle/>
          <a:p>
            <a:r>
              <a:rPr lang="en-US" sz="9600" dirty="0" smtClean="0"/>
              <a:t>Exceptions</a:t>
            </a:r>
            <a:endParaRPr lang="uk-U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In-depth presentation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144" y="1754540"/>
            <a:ext cx="8675404" cy="4704133"/>
          </a:xfrm>
        </p:spPr>
        <p:txBody>
          <a:bodyPr/>
          <a:lstStyle/>
          <a:p>
            <a:pPr algn="ctr"/>
            <a:r>
              <a:rPr lang="en-US" dirty="0" smtClean="0"/>
              <a:t>Are they bad?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72144" y="908050"/>
            <a:ext cx="8675404" cy="454573"/>
          </a:xfrm>
        </p:spPr>
        <p:txBody>
          <a:bodyPr/>
          <a:lstStyle/>
          <a:p>
            <a:pPr algn="ctr"/>
            <a:r>
              <a:rPr lang="en-US" dirty="0" smtClean="0"/>
              <a:t>What are exceptions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" y="2195512"/>
            <a:ext cx="7886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4" y="1499709"/>
            <a:ext cx="8674214" cy="500526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.Net</a:t>
            </a:r>
            <a:r>
              <a:rPr lang="en-US" sz="2000" dirty="0" smtClean="0"/>
              <a:t> Framework bases it’s exception handling mechanics on SEH.</a:t>
            </a:r>
          </a:p>
          <a:p>
            <a:endParaRPr lang="en-US" sz="2000" dirty="0" smtClean="0"/>
          </a:p>
          <a:p>
            <a:r>
              <a:rPr lang="en-US" sz="2000" dirty="0" smtClean="0"/>
              <a:t>Main SEH keywords:</a:t>
            </a:r>
            <a:endParaRPr lang="en-US" sz="2000" dirty="0"/>
          </a:p>
          <a:p>
            <a:r>
              <a:rPr lang="en-US" sz="2000" dirty="0" smtClean="0"/>
              <a:t>- __try</a:t>
            </a:r>
          </a:p>
          <a:p>
            <a:r>
              <a:rPr lang="en-US" sz="2000" dirty="0" smtClean="0"/>
              <a:t>- __except</a:t>
            </a:r>
          </a:p>
          <a:p>
            <a:r>
              <a:rPr lang="en-US" sz="2000" dirty="0" smtClean="0"/>
              <a:t>- __finally</a:t>
            </a:r>
          </a:p>
          <a:p>
            <a:endParaRPr lang="en-US" sz="2000" dirty="0" smtClean="0"/>
          </a:p>
          <a:p>
            <a:r>
              <a:rPr lang="en-US" sz="2000" dirty="0" smtClean="0"/>
              <a:t>Looks similar, right?</a:t>
            </a:r>
            <a:endParaRPr lang="en-US" sz="2000" dirty="0" smtClean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Structured </a:t>
            </a:r>
            <a:r>
              <a:rPr lang="en-US" dirty="0" smtClean="0"/>
              <a:t>Exception</a:t>
            </a:r>
            <a:r>
              <a:rPr lang="ru-RU" dirty="0" smtClean="0"/>
              <a:t> </a:t>
            </a:r>
            <a:r>
              <a:rPr lang="en-US" dirty="0" smtClean="0"/>
              <a:t>Handling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72143" y="1458409"/>
            <a:ext cx="8655957" cy="4826729"/>
          </a:xfrm>
        </p:spPr>
        <p:txBody>
          <a:bodyPr/>
          <a:lstStyle/>
          <a:p>
            <a:pPr marL="0" indent="0">
              <a:buClr>
                <a:srgbClr val="171B65"/>
              </a:buClr>
              <a:buNone/>
            </a:pPr>
            <a:endParaRPr lang="uk-UA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Try-catch-finally code examples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362623"/>
            <a:ext cx="8655957" cy="52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2144" y="324091"/>
            <a:ext cx="8674214" cy="1018572"/>
          </a:xfrm>
        </p:spPr>
        <p:txBody>
          <a:bodyPr/>
          <a:lstStyle/>
          <a:p>
            <a:r>
              <a:rPr lang="en-US" dirty="0" smtClean="0"/>
              <a:t>When finally won’t work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85775" y="1543050"/>
            <a:ext cx="7929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Finally is considered to execute in all conditions, but that not quite true.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Here are some common conditions: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Wrong thread abortion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2.  Corrupted State Exceptions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9" y="3682429"/>
            <a:ext cx="694469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/>
          <p:cNvSpPr>
            <a:spLocks noGrp="1"/>
          </p:cNvSpPr>
          <p:nvPr>
            <p:ph type="subTitle" idx="4294967295"/>
          </p:nvPr>
        </p:nvSpPr>
        <p:spPr>
          <a:xfrm>
            <a:off x="281214" y="908050"/>
            <a:ext cx="7366083" cy="4545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SystemException</a:t>
            </a:r>
            <a:r>
              <a:rPr lang="en-US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ApplicationException</a:t>
            </a:r>
            <a:endParaRPr lang="uk-UA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1362623"/>
            <a:ext cx="8433088" cy="5095327"/>
          </a:xfrm>
          <a:prstGeom prst="rect">
            <a:avLst/>
          </a:prstGeom>
        </p:spPr>
      </p:pic>
      <p:sp>
        <p:nvSpPr>
          <p:cNvPr id="3" name="Умножение 2"/>
          <p:cNvSpPr/>
          <p:nvPr/>
        </p:nvSpPr>
        <p:spPr>
          <a:xfrm>
            <a:off x="1318789" y="1362623"/>
            <a:ext cx="6357938" cy="523902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ock, using, </a:t>
            </a:r>
            <a:r>
              <a:rPr lang="en-US" dirty="0" err="1" smtClean="0"/>
              <a:t>foreach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7300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These three instructions create try/finally blocks automatically.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lock: finally disables block;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using: finally executes Dispose method;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: finally executes Dispose method for </a:t>
            </a:r>
            <a:r>
              <a:rPr lang="en-US" dirty="0" err="1" smtClean="0">
                <a:solidFill>
                  <a:srgbClr val="000000"/>
                </a:solidFill>
              </a:rPr>
              <a:t>IEnumerator</a:t>
            </a:r>
            <a:r>
              <a:rPr lang="en-US" dirty="0" smtClean="0">
                <a:solidFill>
                  <a:srgbClr val="000000"/>
                </a:solidFill>
              </a:rPr>
              <a:t> objects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3622412"/>
            <a:ext cx="6131039" cy="25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69786" y="295516"/>
            <a:ext cx="8674214" cy="1018572"/>
          </a:xfrm>
        </p:spPr>
        <p:txBody>
          <a:bodyPr/>
          <a:lstStyle/>
          <a:p>
            <a:r>
              <a:rPr lang="en-US" dirty="0" smtClean="0"/>
              <a:t>The throw proble</a:t>
            </a:r>
            <a:r>
              <a:rPr lang="en-US" dirty="0"/>
              <a:t>m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469786" y="1314088"/>
            <a:ext cx="82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throw ex;			         throw;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6" y="1683420"/>
            <a:ext cx="4069749" cy="42677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3" y="1683420"/>
            <a:ext cx="3882254" cy="42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about it for now!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7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676</Words>
  <Application>Microsoft Office PowerPoint</Application>
  <PresentationFormat>Экран (4:3)</PresentationFormat>
  <Paragraphs>87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Title Slides Brand Panel</vt:lpstr>
      <vt:lpstr>Blank Slides with Logo</vt:lpstr>
      <vt:lpstr>Chapter Slides</vt:lpstr>
      <vt:lpstr>Exceptions</vt:lpstr>
      <vt:lpstr>Презентация PowerPoint</vt:lpstr>
      <vt:lpstr>Structured Exception Handling</vt:lpstr>
      <vt:lpstr>Презентация PowerPoint</vt:lpstr>
      <vt:lpstr>When finally won’t work</vt:lpstr>
      <vt:lpstr>Презентация PowerPoint</vt:lpstr>
      <vt:lpstr>lock, using, foreach</vt:lpstr>
      <vt:lpstr>The throw problem</vt:lpstr>
      <vt:lpstr>That’s about it for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JohnOwl</cp:lastModifiedBy>
  <cp:revision>171</cp:revision>
  <dcterms:created xsi:type="dcterms:W3CDTF">2015-09-10T13:48:25Z</dcterms:created>
  <dcterms:modified xsi:type="dcterms:W3CDTF">2017-10-22T15:37:13Z</dcterms:modified>
</cp:coreProperties>
</file>