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3"/>
    <p:sldMasterId id="2147483662" r:id="rId4"/>
  </p:sldMasterIdLst>
  <p:handoutMasterIdLst>
    <p:handoutMasterId r:id="rId11"/>
  </p:handoutMasterIdLst>
  <p:sldIdLst>
    <p:sldId id="287" r:id="rId5"/>
    <p:sldId id="303" r:id="rId6"/>
    <p:sldId id="268" r:id="rId7"/>
    <p:sldId id="267" r:id="rId8"/>
    <p:sldId id="305" r:id="rId9"/>
    <p:sldId id="281" r:id="rId10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71B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0A15C55-8517-42AA-B614-E9B94910E393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0" autoAdjust="0"/>
    <p:restoredTop sz="96433" autoAdjust="0"/>
  </p:normalViewPr>
  <p:slideViewPr>
    <p:cSldViewPr snapToGrid="0" showGuides="1">
      <p:cViewPr varScale="1">
        <p:scale>
          <a:sx n="110" d="100"/>
          <a:sy n="110" d="100"/>
        </p:scale>
        <p:origin x="1914" y="102"/>
      </p:cViewPr>
      <p:guideLst>
        <p:guide pos="2904"/>
        <p:guide orient="horz" pos="21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7676A-16FE-41B0-990D-65C7DB39A42C}" type="datetimeFigureOut">
              <a:rPr lang="uk-UA" smtClean="0"/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23AE1-4A07-4FCA-AD40-38BC1EAF6419}" type="slidenum">
              <a:rPr lang="uk-UA" smtClean="0"/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91542" y="2701639"/>
            <a:ext cx="5723313" cy="1731039"/>
          </a:xfrm>
        </p:spPr>
        <p:txBody>
          <a:bodyPr anchor="b">
            <a:noAutofit/>
          </a:bodyPr>
          <a:lstStyle>
            <a:lvl1pPr marL="0" indent="0"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add title 6</a:t>
            </a:r>
            <a:r>
              <a:rPr lang="uk-UA" dirty="0" smtClean="0"/>
              <a:t>0</a:t>
            </a:r>
            <a:r>
              <a:rPr lang="en-US" dirty="0" smtClean="0"/>
              <a:t> </a:t>
            </a:r>
            <a:r>
              <a:rPr lang="en-US" dirty="0" err="1" smtClean="0"/>
              <a:t>pt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891546" y="1963231"/>
            <a:ext cx="6727075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en-US" dirty="0" smtClean="0"/>
              <a:t>Click to add subtitle 30pt</a:t>
            </a:r>
            <a:endParaRPr lang="uk-UA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2997" y="185737"/>
            <a:ext cx="8705103" cy="523258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-567267" y="42587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аблица 2"/>
          <p:cNvSpPr>
            <a:spLocks noGrp="1"/>
          </p:cNvSpPr>
          <p:nvPr>
            <p:ph type="tbl" sz="quarter" idx="10"/>
          </p:nvPr>
        </p:nvSpPr>
        <p:spPr>
          <a:xfrm>
            <a:off x="272143" y="1233491"/>
            <a:ext cx="8675405" cy="4391025"/>
          </a:xfrm>
        </p:spPr>
        <p:txBody>
          <a:bodyPr/>
          <a:lstStyle/>
          <a:p>
            <a:endParaRPr lang="uk-UA"/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72144" y="343778"/>
            <a:ext cx="8674214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272144" y="1233488"/>
            <a:ext cx="3685630" cy="453548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391038"/>
            <a:ext cx="3978124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0"/>
          </p:nvPr>
        </p:nvSpPr>
        <p:spPr>
          <a:xfrm>
            <a:off x="4588934" y="0"/>
            <a:ext cx="4555066" cy="6858000"/>
          </a:xfrm>
        </p:spPr>
        <p:txBody>
          <a:bodyPr/>
          <a:lstStyle/>
          <a:p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diagr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272143" y="1233491"/>
            <a:ext cx="4191511" cy="4535484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0"/>
          </p:nvPr>
        </p:nvSpPr>
        <p:spPr>
          <a:xfrm>
            <a:off x="4680349" y="1233491"/>
            <a:ext cx="4212826" cy="4535484"/>
          </a:xfrm>
        </p:spPr>
        <p:txBody>
          <a:bodyPr/>
          <a:lstStyle/>
          <a:p>
            <a:endParaRPr lang="uk-UA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393700"/>
            <a:ext cx="7371878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334589" y="5848096"/>
            <a:ext cx="7886700" cy="52597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subtitle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272143" y="1590676"/>
            <a:ext cx="8655957" cy="5006980"/>
          </a:xfrm>
        </p:spPr>
        <p:txBody>
          <a:bodyPr/>
          <a:lstStyle>
            <a:lvl1pPr marL="228600" indent="-228600">
              <a:buClr>
                <a:schemeClr val="bg2"/>
              </a:buClr>
              <a:buFont typeface="Arial" panose="020B0604020202020204"/>
              <a:buChar char="•"/>
              <a:defRPr sz="2200"/>
            </a:lvl1pPr>
            <a:lvl2pPr marL="685800" indent="-228600">
              <a:buClr>
                <a:schemeClr val="bg2"/>
              </a:buClr>
              <a:buFont typeface="Arial" panose="020B0604020202020204"/>
              <a:buChar char="•"/>
              <a:defRPr sz="2200"/>
            </a:lvl2pPr>
            <a:lvl3pPr marL="1143000" indent="-228600">
              <a:buClr>
                <a:schemeClr val="bg2"/>
              </a:buClr>
              <a:buFont typeface="Arial" panose="020B0604020202020204"/>
              <a:buChar char="•"/>
              <a:defRPr sz="2200"/>
            </a:lvl3pPr>
            <a:lvl4pPr marL="1600200" indent="-228600">
              <a:buClr>
                <a:schemeClr val="bg2"/>
              </a:buClr>
              <a:buSzPct val="80000"/>
              <a:buFont typeface="Arial" panose="020B0604020202020204"/>
              <a:buChar char="•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  <a:endParaRPr lang="ru-RU" dirty="0" smtClean="0"/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3"/>
            <a:r>
              <a:rPr lang="en-US" dirty="0" smtClean="0"/>
              <a:t>Fourth level</a:t>
            </a:r>
            <a:endParaRPr lang="ru-RU" dirty="0" smtClean="0"/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908050"/>
            <a:ext cx="7375154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272144" y="1592494"/>
            <a:ext cx="8675404" cy="5005161"/>
          </a:xfrm>
        </p:spPr>
        <p:txBody>
          <a:bodyPr/>
          <a:lstStyle>
            <a:lvl1pPr marL="0" indent="0">
              <a:buClr>
                <a:schemeClr val="accent4"/>
              </a:buClr>
              <a:buFontTx/>
              <a:buNone/>
              <a:defRPr sz="2200"/>
            </a:lvl1pPr>
            <a:lvl2pPr marL="685800" indent="-228600">
              <a:buClr>
                <a:schemeClr val="bg2"/>
              </a:buClr>
              <a:buFont typeface="Tahoma" panose="020B0604030504040204" pitchFamily="34" charset="0"/>
              <a:buChar char="▪"/>
              <a:defRPr sz="2200"/>
            </a:lvl2pPr>
            <a:lvl3pPr marL="1143000" indent="-228600">
              <a:buClr>
                <a:schemeClr val="bg2"/>
              </a:buClr>
              <a:buFont typeface="Tahoma" panose="020B0604030504040204" pitchFamily="34" charset="0"/>
              <a:buChar char="-"/>
              <a:defRPr sz="2200"/>
            </a:lvl3pPr>
            <a:lvl4pPr marL="1600200" indent="-228600"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908050"/>
            <a:ext cx="7375154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аблица 2"/>
          <p:cNvSpPr>
            <a:spLocks noGrp="1"/>
          </p:cNvSpPr>
          <p:nvPr>
            <p:ph type="tbl" sz="quarter" idx="10"/>
          </p:nvPr>
        </p:nvSpPr>
        <p:spPr>
          <a:xfrm>
            <a:off x="272143" y="1584328"/>
            <a:ext cx="8655957" cy="4984750"/>
          </a:xfrm>
        </p:spPr>
        <p:txBody>
          <a:bodyPr/>
          <a:lstStyle/>
          <a:p>
            <a:endParaRPr lang="uk-UA" dirty="0"/>
          </a:p>
        </p:txBody>
      </p:sp>
      <p:sp>
        <p:nvSpPr>
          <p:cNvPr id="7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908050"/>
            <a:ext cx="7375154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an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272143" y="1647825"/>
            <a:ext cx="4191513" cy="494982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4680348" y="1647826"/>
            <a:ext cx="4247752" cy="4949824"/>
          </a:xfrm>
        </p:spPr>
        <p:txBody>
          <a:bodyPr/>
          <a:lstStyle/>
          <a:p>
            <a:endParaRPr lang="uk-UA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908050"/>
            <a:ext cx="7375154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and diagr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272143" y="1648733"/>
            <a:ext cx="4191511" cy="4924321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0"/>
          </p:nvPr>
        </p:nvSpPr>
        <p:spPr>
          <a:xfrm>
            <a:off x="4680349" y="1648733"/>
            <a:ext cx="4266014" cy="4930775"/>
          </a:xfrm>
        </p:spPr>
        <p:txBody>
          <a:bodyPr/>
          <a:lstStyle/>
          <a:p>
            <a:endParaRPr lang="uk-UA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908050"/>
            <a:ext cx="7375154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st slide contacts 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1545" y="2132238"/>
            <a:ext cx="7412652" cy="1325563"/>
          </a:xfrm>
        </p:spPr>
        <p:txBody>
          <a:bodyPr>
            <a:normAutofit/>
          </a:bodyPr>
          <a:lstStyle>
            <a:lvl1pPr>
              <a:defRPr sz="3500">
                <a:solidFill>
                  <a:schemeClr val="tx1"/>
                </a:solidFill>
              </a:defRPr>
            </a:lvl1pPr>
          </a:lstStyle>
          <a:p>
            <a:endParaRPr lang="uk-UA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2997" y="185737"/>
            <a:ext cx="8705103" cy="52325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951551" y="5001138"/>
            <a:ext cx="7381835" cy="1477328"/>
          </a:xfrm>
          <a:prstGeom prst="rect">
            <a:avLst/>
          </a:prstGeom>
          <a:noFill/>
        </p:spPr>
        <p:txBody>
          <a:bodyPr wrap="square" numCol="4" spcCol="14400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/>
                <a:ea typeface="+mn-ea"/>
                <a:cs typeface="+mn-cs"/>
              </a:rPr>
              <a:t>USA HQ</a:t>
            </a:r>
            <a:b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/>
                <a:ea typeface="+mn-ea"/>
                <a:cs typeface="+mn-cs"/>
              </a:rPr>
              <a:t>Toll Free: 866-687-3588 </a:t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/>
                <a:ea typeface="+mn-ea"/>
                <a:cs typeface="+mn-cs"/>
              </a:rPr>
              <a:t>Tel: +1-512-516-8880</a:t>
            </a: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/>
                <a:ea typeface="+mn-ea"/>
                <a:cs typeface="+mn-cs"/>
              </a:rPr>
              <a:t>Ukraine HQ</a:t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/>
                <a:ea typeface="+mn-ea"/>
                <a:cs typeface="+mn-cs"/>
              </a:rPr>
              <a:t>Tel: +380-32-240-9090</a:t>
            </a: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/>
                <a:ea typeface="+mn-ea"/>
                <a:cs typeface="+mn-cs"/>
              </a:rPr>
              <a:t>Bulgaria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/>
                <a:ea typeface="+mn-ea"/>
                <a:cs typeface="+mn-cs"/>
              </a:rPr>
              <a:t> </a:t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/>
                <a:ea typeface="+mn-ea"/>
                <a:cs typeface="+mn-cs"/>
              </a:rPr>
              <a:t>Tel: +359-2-902-3760</a:t>
            </a: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/>
                <a:ea typeface="+mn-ea"/>
                <a:cs typeface="+mn-cs"/>
              </a:rPr>
              <a:t>Germany</a:t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/>
                <a:ea typeface="+mn-ea"/>
                <a:cs typeface="+mn-cs"/>
              </a:rPr>
              <a:t>Tel: +49-69-2602-5857</a:t>
            </a: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/>
                <a:ea typeface="+mn-ea"/>
                <a:cs typeface="+mn-cs"/>
              </a:rPr>
              <a:t>Netherlands</a:t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/>
                <a:ea typeface="+mn-ea"/>
                <a:cs typeface="+mn-cs"/>
              </a:rPr>
              <a:t>Tel: +31-20-262-33-23 </a:t>
            </a: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/>
                <a:ea typeface="+mn-ea"/>
                <a:cs typeface="+mn-cs"/>
              </a:rPr>
              <a:t>Poland</a:t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/>
                <a:ea typeface="+mn-ea"/>
                <a:cs typeface="+mn-cs"/>
              </a:rPr>
              <a:t>Tel: +48-71-382-2800</a:t>
            </a: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/>
                <a:ea typeface="+mn-ea"/>
                <a:cs typeface="+mn-cs"/>
              </a:rPr>
              <a:t>UK</a:t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/>
                <a:ea typeface="+mn-ea"/>
                <a:cs typeface="+mn-cs"/>
              </a:rPr>
              <a:t>Tel: +44-207-544-8414 </a:t>
            </a: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/>
                <a:ea typeface="+mn-ea"/>
                <a:cs typeface="+mn-cs"/>
              </a:rPr>
              <a:t>EMAIL</a:t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/>
                <a:ea typeface="+mn-ea"/>
                <a:cs typeface="+mn-cs"/>
              </a:rPr>
              <a:t>info@softserveinc.com</a:t>
            </a: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/>
                <a:ea typeface="+mn-ea"/>
                <a:cs typeface="+mn-cs"/>
              </a:rPr>
              <a:t>WEBSITE:</a:t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/>
                <a:ea typeface="+mn-ea"/>
                <a:cs typeface="+mn-cs"/>
              </a:rPr>
              <a:t>www.softserveinc.com</a:t>
            </a:r>
            <a:endParaRPr kumimoji="0" lang="uk-UA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272143" y="1233493"/>
            <a:ext cx="8621032" cy="4535482"/>
          </a:xfrm>
        </p:spPr>
        <p:txBody>
          <a:bodyPr/>
          <a:lstStyle>
            <a:lvl1pPr marL="0" indent="0">
              <a:buClr>
                <a:schemeClr val="accent4"/>
              </a:buClr>
              <a:buFontTx/>
              <a:buNone/>
              <a:defRPr sz="2200"/>
            </a:lvl1pPr>
            <a:lvl2pPr marL="685800" indent="-228600">
              <a:buClr>
                <a:schemeClr val="bg2"/>
              </a:buClr>
              <a:buFont typeface="Tahoma" panose="020B0604030504040204" pitchFamily="34" charset="0"/>
              <a:buChar char="▪"/>
              <a:defRPr sz="2200"/>
            </a:lvl2pPr>
            <a:lvl3pPr marL="1143000" indent="-228600">
              <a:buClr>
                <a:schemeClr val="bg2"/>
              </a:buClr>
              <a:buFont typeface="Tahoma" panose="020B0604030504040204" pitchFamily="34" charset="0"/>
              <a:buChar char="-"/>
              <a:defRPr sz="2200"/>
            </a:lvl3pPr>
            <a:lvl4pPr marL="1600200" indent="-228600"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72144" y="343778"/>
            <a:ext cx="8674214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72144" y="343778"/>
            <a:ext cx="8674214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272143" y="1233488"/>
            <a:ext cx="8674213" cy="4391025"/>
          </a:xfrm>
        </p:spPr>
        <p:txBody>
          <a:bodyPr/>
          <a:lstStyle>
            <a:lvl1pPr marL="228600" indent="-228600">
              <a:buClr>
                <a:schemeClr val="bg2"/>
              </a:buClr>
              <a:buFont typeface="Arial" panose="020B0604020202020204"/>
              <a:buChar char="•"/>
              <a:defRPr sz="2200"/>
            </a:lvl1pPr>
            <a:lvl2pPr marL="685800" indent="-228600">
              <a:buClr>
                <a:schemeClr val="bg2"/>
              </a:buClr>
              <a:buFont typeface="Arial" panose="020B0604020202020204"/>
              <a:buChar char="•"/>
              <a:defRPr sz="2200" baseline="0"/>
            </a:lvl2pPr>
            <a:lvl3pPr marL="1143000" indent="-228600">
              <a:buClr>
                <a:schemeClr val="bg2"/>
              </a:buClr>
              <a:buFont typeface="Arial" panose="020B0604020202020204"/>
              <a:buChar char="•"/>
              <a:defRPr sz="2200"/>
            </a:lvl3pPr>
            <a:lvl4pPr marL="1600200" indent="-228600">
              <a:buClr>
                <a:schemeClr val="bg2"/>
              </a:buClr>
              <a:buSzPct val="80000"/>
              <a:buFont typeface="Arial" panose="020B0604020202020204"/>
              <a:buChar char="•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  <a:endParaRPr lang="ru-RU" dirty="0" smtClean="0"/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3"/>
            <a:r>
              <a:rPr lang="en-US" dirty="0" smtClean="0"/>
              <a:t>Fourth level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emf"/><Relationship Id="rId8" Type="http://schemas.openxmlformats.org/officeDocument/2006/relationships/image" Target="../media/image2.emf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image" Target="../media/image4.emf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1214" y="908051"/>
            <a:ext cx="8497101" cy="460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9400" y="1657350"/>
            <a:ext cx="8498916" cy="4940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add text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  <a:endParaRPr lang="ru-RU" dirty="0" smtClean="0"/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3"/>
            <a:r>
              <a:rPr lang="en-US" dirty="0" smtClean="0"/>
              <a:t>Fourth level</a:t>
            </a:r>
            <a:endParaRPr lang="ru-RU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22997" y="185737"/>
            <a:ext cx="8705103" cy="5232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15236" y="183243"/>
            <a:ext cx="8720122" cy="5237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Font typeface="Arial" panose="020B0604020202020204" pitchFamily="34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2144" y="147648"/>
            <a:ext cx="8538308" cy="917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72144" y="1335006"/>
            <a:ext cx="8538308" cy="3361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add text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  <a:endParaRPr lang="ru-RU" dirty="0" smtClean="0"/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3"/>
            <a:r>
              <a:rPr lang="en-US" dirty="0" smtClean="0"/>
              <a:t>Fourth level</a:t>
            </a:r>
            <a:endParaRPr lang="ru-RU" dirty="0" smtClean="0"/>
          </a:p>
          <a:p>
            <a:pPr lvl="4"/>
            <a:r>
              <a:rPr lang="en-US" dirty="0" smtClean="0"/>
              <a:t>Fifth level</a:t>
            </a:r>
            <a:endParaRPr lang="uk-UA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63133" y="6134735"/>
            <a:ext cx="2212309" cy="3220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</p:sldLayoutIdLst>
  <p:timing>
    <p:tnLst>
      <p:par>
        <p:cTn id="1" dur="indefinite" restart="never" nodeType="tmRoot"/>
      </p:par>
    </p:tnLst>
  </p:timing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Font typeface="Arial" panose="020B0604020202020204" pitchFamily="34" charset="0"/>
        <a:buChar char="•"/>
        <a:defRPr sz="2800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198837" y="5624518"/>
            <a:ext cx="8748713" cy="9904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80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uk-U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iming>
    <p:tnLst>
      <p:par>
        <p:cTn id="1" dur="indefinite" restart="never" nodeType="tmRoot"/>
      </p:par>
    </p:tnLst>
  </p:timing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EPA's Users Stories 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4679" y="486018"/>
            <a:ext cx="8674214" cy="525970"/>
          </a:xfrm>
        </p:spPr>
        <p:txBody>
          <a:bodyPr/>
          <a:p>
            <a:pPr algn="ctr"/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Sprint </a:t>
            </a:r>
            <a:r>
              <a:rPr lang="uk-UA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№</a:t>
            </a:r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 descr="m84g1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5380" y="1741170"/>
            <a:ext cx="7014210" cy="31699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98179" y="1842049"/>
            <a:ext cx="8675404" cy="5005161"/>
          </a:xfrm>
        </p:spPr>
        <p:txBody>
          <a:bodyPr>
            <a:normAutofit/>
          </a:bodyPr>
          <a:lstStyle/>
          <a:p>
            <a:pPr marL="457200" indent="-457200" fontAlgn="auto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AutoNum type="arabicPeriod"/>
            </a:pPr>
            <a:r>
              <a:rPr lang="uk-UA" sz="1600" dirty="0">
                <a:solidFill>
                  <a:schemeClr val="tx1"/>
                </a:solidFill>
              </a:rPr>
              <a:t>Користувач заходить на стартову сторінку сайту</a:t>
            </a:r>
            <a:endParaRPr lang="uk-UA" sz="1600" dirty="0">
              <a:solidFill>
                <a:schemeClr val="tx1"/>
              </a:solidFill>
            </a:endParaRPr>
          </a:p>
          <a:p>
            <a:pPr lvl="1" fontAlgn="auto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"/>
            </a:pPr>
            <a:r>
              <a:rPr lang="uk-UA" sz="1600" i="1" dirty="0">
                <a:solidFill>
                  <a:schemeClr val="tx1"/>
                </a:solidFill>
                <a:sym typeface="+mn-ea"/>
              </a:rPr>
              <a:t>Створити стартову сторінку</a:t>
            </a:r>
            <a:endParaRPr lang="uk-UA" sz="1600" i="1" dirty="0">
              <a:solidFill>
                <a:schemeClr val="tx1"/>
              </a:solidFill>
              <a:sym typeface="+mn-ea"/>
            </a:endParaRPr>
          </a:p>
          <a:p>
            <a:pPr marL="457200" indent="-457200" fontAlgn="auto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AutoNum type="arabicPeriod"/>
            </a:pPr>
            <a:r>
              <a:rPr lang="uk-UA" sz="1600" dirty="0">
                <a:solidFill>
                  <a:schemeClr val="tx1"/>
                </a:solidFill>
              </a:rPr>
              <a:t>Натискає кнопку “</a:t>
            </a:r>
            <a:r>
              <a:rPr lang="en-US" sz="1600" dirty="0">
                <a:solidFill>
                  <a:schemeClr val="tx1"/>
                </a:solidFill>
              </a:rPr>
              <a:t>All Universities</a:t>
            </a:r>
            <a:r>
              <a:rPr lang="uk-UA" sz="1600" dirty="0">
                <a:solidFill>
                  <a:schemeClr val="tx1"/>
                </a:solidFill>
              </a:rPr>
              <a:t>”(“Усі Університети”)</a:t>
            </a:r>
            <a:endParaRPr lang="uk-UA" altLang="uk-UA" sz="1600" dirty="0">
              <a:solidFill>
                <a:schemeClr val="tx1"/>
              </a:solidFill>
            </a:endParaRPr>
          </a:p>
          <a:p>
            <a:pPr marL="457200" indent="-457200" fontAlgn="auto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AutoNum type="arabicPeriod"/>
            </a:pPr>
            <a:r>
              <a:rPr lang="uk-UA" altLang="en-US" sz="1600" dirty="0">
                <a:solidFill>
                  <a:schemeClr val="tx1"/>
                </a:solidFill>
              </a:rPr>
              <a:t>Користувач попадає на сторінку з усіма університетами </a:t>
            </a:r>
            <a:endParaRPr lang="uk-UA" altLang="en-US" sz="1600" dirty="0">
              <a:solidFill>
                <a:schemeClr val="tx1"/>
              </a:solidFill>
            </a:endParaRPr>
          </a:p>
          <a:p>
            <a:pPr lvl="1" fontAlgn="auto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"/>
            </a:pPr>
            <a:r>
              <a:rPr lang="uk-UA" altLang="uk-UA" sz="1600" i="1" dirty="0">
                <a:solidFill>
                  <a:schemeClr val="tx1"/>
                </a:solidFill>
              </a:rPr>
              <a:t>створити сторінку з університетами</a:t>
            </a:r>
            <a:endParaRPr lang="uk-UA" altLang="uk-UA" sz="1600" i="1" dirty="0">
              <a:solidFill>
                <a:schemeClr val="tx1"/>
              </a:solidFill>
            </a:endParaRPr>
          </a:p>
          <a:p>
            <a:pPr lvl="1" fontAlgn="auto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"/>
            </a:pPr>
            <a:r>
              <a:rPr lang="uk-UA" altLang="uk-UA" sz="1600" i="1" dirty="0">
                <a:solidFill>
                  <a:schemeClr val="tx1"/>
                </a:solidFill>
              </a:rPr>
              <a:t>створити таблицю з усіма університетами</a:t>
            </a:r>
            <a:endParaRPr lang="uk-UA" altLang="uk-UA" sz="1600" i="1" dirty="0">
              <a:solidFill>
                <a:schemeClr val="tx1"/>
              </a:solidFill>
            </a:endParaRPr>
          </a:p>
          <a:p>
            <a:pPr lvl="1" fontAlgn="auto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"/>
            </a:pPr>
            <a:r>
              <a:rPr lang="uk-UA" altLang="uk-UA" sz="1600" i="1" dirty="0">
                <a:solidFill>
                  <a:schemeClr val="tx1"/>
                </a:solidFill>
              </a:rPr>
              <a:t>імпортувати дані в таблицю університети з сайту </a:t>
            </a:r>
            <a:r>
              <a:rPr lang="en-US" altLang="uk-UA" sz="1600" i="1" dirty="0">
                <a:solidFill>
                  <a:schemeClr val="tx1"/>
                </a:solidFill>
              </a:rPr>
              <a:t>Vstup.info</a:t>
            </a:r>
            <a:endParaRPr lang="en-US" altLang="uk-UA" sz="1600" i="1" dirty="0">
              <a:solidFill>
                <a:schemeClr val="tx1"/>
              </a:solidFill>
            </a:endParaRPr>
          </a:p>
          <a:p>
            <a:pPr lvl="1" fontAlgn="auto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"/>
            </a:pPr>
            <a:r>
              <a:rPr lang="uk-UA" altLang="en-US" sz="1600" i="1" dirty="0">
                <a:solidFill>
                  <a:schemeClr val="tx1"/>
                </a:solidFill>
              </a:rPr>
              <a:t>розробити </a:t>
            </a:r>
            <a:r>
              <a:rPr lang="en-US" altLang="en-US" sz="1600" i="1" dirty="0">
                <a:solidFill>
                  <a:schemeClr val="tx1"/>
                </a:solidFill>
              </a:rPr>
              <a:t>API </a:t>
            </a:r>
            <a:r>
              <a:rPr lang="uk-UA" altLang="en-US" sz="1600" i="1" dirty="0">
                <a:solidFill>
                  <a:schemeClr val="tx1"/>
                </a:solidFill>
              </a:rPr>
              <a:t>для виводу усіх університетів</a:t>
            </a:r>
            <a:r>
              <a:rPr lang="uk-UA" altLang="uk-UA" sz="1600" i="1" dirty="0">
                <a:solidFill>
                  <a:schemeClr val="tx1"/>
                </a:solidFill>
              </a:rPr>
              <a:t> </a:t>
            </a:r>
            <a:endParaRPr lang="uk-UA" altLang="uk-UA" sz="1600" i="1" dirty="0">
              <a:solidFill>
                <a:schemeClr val="tx1"/>
              </a:solidFill>
            </a:endParaRPr>
          </a:p>
          <a:p>
            <a:pPr marL="457200" indent="-457200" fontAlgn="auto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AutoNum type="arabicPeriod"/>
            </a:pPr>
            <a:r>
              <a:rPr lang="uk-UA" altLang="en-US" sz="1600" dirty="0">
                <a:solidFill>
                  <a:schemeClr val="tx1"/>
                </a:solidFill>
              </a:rPr>
              <a:t>Користувач обирає область</a:t>
            </a:r>
            <a:endParaRPr lang="uk-UA" altLang="en-US" sz="1600" dirty="0">
              <a:solidFill>
                <a:schemeClr val="tx1"/>
              </a:solidFill>
            </a:endParaRPr>
          </a:p>
          <a:p>
            <a:pPr lvl="1" fontAlgn="auto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"/>
            </a:pPr>
            <a:r>
              <a:rPr lang="uk-UA" altLang="en-US" sz="1600" i="1" dirty="0">
                <a:solidFill>
                  <a:schemeClr val="tx1"/>
                </a:solidFill>
              </a:rPr>
              <a:t>створити таблицю з областями України</a:t>
            </a:r>
            <a:endParaRPr lang="uk-UA" altLang="en-US" sz="1600" i="1" dirty="0">
              <a:solidFill>
                <a:schemeClr val="tx1"/>
              </a:solidFill>
            </a:endParaRPr>
          </a:p>
          <a:p>
            <a:pPr lvl="1" fontAlgn="auto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"/>
            </a:pPr>
            <a:r>
              <a:rPr lang="uk-UA" altLang="en-US" sz="1600" i="1" dirty="0">
                <a:solidFill>
                  <a:schemeClr val="tx1"/>
                </a:solidFill>
              </a:rPr>
              <a:t>розробити </a:t>
            </a:r>
            <a:r>
              <a:rPr lang="en-US" altLang="en-US" sz="1600" i="1" dirty="0">
                <a:solidFill>
                  <a:schemeClr val="tx1"/>
                </a:solidFill>
              </a:rPr>
              <a:t>API </a:t>
            </a:r>
            <a:r>
              <a:rPr lang="uk-UA" altLang="en-US" sz="1600" i="1" dirty="0">
                <a:solidFill>
                  <a:schemeClr val="tx1"/>
                </a:solidFill>
              </a:rPr>
              <a:t>для виводу університетів </a:t>
            </a:r>
            <a:endParaRPr lang="uk-UA" altLang="en-US" sz="1600" i="1" dirty="0">
              <a:solidFill>
                <a:schemeClr val="tx1"/>
              </a:solidFill>
            </a:endParaRPr>
          </a:p>
          <a:p>
            <a:pPr marL="457200" lvl="0" indent="-457200" fontAlgn="auto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AutoNum type="arabicPeriod"/>
            </a:pPr>
            <a:r>
              <a:rPr lang="uk-UA" altLang="en-US" sz="1600" dirty="0">
                <a:solidFill>
                  <a:schemeClr val="tx1"/>
                </a:solidFill>
              </a:rPr>
              <a:t>Користувачу відображуюється інформація з університетами в обраній області</a:t>
            </a:r>
            <a:endParaRPr lang="uk-UA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98450" y="808355"/>
            <a:ext cx="8648700" cy="645795"/>
          </a:xfrm>
        </p:spPr>
        <p:txBody>
          <a:bodyPr/>
          <a:lstStyle/>
          <a:p>
            <a:r>
              <a:rPr lang="en-US" sz="2400" dirty="0"/>
              <a:t>#1 </a:t>
            </a:r>
            <a:br>
              <a:rPr lang="en-US" sz="2400" dirty="0"/>
            </a:br>
            <a:r>
              <a:rPr lang="uk-UA" altLang="en-US" sz="2400" dirty="0"/>
              <a:t>Як користувач я б хотів зайти на сторінку з університетами переглянути список університетів Львівської області.</a:t>
            </a:r>
            <a:endParaRPr lang="uk-UA" altLang="en-US" sz="2400" dirty="0"/>
          </a:p>
        </p:txBody>
      </p:sp>
      <p:pic>
        <p:nvPicPr>
          <p:cNvPr id="4" name="Picture 3" descr="User ico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97750" y="1893570"/>
            <a:ext cx="972185" cy="9721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 fontAlgn="auto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AutoNum type="arabicPeriod"/>
            </a:pPr>
            <a:r>
              <a:rPr lang="uk-UA" sz="1600" dirty="0">
                <a:solidFill>
                  <a:srgbClr val="000000"/>
                </a:solidFill>
                <a:sym typeface="+mn-ea"/>
              </a:rPr>
              <a:t>Користувач заходить на стартову сторінку сайту</a:t>
            </a:r>
            <a:endParaRPr lang="uk-UA" sz="1600" i="1" dirty="0">
              <a:solidFill>
                <a:srgbClr val="000000"/>
              </a:solidFill>
              <a:sym typeface="+mn-ea"/>
            </a:endParaRPr>
          </a:p>
          <a:p>
            <a:pPr marL="457200" indent="-457200" fontAlgn="auto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AutoNum type="arabicPeriod"/>
            </a:pPr>
            <a:r>
              <a:rPr lang="uk-UA" sz="1600" dirty="0">
                <a:solidFill>
                  <a:srgbClr val="000000"/>
                </a:solidFill>
                <a:sym typeface="+mn-ea"/>
              </a:rPr>
              <a:t>Натискає кнопку “</a:t>
            </a:r>
            <a:r>
              <a:rPr lang="en-US" sz="1600" dirty="0">
                <a:solidFill>
                  <a:srgbClr val="000000"/>
                </a:solidFill>
                <a:sym typeface="+mn-ea"/>
              </a:rPr>
              <a:t>Proforientation test</a:t>
            </a:r>
            <a:r>
              <a:rPr lang="uk-UA" sz="1600" dirty="0">
                <a:solidFill>
                  <a:srgbClr val="000000"/>
                </a:solidFill>
                <a:sym typeface="+mn-ea"/>
              </a:rPr>
              <a:t>”(Тести на профоірєнтацію)</a:t>
            </a:r>
            <a:endParaRPr lang="uk-UA" altLang="uk-UA" sz="1600" dirty="0">
              <a:solidFill>
                <a:srgbClr val="000000"/>
              </a:solidFill>
              <a:sym typeface="+mn-ea"/>
            </a:endParaRPr>
          </a:p>
          <a:p>
            <a:pPr marL="457200" indent="-457200" fontAlgn="auto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AutoNum type="arabicPeriod"/>
            </a:pPr>
            <a:r>
              <a:rPr lang="uk-UA" altLang="en-US" sz="1600" dirty="0">
                <a:solidFill>
                  <a:srgbClr val="000000"/>
                </a:solidFill>
                <a:sym typeface="+mn-ea"/>
              </a:rPr>
              <a:t>Користувач попадає на сторінку з профорієнтаційним тестом</a:t>
            </a:r>
            <a:endParaRPr lang="uk-UA" altLang="en-US" sz="1600" dirty="0">
              <a:solidFill>
                <a:srgbClr val="000000"/>
              </a:solidFill>
              <a:sym typeface="+mn-ea"/>
            </a:endParaRPr>
          </a:p>
          <a:p>
            <a:pPr lvl="1" fontAlgn="auto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"/>
            </a:pPr>
            <a:r>
              <a:rPr lang="uk-UA" altLang="en-US" sz="1600" i="1" dirty="0">
                <a:solidFill>
                  <a:srgbClr val="000000"/>
                </a:solidFill>
                <a:sym typeface="+mn-ea"/>
              </a:rPr>
              <a:t>Створити сторінку де розміщується інформація про тест</a:t>
            </a:r>
            <a:endParaRPr lang="uk-UA" altLang="en-US" sz="1600" i="1" dirty="0">
              <a:solidFill>
                <a:srgbClr val="000000"/>
              </a:solidFill>
              <a:sym typeface="+mn-ea"/>
            </a:endParaRPr>
          </a:p>
          <a:p>
            <a:pPr marL="457200" lvl="0" indent="-457200" fontAlgn="auto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AutoNum type="arabicPeriod"/>
            </a:pPr>
            <a:r>
              <a:rPr lang="uk-UA" altLang="en-US" sz="1600" dirty="0">
                <a:solidFill>
                  <a:srgbClr val="000000"/>
                </a:solidFill>
                <a:sym typeface="+mn-ea"/>
              </a:rPr>
              <a:t>Натискає кнопку розпочати тест і появляються питання тесту</a:t>
            </a:r>
            <a:endParaRPr lang="uk-UA" altLang="en-US" sz="1600" dirty="0">
              <a:solidFill>
                <a:srgbClr val="000000"/>
              </a:solidFill>
              <a:sym typeface="+mn-ea"/>
            </a:endParaRPr>
          </a:p>
          <a:p>
            <a:pPr lvl="1" fontAlgn="auto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"/>
            </a:pPr>
            <a:r>
              <a:rPr lang="uk-UA" altLang="en-US" sz="1600" i="1" dirty="0">
                <a:solidFill>
                  <a:srgbClr val="000000"/>
                </a:solidFill>
                <a:sym typeface="+mn-ea"/>
              </a:rPr>
              <a:t>Розробити таблицю з питаннями до тесту</a:t>
            </a:r>
            <a:endParaRPr lang="uk-UA" altLang="en-US" sz="1600" i="1" dirty="0">
              <a:solidFill>
                <a:srgbClr val="000000"/>
              </a:solidFill>
              <a:sym typeface="+mn-ea"/>
            </a:endParaRPr>
          </a:p>
          <a:p>
            <a:pPr lvl="1" fontAlgn="auto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"/>
            </a:pPr>
            <a:r>
              <a:rPr lang="uk-UA" altLang="en-US" sz="1600" i="1" dirty="0">
                <a:solidFill>
                  <a:srgbClr val="000000"/>
                </a:solidFill>
                <a:sym typeface="+mn-ea"/>
              </a:rPr>
              <a:t>Імпортувати питання в таблицю </a:t>
            </a:r>
            <a:endParaRPr lang="uk-UA" altLang="en-US" sz="1600" i="1" dirty="0">
              <a:solidFill>
                <a:srgbClr val="000000"/>
              </a:solidFill>
              <a:sym typeface="+mn-ea"/>
            </a:endParaRPr>
          </a:p>
          <a:p>
            <a:pPr lvl="1" fontAlgn="auto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"/>
            </a:pPr>
            <a:r>
              <a:rPr lang="uk-UA" altLang="en-US" sz="1600" i="1" dirty="0">
                <a:solidFill>
                  <a:srgbClr val="000000"/>
                </a:solidFill>
                <a:sym typeface="+mn-ea"/>
              </a:rPr>
              <a:t>Розробити </a:t>
            </a:r>
            <a:r>
              <a:rPr lang="en-US" altLang="en-US" sz="1600" i="1" dirty="0">
                <a:solidFill>
                  <a:srgbClr val="000000"/>
                </a:solidFill>
                <a:sym typeface="+mn-ea"/>
              </a:rPr>
              <a:t>API </a:t>
            </a:r>
            <a:r>
              <a:rPr lang="uk-UA" altLang="en-US" sz="1600" i="1" dirty="0">
                <a:solidFill>
                  <a:srgbClr val="000000"/>
                </a:solidFill>
                <a:sym typeface="+mn-ea"/>
              </a:rPr>
              <a:t>з</a:t>
            </a:r>
            <a:r>
              <a:rPr lang="uk-UA" altLang="en-US" sz="1600" i="1" dirty="0">
                <a:solidFill>
                  <a:srgbClr val="000000"/>
                </a:solidFill>
                <a:sym typeface="+mn-ea"/>
              </a:rPr>
              <a:t>авантаження питань на сторінку тесту</a:t>
            </a:r>
            <a:endParaRPr lang="uk-UA" altLang="en-US" sz="1600" i="1" dirty="0">
              <a:solidFill>
                <a:srgbClr val="000000"/>
              </a:solidFill>
              <a:sym typeface="+mn-ea"/>
            </a:endParaRPr>
          </a:p>
          <a:p>
            <a:pPr marL="457200" lvl="0" indent="-457200" fontAlgn="auto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AutoNum type="arabicPeriod"/>
            </a:pPr>
            <a:r>
              <a:rPr lang="uk-UA" altLang="en-US" sz="1600" dirty="0">
                <a:solidFill>
                  <a:srgbClr val="000000"/>
                </a:solidFill>
                <a:sym typeface="+mn-ea"/>
              </a:rPr>
              <a:t>Після того як користувач натиснув кнопку “Підтвердити” тестування, йому виводиться результат</a:t>
            </a:r>
            <a:endParaRPr lang="uk-UA" altLang="en-US" sz="1600" dirty="0">
              <a:solidFill>
                <a:srgbClr val="000000"/>
              </a:solidFill>
              <a:sym typeface="+mn-ea"/>
            </a:endParaRPr>
          </a:p>
          <a:p>
            <a:pPr lvl="1" fontAlgn="auto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"/>
            </a:pPr>
            <a:r>
              <a:rPr lang="uk-UA" altLang="en-US" sz="1600" i="1" dirty="0">
                <a:solidFill>
                  <a:srgbClr val="000000"/>
                </a:solidFill>
                <a:sym typeface="+mn-ea"/>
              </a:rPr>
              <a:t>Розробити </a:t>
            </a:r>
            <a:r>
              <a:rPr lang="en-US" altLang="en-US" sz="1600" i="1" dirty="0">
                <a:solidFill>
                  <a:srgbClr val="000000"/>
                </a:solidFill>
                <a:sym typeface="+mn-ea"/>
              </a:rPr>
              <a:t>API </a:t>
            </a:r>
            <a:r>
              <a:rPr lang="uk-UA" altLang="en-US" sz="1600" i="1" dirty="0">
                <a:solidFill>
                  <a:srgbClr val="000000"/>
                </a:solidFill>
                <a:sym typeface="+mn-ea"/>
              </a:rPr>
              <a:t>виведення результату тесту з рекомедаціями</a:t>
            </a:r>
            <a:endParaRPr lang="uk-UA" altLang="en-US" sz="1600" i="1" dirty="0">
              <a:solidFill>
                <a:srgbClr val="000000"/>
              </a:solidFill>
              <a:sym typeface="+mn-ea"/>
            </a:endParaRPr>
          </a:p>
          <a:p>
            <a:pPr lvl="1" fontAlgn="auto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lang="uk-UA" altLang="en-US" sz="16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72415" y="343535"/>
            <a:ext cx="8674100" cy="624840"/>
          </a:xfrm>
        </p:spPr>
        <p:txBody>
          <a:bodyPr/>
          <a:lstStyle/>
          <a:p>
            <a:r>
              <a:rPr lang="en-US" sz="2400"/>
              <a:t>#</a:t>
            </a:r>
            <a:r>
              <a:rPr lang="uk-UA" altLang="en-US" sz="2400"/>
              <a:t>2 </a:t>
            </a:r>
            <a:br>
              <a:rPr lang="uk-UA" altLang="en-US" sz="2400"/>
            </a:br>
            <a:r>
              <a:rPr lang="uk-UA" sz="2400"/>
              <a:t>Як користувач, я б хотів хотів зайти на сторінку з тестом на профорієнтацію і пройти його.</a:t>
            </a:r>
            <a:endParaRPr lang="uk-UA" sz="2400"/>
          </a:p>
        </p:txBody>
      </p:sp>
      <p:pic>
        <p:nvPicPr>
          <p:cNvPr id="3" name="Picture 2" descr="User ico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47610" y="968375"/>
            <a:ext cx="965200" cy="96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8029" y="519038"/>
            <a:ext cx="8674214" cy="525970"/>
          </a:xfrm>
        </p:spPr>
        <p:txBody>
          <a:bodyPr/>
          <a:p>
            <a:pPr algn="ctr"/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Sprint </a:t>
            </a:r>
            <a:r>
              <a:rPr lang="uk-UA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№</a:t>
            </a:r>
            <a:r>
              <a:rPr lang="en-US" altLang="uk-UA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altLang="uk-UA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 descr="Рисунок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5665" y="1177925"/>
            <a:ext cx="5119370" cy="49161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272415" y="908050"/>
            <a:ext cx="8639810" cy="454660"/>
          </a:xfrm>
        </p:spPr>
        <p:txBody>
          <a:bodyPr/>
          <a:lstStyle/>
          <a:p>
            <a:r>
              <a:rPr lang="uk-UA" altLang="en-US"/>
              <a:t>Майбутні завдання</a:t>
            </a:r>
            <a:endParaRPr lang="uk-UA" altLang="en-US"/>
          </a:p>
        </p:txBody>
      </p:sp>
      <p:pic>
        <p:nvPicPr>
          <p:cNvPr id="2" name="Table Placeholder 1"/>
          <p:cNvPicPr>
            <a:picLocks noChangeAspect="1"/>
          </p:cNvPicPr>
          <p:nvPr>
            <p:ph type="tbl" sz="quarter" idx="10"/>
          </p:nvPr>
        </p:nvPicPr>
        <p:blipFill>
          <a:blip r:embed="rId1"/>
          <a:stretch>
            <a:fillRect/>
          </a:stretch>
        </p:blipFill>
        <p:spPr>
          <a:xfrm>
            <a:off x="2943860" y="4508500"/>
            <a:ext cx="3364230" cy="195072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39090" y="1362710"/>
            <a:ext cx="8573135" cy="2999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150000"/>
              </a:lnSpc>
            </a:pPr>
            <a:r>
              <a:rPr lang="uk-UA" b="1"/>
              <a:t>Завдання на </a:t>
            </a:r>
            <a:r>
              <a:rPr lang="en-US" b="1"/>
              <a:t>Sprint 2</a:t>
            </a:r>
            <a:endParaRPr lang="en-US" b="1"/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uk-UA" b="1"/>
              <a:t>Розробити реєстрацію</a:t>
            </a:r>
            <a:endParaRPr lang="uk-UA" b="1"/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uk-UA" b="1"/>
              <a:t>Розробити Аутентифікацію та Авторизацію</a:t>
            </a:r>
            <a:endParaRPr lang="uk-UA" b="1"/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uk-UA" b="1"/>
              <a:t>Тест на профорієнтацію буде доступний після Авторизації</a:t>
            </a:r>
            <a:endParaRPr lang="uk-UA" b="1"/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uk-UA" b="1"/>
              <a:t>Розробити сторінки користувачів</a:t>
            </a:r>
            <a:endParaRPr lang="uk-UA" b="1"/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uk-UA" b="1"/>
              <a:t>Пошук університетів по критеріях</a:t>
            </a:r>
            <a:endParaRPr lang="uk-UA" b="1"/>
          </a:p>
          <a:p>
            <a:pPr>
              <a:lnSpc>
                <a:spcPct val="150000"/>
              </a:lnSpc>
            </a:pPr>
            <a:r>
              <a:rPr lang="en-US"/>
              <a:t>...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Slides Brand Panel">
  <a:themeElements>
    <a:clrScheme name="SoftServe Color Scheme">
      <a:dk1>
        <a:srgbClr val="131515"/>
      </a:dk1>
      <a:lt1>
        <a:srgbClr val="FFFFFF"/>
      </a:lt1>
      <a:dk2>
        <a:srgbClr val="171B65"/>
      </a:dk2>
      <a:lt2>
        <a:srgbClr val="00B4D5"/>
      </a:lt2>
      <a:accent1>
        <a:srgbClr val="171B65"/>
      </a:accent1>
      <a:accent2>
        <a:srgbClr val="00B4D5"/>
      </a:accent2>
      <a:accent3>
        <a:srgbClr val="BED62F"/>
      </a:accent3>
      <a:accent4>
        <a:srgbClr val="CBCECE"/>
      </a:accent4>
      <a:accent5>
        <a:srgbClr val="515D65"/>
      </a:accent5>
      <a:accent6>
        <a:srgbClr val="FFFFFF"/>
      </a:accent6>
      <a:hlink>
        <a:srgbClr val="00B4D5"/>
      </a:hlink>
      <a:folHlink>
        <a:srgbClr val="356A95"/>
      </a:folHlink>
    </a:clrScheme>
    <a:fontScheme name="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 Slides with Logo">
  <a:themeElements>
    <a:clrScheme name="softserve_color">
      <a:dk1>
        <a:srgbClr val="171B65"/>
      </a:dk1>
      <a:lt1>
        <a:srgbClr val="FFFFFF"/>
      </a:lt1>
      <a:dk2>
        <a:srgbClr val="171B65"/>
      </a:dk2>
      <a:lt2>
        <a:srgbClr val="00B4D5"/>
      </a:lt2>
      <a:accent1>
        <a:srgbClr val="171B65"/>
      </a:accent1>
      <a:accent2>
        <a:srgbClr val="00B4D5"/>
      </a:accent2>
      <a:accent3>
        <a:srgbClr val="FFFFFF"/>
      </a:accent3>
      <a:accent4>
        <a:srgbClr val="CBCECE"/>
      </a:accent4>
      <a:accent5>
        <a:srgbClr val="515D65"/>
      </a:accent5>
      <a:accent6>
        <a:srgbClr val="BED62F"/>
      </a:accent6>
      <a:hlink>
        <a:srgbClr val="00B4D5"/>
      </a:hlink>
      <a:folHlink>
        <a:srgbClr val="356A95"/>
      </a:folHlink>
    </a:clrScheme>
    <a:fontScheme name="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apter Slides">
  <a:themeElements>
    <a:clrScheme name="softserve_color">
      <a:dk1>
        <a:srgbClr val="171B65"/>
      </a:dk1>
      <a:lt1>
        <a:srgbClr val="FFFFFF"/>
      </a:lt1>
      <a:dk2>
        <a:srgbClr val="171B65"/>
      </a:dk2>
      <a:lt2>
        <a:srgbClr val="00B4D5"/>
      </a:lt2>
      <a:accent1>
        <a:srgbClr val="171B65"/>
      </a:accent1>
      <a:accent2>
        <a:srgbClr val="00B4D5"/>
      </a:accent2>
      <a:accent3>
        <a:srgbClr val="FFFFFF"/>
      </a:accent3>
      <a:accent4>
        <a:srgbClr val="CBCECE"/>
      </a:accent4>
      <a:accent5>
        <a:srgbClr val="515D65"/>
      </a:accent5>
      <a:accent6>
        <a:srgbClr val="BED62F"/>
      </a:accent6>
      <a:hlink>
        <a:srgbClr val="00B4D5"/>
      </a:hlink>
      <a:folHlink>
        <a:srgbClr val="356A95"/>
      </a:folHlink>
    </a:clrScheme>
    <a:fontScheme name="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1536</Words>
  <Application>WPS Presentation</Application>
  <PresentationFormat>On-screen Show (4:3)</PresentationFormat>
  <Paragraphs>45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6</vt:i4>
      </vt:variant>
    </vt:vector>
  </HeadingPairs>
  <TitlesOfParts>
    <vt:vector size="21" baseType="lpstr">
      <vt:lpstr>Arial</vt:lpstr>
      <vt:lpstr>SimSun</vt:lpstr>
      <vt:lpstr>Wingdings</vt:lpstr>
      <vt:lpstr>Arial</vt:lpstr>
      <vt:lpstr>Tahoma</vt:lpstr>
      <vt:lpstr>Tahoma</vt:lpstr>
      <vt:lpstr>Wingdings</vt:lpstr>
      <vt:lpstr>Microsoft YaHei</vt:lpstr>
      <vt:lpstr/>
      <vt:lpstr>Arial Unicode MS</vt:lpstr>
      <vt:lpstr>Calibri</vt:lpstr>
      <vt:lpstr>Shorelines Script Bold</vt:lpstr>
      <vt:lpstr>Title Slides Brand Panel</vt:lpstr>
      <vt:lpstr>Blank Slides with Logo</vt:lpstr>
      <vt:lpstr>Chapter Slides</vt:lpstr>
      <vt:lpstr>EPA's Users Stories </vt:lpstr>
      <vt:lpstr>Sprint №1</vt:lpstr>
      <vt:lpstr>PowerPoint 演示文稿</vt:lpstr>
      <vt:lpstr>#2  Як користувач, я б хотів хотів зайти на сторінку з тестом на профорієнтацію і пройти його.</vt:lpstr>
      <vt:lpstr>Sprint №2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Andrew</dc:creator>
  <cp:lastModifiedBy>Taras</cp:lastModifiedBy>
  <cp:revision>117</cp:revision>
  <dcterms:created xsi:type="dcterms:W3CDTF">2015-09-10T13:48:00Z</dcterms:created>
  <dcterms:modified xsi:type="dcterms:W3CDTF">2017-10-12T20:34:37Z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1033-10.2.0.5934</vt:lpwstr>
  </property>
</Properties>
</file>