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2" r:id="rId4"/>
  </p:sldMasterIdLst>
  <p:handoutMasterIdLst>
    <p:handoutMasterId r:id="rId30"/>
  </p:handoutMasterIdLst>
  <p:sldIdLst>
    <p:sldId id="287" r:id="rId5"/>
    <p:sldId id="268" r:id="rId6"/>
    <p:sldId id="267" r:id="rId7"/>
    <p:sldId id="310" r:id="rId8"/>
    <p:sldId id="299" r:id="rId9"/>
    <p:sldId id="309" r:id="rId10"/>
    <p:sldId id="314" r:id="rId11"/>
    <p:sldId id="315" r:id="rId12"/>
    <p:sldId id="317" r:id="rId13"/>
    <p:sldId id="316" r:id="rId14"/>
    <p:sldId id="318" r:id="rId15"/>
    <p:sldId id="320" r:id="rId16"/>
    <p:sldId id="321" r:id="rId17"/>
    <p:sldId id="322" r:id="rId18"/>
    <p:sldId id="323" r:id="rId19"/>
    <p:sldId id="279" r:id="rId20"/>
    <p:sldId id="269" r:id="rId21"/>
    <p:sldId id="280" r:id="rId22"/>
    <p:sldId id="272" r:id="rId23"/>
    <p:sldId id="273" r:id="rId24"/>
    <p:sldId id="311" r:id="rId25"/>
    <p:sldId id="312" r:id="rId26"/>
    <p:sldId id="332" r:id="rId27"/>
    <p:sldId id="333" r:id="rId28"/>
    <p:sldId id="262" r:id="rId29"/>
  </p:sldIdLst>
  <p:sldSz cx="9144000" cy="6858000" type="screen4x3"/>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1B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00A15C55-8517-42AA-B614-E9B94910E393}">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433" autoAdjust="0"/>
  </p:normalViewPr>
  <p:slideViewPr>
    <p:cSldViewPr snapToGrid="0" showGuides="1">
      <p:cViewPr varScale="1">
        <p:scale>
          <a:sx n="110" d="100"/>
          <a:sy n="110" d="100"/>
        </p:scale>
        <p:origin x="1914" y="102"/>
      </p:cViewPr>
      <p:guideLst>
        <p:guide pos="2904"/>
        <p:guide orient="horz" pos="212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 qsCatId="simple" csTypeId="urn:microsoft.com/office/officeart/2005/8/colors/accent1_2" csCatId="accent1" phldr="0"/>
      <dgm:spPr/>
      <dgm:t>
        <a:bodyPr/>
        <a:p>
          <a:endParaRPr lang="en-US"/>
        </a:p>
      </dgm:t>
    </dgm:pt>
    <dgm:pt modelId="{BD5427FF-4EB1-4006-BF7F-42158E0C5129}">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Merge</a:t>
          </a:r>
          <a:r>
            <a:rPr lang="en-US"/>
            <a:t/>
          </a:r>
          <a:endParaRPr lang="en-US"/>
        </a:p>
      </dgm:t>
    </dgm:pt>
    <dgm:pt modelId="{A2F6D805-3B53-408A-A2A3-20BC3BF0D242}" cxnId="{3C923C93-A05C-4E33-995D-7A2B46C053E3}" type="parTrans">
      <dgm:prSet/>
      <dgm:spPr/>
      <dgm:t>
        <a:bodyPr/>
        <a:p>
          <a:endParaRPr lang="en-US"/>
        </a:p>
      </dgm:t>
    </dgm:pt>
    <dgm:pt modelId="{D47F9812-1256-4E44-A6BE-BEC559BE8FF3}" cxnId="{3C923C93-A05C-4E33-995D-7A2B46C053E3}" type="sibTrans">
      <dgm:prSet/>
      <dgm:spPr/>
      <dgm:t>
        <a:bodyPr/>
        <a:p>
          <a:endParaRPr lang="en-US"/>
        </a:p>
      </dgm:t>
    </dgm:pt>
    <dgm:pt modelId="{3A7B819B-DBE9-4610-B22A-5573EA6D532D}">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Merge takes all the changes in one branch and merges them into another branch in one commit.</a:t>
          </a:r>
          <a:endParaRPr lang="en-US"/>
        </a:p>
      </dgm:t>
    </dgm:pt>
    <dgm:pt modelId="{DC4BEA23-BF6E-42AD-9BF0-CFBDE86A80F1}" cxnId="{BA3AAFDD-E172-4656-BE66-457915779E2E}" type="parTrans">
      <dgm:prSet/>
      <dgm:spPr/>
      <dgm:t>
        <a:bodyPr/>
        <a:p>
          <a:endParaRPr lang="en-US"/>
        </a:p>
      </dgm:t>
    </dgm:pt>
    <dgm:pt modelId="{0BF6ACD3-AE1A-4691-8CBE-DBE77AB8A685}" cxnId="{BA3AAFDD-E172-4656-BE66-457915779E2E}" type="sibTrans">
      <dgm:prSet/>
      <dgm:spPr/>
      <dgm:t>
        <a:bodyPr/>
        <a:p>
          <a:endParaRPr lang="en-US"/>
        </a:p>
      </dgm:t>
    </dgm:pt>
    <dgm:pt modelId="{FE969E54-0D5D-4815-BDC4-3309E2F7325D}">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Rebase</a:t>
          </a:r>
          <a:r>
            <a:rPr lang="en-US"/>
            <a:t/>
          </a:r>
          <a:endParaRPr lang="en-US"/>
        </a:p>
      </dgm:t>
    </dgm:pt>
    <dgm:pt modelId="{B5D9FB86-EEBE-488F-B7DE-B7CF5C9166C5}" cxnId="{3DB61CA3-5F82-45CE-B91C-B2398BE3FF9A}" type="parTrans">
      <dgm:prSet/>
      <dgm:spPr/>
      <dgm:t>
        <a:bodyPr/>
        <a:p>
          <a:endParaRPr lang="en-US"/>
        </a:p>
      </dgm:t>
    </dgm:pt>
    <dgm:pt modelId="{D7D19B67-C01A-45D3-B5C7-B7E1B18A9F62}" cxnId="{3DB61CA3-5F82-45CE-B91C-B2398BE3FF9A}" type="sibTrans">
      <dgm:prSet/>
      <dgm:spPr/>
      <dgm:t>
        <a:bodyPr/>
        <a:p>
          <a:endParaRPr lang="en-US"/>
        </a:p>
      </dgm:t>
    </dgm:pt>
    <dgm:pt modelId="{35600F67-42C2-4D1B-B072-DC2A36FCB136}">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Rebase says I want the point at which I branched to move to a new starting point</a:t>
          </a:r>
          <a:endParaRPr lang="en-US"/>
        </a:p>
      </dgm:t>
    </dgm:pt>
    <dgm:pt modelId="{B4BC79E1-FDBA-43D1-A988-1BE8090EDA7A}" cxnId="{C4D3EC94-5295-4D98-87F0-5E4C9EFB2F30}" type="parTrans">
      <dgm:prSet/>
      <dgm:spPr/>
      <dgm:t>
        <a:bodyPr/>
        <a:p>
          <a:endParaRPr lang="en-US"/>
        </a:p>
      </dgm:t>
    </dgm:pt>
    <dgm:pt modelId="{AD46A0AA-C45A-46D2-89AF-28390F99F9D0}" cxnId="{C4D3EC94-5295-4D98-87F0-5E4C9EFB2F30}" type="sibTrans">
      <dgm:prSet/>
      <dgm:spPr/>
      <dgm:t>
        <a:bodyPr/>
        <a:p>
          <a:endParaRPr 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2">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2">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2">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2">
        <dgm:presLayoutVars>
          <dgm:bulletEnabled val="1"/>
        </dgm:presLayoutVars>
      </dgm:prSet>
      <dgm:spPr/>
    </dgm:pt>
  </dgm:ptLst>
  <dgm:cxnLst>
    <dgm:cxn modelId="{3C923C93-A05C-4E33-995D-7A2B46C053E3}" srcId="{468FBB7B-694A-47BF-865D-2F44C1051453}" destId="{BD5427FF-4EB1-4006-BF7F-42158E0C5129}" srcOrd="0" destOrd="0" parTransId="{A2F6D805-3B53-408A-A2A3-20BC3BF0D242}" sibTransId="{D47F9812-1256-4E44-A6BE-BEC559BE8FF3}"/>
    <dgm:cxn modelId="{BA3AAFDD-E172-4656-BE66-457915779E2E}" srcId="{BD5427FF-4EB1-4006-BF7F-42158E0C5129}" destId="{3A7B819B-DBE9-4610-B22A-5573EA6D532D}" srcOrd="0" destOrd="0" parTransId="{DC4BEA23-BF6E-42AD-9BF0-CFBDE86A80F1}" sibTransId="{0BF6ACD3-AE1A-4691-8CBE-DBE77AB8A685}"/>
    <dgm:cxn modelId="{3DB61CA3-5F82-45CE-B91C-B2398BE3FF9A}" srcId="{468FBB7B-694A-47BF-865D-2F44C1051453}" destId="{FE969E54-0D5D-4815-BDC4-3309E2F7325D}" srcOrd="1" destOrd="0" parTransId="{B5D9FB86-EEBE-488F-B7DE-B7CF5C9166C5}" sibTransId="{D7D19B67-C01A-45D3-B5C7-B7E1B18A9F62}"/>
    <dgm:cxn modelId="{C4D3EC94-5295-4D98-87F0-5E4C9EFB2F30}" srcId="{FE969E54-0D5D-4815-BDC4-3309E2F7325D}" destId="{35600F67-42C2-4D1B-B072-DC2A36FCB136}" srcOrd="0" destOrd="1" parTransId="{B4BC79E1-FDBA-43D1-A988-1BE8090EDA7A}" sibTransId="{AD46A0AA-C45A-46D2-89AF-28390F99F9D0}"/>
    <dgm:cxn modelId="{8E430552-74D3-4470-AC72-474E48BC1990}" type="presOf" srcId="{468FBB7B-694A-47BF-865D-2F44C1051453}" destId="{D5FB6A06-3991-4223-AD64-C4F7F6F4DF69}" srcOrd="0" destOrd="0" presId="urn:microsoft.com/office/officeart/2005/8/layout/hList1"/>
    <dgm:cxn modelId="{8FFAAF68-3517-4FC1-9DB0-0444D153C95B}" type="presParOf" srcId="{D5FB6A06-3991-4223-AD64-C4F7F6F4DF69}" destId="{5EB24CCF-928A-4018-A934-89F31F564A83}" srcOrd="0" destOrd="0" presId="urn:microsoft.com/office/officeart/2005/8/layout/hList1"/>
    <dgm:cxn modelId="{3CBB0F54-E55F-4BDF-BACA-55F1DE7BAF03}" type="presParOf" srcId="{5EB24CCF-928A-4018-A934-89F31F564A83}" destId="{5D9704F8-5A95-419F-B794-1E2F82666BDB}" srcOrd="0" destOrd="0" presId="urn:microsoft.com/office/officeart/2005/8/layout/hList1"/>
    <dgm:cxn modelId="{563EA54F-F4D7-4E6E-8311-CDFFFCE7A7C7}" type="presOf" srcId="{BD5427FF-4EB1-4006-BF7F-42158E0C5129}" destId="{5D9704F8-5A95-419F-B794-1E2F82666BDB}" srcOrd="0" destOrd="0" presId="urn:microsoft.com/office/officeart/2005/8/layout/hList1"/>
    <dgm:cxn modelId="{97342EDE-EE1C-4524-B945-69283ABC742D}" type="presParOf" srcId="{5EB24CCF-928A-4018-A934-89F31F564A83}" destId="{C0A6D3D8-DBC2-45B6-8DEF-789A72552BB4}" srcOrd="1" destOrd="0" presId="urn:microsoft.com/office/officeart/2005/8/layout/hList1"/>
    <dgm:cxn modelId="{F931FF79-4EC9-4DB2-8F02-471B2E7E4495}" type="presOf" srcId="{3A7B819B-DBE9-4610-B22A-5573EA6D532D}" destId="{C0A6D3D8-DBC2-45B6-8DEF-789A72552BB4}" srcOrd="0" destOrd="0" presId="urn:microsoft.com/office/officeart/2005/8/layout/hList1"/>
    <dgm:cxn modelId="{D29CE524-24F8-4DCA-8A4A-149BB149BD87}" type="presParOf" srcId="{D5FB6A06-3991-4223-AD64-C4F7F6F4DF69}" destId="{C4F6D2AE-A2A5-43DC-B705-8E8ECE0E1613}" srcOrd="1" destOrd="0" presId="urn:microsoft.com/office/officeart/2005/8/layout/hList1"/>
    <dgm:cxn modelId="{4520780F-CE4A-4CB0-BF28-7F7FB65C6C79}" type="presParOf" srcId="{D5FB6A06-3991-4223-AD64-C4F7F6F4DF69}" destId="{C1832C44-4F6B-4ABA-88DC-7D5A80779E4B}" srcOrd="2" destOrd="0" presId="urn:microsoft.com/office/officeart/2005/8/layout/hList1"/>
    <dgm:cxn modelId="{D4110FAF-B6EF-4A34-98E1-42D193D27B15}" type="presParOf" srcId="{C1832C44-4F6B-4ABA-88DC-7D5A80779E4B}" destId="{3E0BA246-3456-471B-AD87-1436FD251DD8}" srcOrd="0" destOrd="2" presId="urn:microsoft.com/office/officeart/2005/8/layout/hList1"/>
    <dgm:cxn modelId="{10FBFD12-325F-4B5F-B3B8-CEBA1D52A887}" type="presOf" srcId="{FE969E54-0D5D-4815-BDC4-3309E2F7325D}" destId="{3E0BA246-3456-471B-AD87-1436FD251DD8}" srcOrd="0" destOrd="0" presId="urn:microsoft.com/office/officeart/2005/8/layout/hList1"/>
    <dgm:cxn modelId="{7B6223AB-AEB3-48F0-987D-61FE8E6E13E0}" type="presParOf" srcId="{C1832C44-4F6B-4ABA-88DC-7D5A80779E4B}" destId="{33CF15AD-8A19-4E9A-9BED-239A79CAF737}" srcOrd="1" destOrd="2" presId="urn:microsoft.com/office/officeart/2005/8/layout/hList1"/>
    <dgm:cxn modelId="{1C1FDFBA-0CA2-4F98-858A-22195E757864}" type="presOf" srcId="{35600F67-42C2-4D1B-B072-DC2A36FCB136}" destId="{33CF15AD-8A19-4E9A-9BED-239A79CAF737}" srcOrd="0"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FBB7B-694A-47BF-865D-2F44C1051453}" type="doc">
      <dgm:prSet loTypeId="urn:microsoft.com/office/officeart/2005/8/layout/hList1" loCatId="list" qsTypeId="urn:microsoft.com/office/officeart/2005/8/quickstyle/simple1" qsCatId="simple" csTypeId="urn:microsoft.com/office/officeart/2005/8/colors/accent1_2" csCatId="accent1" phldr="0"/>
      <dgm:spPr/>
      <dgm:t>
        <a:bodyPr/>
        <a:p>
          <a:endParaRPr lang="en-US"/>
        </a:p>
      </dgm:t>
    </dgm:pt>
    <dgm:pt modelId="{BD5427FF-4EB1-4006-BF7F-42158E0C5129}">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Merge</a:t>
          </a:r>
          <a:r>
            <a:rPr lang="en-US"/>
            <a:t/>
          </a:r>
          <a:endParaRPr lang="en-US"/>
        </a:p>
      </dgm:t>
    </dgm:pt>
    <dgm:pt modelId="{A2F6D805-3B53-408A-A2A3-20BC3BF0D242}" cxnId="{3C923C93-A05C-4E33-995D-7A2B46C053E3}" type="parTrans">
      <dgm:prSet/>
      <dgm:spPr/>
      <dgm:t>
        <a:bodyPr/>
        <a:p>
          <a:endParaRPr lang="en-US"/>
        </a:p>
      </dgm:t>
    </dgm:pt>
    <dgm:pt modelId="{D47F9812-1256-4E44-A6BE-BEC559BE8FF3}" cxnId="{3C923C93-A05C-4E33-995D-7A2B46C053E3}" type="sibTrans">
      <dgm:prSet/>
      <dgm:spPr/>
      <dgm:t>
        <a:bodyPr/>
        <a:p>
          <a:endParaRPr lang="en-US"/>
        </a:p>
      </dgm:t>
    </dgm:pt>
    <dgm:pt modelId="{3A7B819B-DBE9-4610-B22A-5573EA6D532D}">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Merge takes all the changes in one branch and merges them into another branch in one commit.</a:t>
          </a:r>
          <a:endParaRPr lang="en-US"/>
        </a:p>
      </dgm:t>
    </dgm:pt>
    <dgm:pt modelId="{DC4BEA23-BF6E-42AD-9BF0-CFBDE86A80F1}" cxnId="{BA3AAFDD-E172-4656-BE66-457915779E2E}" type="parTrans">
      <dgm:prSet/>
      <dgm:spPr/>
      <dgm:t>
        <a:bodyPr/>
        <a:p>
          <a:endParaRPr lang="en-US"/>
        </a:p>
      </dgm:t>
    </dgm:pt>
    <dgm:pt modelId="{0BF6ACD3-AE1A-4691-8CBE-DBE77AB8A685}" cxnId="{BA3AAFDD-E172-4656-BE66-457915779E2E}" type="sibTrans">
      <dgm:prSet/>
      <dgm:spPr/>
      <dgm:t>
        <a:bodyPr/>
        <a:p>
          <a:endParaRPr lang="en-US"/>
        </a:p>
      </dgm:t>
    </dgm:pt>
    <dgm:pt modelId="{FE969E54-0D5D-4815-BDC4-3309E2F7325D}">
      <dgm:prSet phldrT="[Text]" phldr="0" custT="0"/>
      <dgm:spPr/>
      <dgm:t>
        <a:bodyPr vert="horz" wrap="square"/>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a:lnSpc>
              <a:spcPct val="100000"/>
            </a:lnSpc>
            <a:spcBef>
              <a:spcPct val="0"/>
            </a:spcBef>
            <a:spcAft>
              <a:spcPct val="35000"/>
            </a:spcAft>
          </a:pPr>
          <a:r>
            <a:rPr lang="en-US"/>
            <a:t>Rebase</a:t>
          </a:r>
          <a:r>
            <a:rPr lang="en-US"/>
            <a:t/>
          </a:r>
          <a:endParaRPr lang="en-US"/>
        </a:p>
      </dgm:t>
    </dgm:pt>
    <dgm:pt modelId="{B5D9FB86-EEBE-488F-B7DE-B7CF5C9166C5}" cxnId="{3DB61CA3-5F82-45CE-B91C-B2398BE3FF9A}" type="parTrans">
      <dgm:prSet/>
      <dgm:spPr/>
      <dgm:t>
        <a:bodyPr/>
        <a:p>
          <a:endParaRPr lang="en-US"/>
        </a:p>
      </dgm:t>
    </dgm:pt>
    <dgm:pt modelId="{D7D19B67-C01A-45D3-B5C7-B7E1B18A9F62}" cxnId="{3DB61CA3-5F82-45CE-B91C-B2398BE3FF9A}" type="sibTrans">
      <dgm:prSet/>
      <dgm:spPr/>
      <dgm:t>
        <a:bodyPr/>
        <a:p>
          <a:endParaRPr lang="en-US"/>
        </a:p>
      </dgm:t>
    </dgm:pt>
    <dgm:pt modelId="{35600F67-42C2-4D1B-B072-DC2A36FCB136}">
      <dgm:prSet phldrT="[Text]" phldr="0" custT="0"/>
      <dgm:spPr/>
      <dgm:t>
        <a:bodyPr vert="horz" wrap="square"/>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a:lnSpc>
              <a:spcPct val="100000"/>
            </a:lnSpc>
            <a:spcBef>
              <a:spcPct val="0"/>
            </a:spcBef>
            <a:spcAft>
              <a:spcPct val="15000"/>
            </a:spcAft>
          </a:pPr>
          <a:r>
            <a:rPr lang="en-US"/>
            <a:t>Rebase says I want the point at which I branched to move to a new starting point</a:t>
          </a:r>
          <a:endParaRPr lang="en-US"/>
        </a:p>
      </dgm:t>
    </dgm:pt>
    <dgm:pt modelId="{B4BC79E1-FDBA-43D1-A988-1BE8090EDA7A}" cxnId="{C4D3EC94-5295-4D98-87F0-5E4C9EFB2F30}" type="parTrans">
      <dgm:prSet/>
      <dgm:spPr/>
      <dgm:t>
        <a:bodyPr/>
        <a:p>
          <a:endParaRPr lang="en-US"/>
        </a:p>
      </dgm:t>
    </dgm:pt>
    <dgm:pt modelId="{AD46A0AA-C45A-46D2-89AF-28390F99F9D0}" cxnId="{C4D3EC94-5295-4D98-87F0-5E4C9EFB2F30}" type="sibTrans">
      <dgm:prSet/>
      <dgm:spPr/>
      <dgm:t>
        <a:bodyPr/>
        <a:p>
          <a:endParaRPr lang="en-US"/>
        </a:p>
      </dgm:t>
    </dgm:pt>
    <dgm:pt modelId="{D5FB6A06-3991-4223-AD64-C4F7F6F4DF69}" type="pres">
      <dgm:prSet presAssocID="{468FBB7B-694A-47BF-865D-2F44C1051453}" presName="Name0" presStyleCnt="0">
        <dgm:presLayoutVars>
          <dgm:dir/>
          <dgm:animLvl val="lvl"/>
          <dgm:resizeHandles val="exact"/>
        </dgm:presLayoutVars>
      </dgm:prSet>
      <dgm:spPr/>
    </dgm:pt>
    <dgm:pt modelId="{5EB24CCF-928A-4018-A934-89F31F564A83}" type="pres">
      <dgm:prSet presAssocID="{BD5427FF-4EB1-4006-BF7F-42158E0C5129}" presName="composite" presStyleCnt="0"/>
      <dgm:spPr/>
    </dgm:pt>
    <dgm:pt modelId="{5D9704F8-5A95-419F-B794-1E2F82666BDB}" type="pres">
      <dgm:prSet presAssocID="{BD5427FF-4EB1-4006-BF7F-42158E0C5129}" presName="parTx" presStyleLbl="alignNode1" presStyleIdx="0" presStyleCnt="2">
        <dgm:presLayoutVars>
          <dgm:chMax val="0"/>
          <dgm:chPref val="0"/>
          <dgm:bulletEnabled val="1"/>
        </dgm:presLayoutVars>
      </dgm:prSet>
      <dgm:spPr/>
    </dgm:pt>
    <dgm:pt modelId="{C0A6D3D8-DBC2-45B6-8DEF-789A72552BB4}" type="pres">
      <dgm:prSet presAssocID="{BD5427FF-4EB1-4006-BF7F-42158E0C5129}" presName="desTx" presStyleLbl="alignAccFollowNode1" presStyleIdx="0" presStyleCnt="2">
        <dgm:presLayoutVars>
          <dgm:bulletEnabled val="1"/>
        </dgm:presLayoutVars>
      </dgm:prSet>
      <dgm:spPr/>
    </dgm:pt>
    <dgm:pt modelId="{C4F6D2AE-A2A5-43DC-B705-8E8ECE0E1613}" type="pres">
      <dgm:prSet presAssocID="{D47F9812-1256-4E44-A6BE-BEC559BE8FF3}" presName="space" presStyleCnt="0"/>
      <dgm:spPr/>
    </dgm:pt>
    <dgm:pt modelId="{C1832C44-4F6B-4ABA-88DC-7D5A80779E4B}" type="pres">
      <dgm:prSet presAssocID="{FE969E54-0D5D-4815-BDC4-3309E2F7325D}" presName="composite" presStyleCnt="0"/>
      <dgm:spPr/>
    </dgm:pt>
    <dgm:pt modelId="{3E0BA246-3456-471B-AD87-1436FD251DD8}" type="pres">
      <dgm:prSet presAssocID="{FE969E54-0D5D-4815-BDC4-3309E2F7325D}" presName="parTx" presStyleLbl="alignNode1" presStyleIdx="1" presStyleCnt="2">
        <dgm:presLayoutVars>
          <dgm:chMax val="0"/>
          <dgm:chPref val="0"/>
          <dgm:bulletEnabled val="1"/>
        </dgm:presLayoutVars>
      </dgm:prSet>
      <dgm:spPr/>
    </dgm:pt>
    <dgm:pt modelId="{33CF15AD-8A19-4E9A-9BED-239A79CAF737}" type="pres">
      <dgm:prSet presAssocID="{FE969E54-0D5D-4815-BDC4-3309E2F7325D}" presName="desTx" presStyleLbl="alignAccFollowNode1" presStyleIdx="1" presStyleCnt="2">
        <dgm:presLayoutVars>
          <dgm:bulletEnabled val="1"/>
        </dgm:presLayoutVars>
      </dgm:prSet>
      <dgm:spPr/>
    </dgm:pt>
  </dgm:ptLst>
  <dgm:cxnLst>
    <dgm:cxn modelId="{3C923C93-A05C-4E33-995D-7A2B46C053E3}" srcId="{468FBB7B-694A-47BF-865D-2F44C1051453}" destId="{BD5427FF-4EB1-4006-BF7F-42158E0C5129}" srcOrd="0" destOrd="0" parTransId="{A2F6D805-3B53-408A-A2A3-20BC3BF0D242}" sibTransId="{D47F9812-1256-4E44-A6BE-BEC559BE8FF3}"/>
    <dgm:cxn modelId="{BA3AAFDD-E172-4656-BE66-457915779E2E}" srcId="{BD5427FF-4EB1-4006-BF7F-42158E0C5129}" destId="{3A7B819B-DBE9-4610-B22A-5573EA6D532D}" srcOrd="0" destOrd="0" parTransId="{DC4BEA23-BF6E-42AD-9BF0-CFBDE86A80F1}" sibTransId="{0BF6ACD3-AE1A-4691-8CBE-DBE77AB8A685}"/>
    <dgm:cxn modelId="{3DB61CA3-5F82-45CE-B91C-B2398BE3FF9A}" srcId="{468FBB7B-694A-47BF-865D-2F44C1051453}" destId="{FE969E54-0D5D-4815-BDC4-3309E2F7325D}" srcOrd="1" destOrd="0" parTransId="{B5D9FB86-EEBE-488F-B7DE-B7CF5C9166C5}" sibTransId="{D7D19B67-C01A-45D3-B5C7-B7E1B18A9F62}"/>
    <dgm:cxn modelId="{C4D3EC94-5295-4D98-87F0-5E4C9EFB2F30}" srcId="{FE969E54-0D5D-4815-BDC4-3309E2F7325D}" destId="{35600F67-42C2-4D1B-B072-DC2A36FCB136}" srcOrd="0" destOrd="1" parTransId="{B4BC79E1-FDBA-43D1-A988-1BE8090EDA7A}" sibTransId="{AD46A0AA-C45A-46D2-89AF-28390F99F9D0}"/>
    <dgm:cxn modelId="{8E430552-74D3-4470-AC72-474E48BC1990}" type="presOf" srcId="{468FBB7B-694A-47BF-865D-2F44C1051453}" destId="{D5FB6A06-3991-4223-AD64-C4F7F6F4DF69}" srcOrd="0" destOrd="0" presId="urn:microsoft.com/office/officeart/2005/8/layout/hList1"/>
    <dgm:cxn modelId="{8FFAAF68-3517-4FC1-9DB0-0444D153C95B}" type="presParOf" srcId="{D5FB6A06-3991-4223-AD64-C4F7F6F4DF69}" destId="{5EB24CCF-928A-4018-A934-89F31F564A83}" srcOrd="0" destOrd="0" presId="urn:microsoft.com/office/officeart/2005/8/layout/hList1"/>
    <dgm:cxn modelId="{3CBB0F54-E55F-4BDF-BACA-55F1DE7BAF03}" type="presParOf" srcId="{5EB24CCF-928A-4018-A934-89F31F564A83}" destId="{5D9704F8-5A95-419F-B794-1E2F82666BDB}" srcOrd="0" destOrd="0" presId="urn:microsoft.com/office/officeart/2005/8/layout/hList1"/>
    <dgm:cxn modelId="{563EA54F-F4D7-4E6E-8311-CDFFFCE7A7C7}" type="presOf" srcId="{BD5427FF-4EB1-4006-BF7F-42158E0C5129}" destId="{5D9704F8-5A95-419F-B794-1E2F82666BDB}" srcOrd="0" destOrd="0" presId="urn:microsoft.com/office/officeart/2005/8/layout/hList1"/>
    <dgm:cxn modelId="{97342EDE-EE1C-4524-B945-69283ABC742D}" type="presParOf" srcId="{5EB24CCF-928A-4018-A934-89F31F564A83}" destId="{C0A6D3D8-DBC2-45B6-8DEF-789A72552BB4}" srcOrd="1" destOrd="0" presId="urn:microsoft.com/office/officeart/2005/8/layout/hList1"/>
    <dgm:cxn modelId="{F931FF79-4EC9-4DB2-8F02-471B2E7E4495}" type="presOf" srcId="{3A7B819B-DBE9-4610-B22A-5573EA6D532D}" destId="{C0A6D3D8-DBC2-45B6-8DEF-789A72552BB4}" srcOrd="0" destOrd="0" presId="urn:microsoft.com/office/officeart/2005/8/layout/hList1"/>
    <dgm:cxn modelId="{D29CE524-24F8-4DCA-8A4A-149BB149BD87}" type="presParOf" srcId="{D5FB6A06-3991-4223-AD64-C4F7F6F4DF69}" destId="{C4F6D2AE-A2A5-43DC-B705-8E8ECE0E1613}" srcOrd="1" destOrd="0" presId="urn:microsoft.com/office/officeart/2005/8/layout/hList1"/>
    <dgm:cxn modelId="{4520780F-CE4A-4CB0-BF28-7F7FB65C6C79}" type="presParOf" srcId="{D5FB6A06-3991-4223-AD64-C4F7F6F4DF69}" destId="{C1832C44-4F6B-4ABA-88DC-7D5A80779E4B}" srcOrd="2" destOrd="0" presId="urn:microsoft.com/office/officeart/2005/8/layout/hList1"/>
    <dgm:cxn modelId="{D4110FAF-B6EF-4A34-98E1-42D193D27B15}" type="presParOf" srcId="{C1832C44-4F6B-4ABA-88DC-7D5A80779E4B}" destId="{3E0BA246-3456-471B-AD87-1436FD251DD8}" srcOrd="0" destOrd="2" presId="urn:microsoft.com/office/officeart/2005/8/layout/hList1"/>
    <dgm:cxn modelId="{10FBFD12-325F-4B5F-B3B8-CEBA1D52A887}" type="presOf" srcId="{FE969E54-0D5D-4815-BDC4-3309E2F7325D}" destId="{3E0BA246-3456-471B-AD87-1436FD251DD8}" srcOrd="0" destOrd="0" presId="urn:microsoft.com/office/officeart/2005/8/layout/hList1"/>
    <dgm:cxn modelId="{7B6223AB-AEB3-48F0-987D-61FE8E6E13E0}" type="presParOf" srcId="{C1832C44-4F6B-4ABA-88DC-7D5A80779E4B}" destId="{33CF15AD-8A19-4E9A-9BED-239A79CAF737}" srcOrd="1" destOrd="2" presId="urn:microsoft.com/office/officeart/2005/8/layout/hList1"/>
    <dgm:cxn modelId="{1C1FDFBA-0CA2-4F98-858A-22195E757864}" type="presOf" srcId="{35600F67-42C2-4D1B-B072-DC2A36FCB136}" destId="{33CF15AD-8A19-4E9A-9BED-239A79CAF737}" srcOrd="0"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dsp:nvSpPr>
        <dsp:cNvPr id="3" name="Rectangle 2"/>
        <dsp:cNvSpPr/>
      </dsp:nvSpPr>
      <dsp:spPr bwMode="white">
        <a:xfrm>
          <a:off x="0"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buNone/>
          </a:pPr>
          <a:r>
            <a:rPr lang="en-US"/>
            <a:t>Merge*</a:t>
          </a:r>
          <a:endParaRPr lang="en-US"/>
        </a:p>
      </dsp:txBody>
      <dsp:txXfrm>
        <a:off x="0" y="103695"/>
        <a:ext cx="3798131" cy="1008000"/>
      </dsp:txXfrm>
    </dsp:sp>
    <dsp:sp>
      <dsp:nvSpPr>
        <dsp:cNvPr id="4" name="Rectangle 3"/>
        <dsp:cNvSpPr/>
      </dsp:nvSpPr>
      <dsp:spPr bwMode="white">
        <a:xfrm>
          <a:off x="0"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Merge takes all the changes in one branch and merges them into another branch in one commit.*</a:t>
          </a:r>
          <a:endParaRPr lang="en-US">
            <a:solidFill>
              <a:schemeClr val="dk1"/>
            </a:solidFill>
          </a:endParaRPr>
        </a:p>
      </dsp:txBody>
      <dsp:txXfrm>
        <a:off x="0" y="1111695"/>
        <a:ext cx="3798131" cy="4203065"/>
      </dsp:txXfrm>
    </dsp:sp>
    <dsp:sp>
      <dsp:nvSpPr>
        <dsp:cNvPr id="5" name="Rectangle 4"/>
        <dsp:cNvSpPr/>
      </dsp:nvSpPr>
      <dsp:spPr bwMode="white">
        <a:xfrm>
          <a:off x="4329869"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buNone/>
          </a:pPr>
          <a:r>
            <a:rPr lang="en-US"/>
            <a:t>Rebase*</a:t>
          </a:r>
          <a:endParaRPr lang="en-US"/>
        </a:p>
      </dsp:txBody>
      <dsp:txXfrm>
        <a:off x="4329869" y="103695"/>
        <a:ext cx="3798131" cy="1008000"/>
      </dsp:txXfrm>
    </dsp:sp>
    <dsp:sp>
      <dsp:nvSpPr>
        <dsp:cNvPr id="6" name="Rectangle 5"/>
        <dsp:cNvSpPr/>
      </dsp:nvSpPr>
      <dsp:spPr bwMode="white">
        <a:xfrm>
          <a:off x="4329869"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Rebase says I want the point at which I branched to move to a new starting point*</a:t>
          </a:r>
          <a:endParaRPr lang="en-US">
            <a:solidFill>
              <a:schemeClr val="dk1"/>
            </a:solidFill>
          </a:endParaRPr>
        </a:p>
      </dsp:txBody>
      <dsp:txXfrm>
        <a:off x="4329869" y="1111695"/>
        <a:ext cx="3798131" cy="4203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28000" cy="5418455"/>
        <a:chOff x="0" y="0"/>
        <a:chExt cx="8128000" cy="5418455"/>
      </a:xfrm>
    </dsp:grpSpPr>
    <dsp:sp>
      <dsp:nvSpPr>
        <dsp:cNvPr id="3" name="Rectangle 2"/>
        <dsp:cNvSpPr/>
      </dsp:nvSpPr>
      <dsp:spPr bwMode="white">
        <a:xfrm>
          <a:off x="0"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Merge</a:t>
          </a:r>
          <a:endParaRPr lang="en-US"/>
        </a:p>
      </dsp:txBody>
      <dsp:txXfrm>
        <a:off x="0" y="103695"/>
        <a:ext cx="3798131" cy="1008000"/>
      </dsp:txXfrm>
    </dsp:sp>
    <dsp:sp>
      <dsp:nvSpPr>
        <dsp:cNvPr id="4" name="Rectangle 3"/>
        <dsp:cNvSpPr/>
      </dsp:nvSpPr>
      <dsp:spPr bwMode="white">
        <a:xfrm>
          <a:off x="0"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Merge takes all the changes in one branch and merges them into another branch in one commit.</a:t>
          </a:r>
          <a:endParaRPr lang="en-US">
            <a:solidFill>
              <a:schemeClr val="dk1"/>
            </a:solidFill>
          </a:endParaRPr>
        </a:p>
      </dsp:txBody>
      <dsp:txXfrm>
        <a:off x="0" y="1111695"/>
        <a:ext cx="3798131" cy="4203065"/>
      </dsp:txXfrm>
    </dsp:sp>
    <dsp:sp>
      <dsp:nvSpPr>
        <dsp:cNvPr id="5" name="Rectangle 4"/>
        <dsp:cNvSpPr/>
      </dsp:nvSpPr>
      <dsp:spPr bwMode="white">
        <a:xfrm>
          <a:off x="4329869" y="103695"/>
          <a:ext cx="3798131" cy="1008000"/>
        </a:xfrm>
        <a:prstGeom prst="rect">
          <a:avLst/>
        </a:prstGeom>
      </dsp:spPr>
      <dsp:style>
        <a:lnRef idx="2">
          <a:schemeClr val="accent1"/>
        </a:lnRef>
        <a:fillRef idx="1">
          <a:schemeClr val="accent1"/>
        </a:fillRef>
        <a:effectRef idx="0">
          <a:scrgbClr r="0" g="0" b="0"/>
        </a:effectRef>
        <a:fontRef idx="minor">
          <a:schemeClr val="lt1"/>
        </a:fontRef>
      </dsp:style>
      <dsp:txBody>
        <a:bodyPr vert="horz" wrap="square" lIns="248920" tIns="142240" rIns="248920" bIns="14224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r>
            <a:rPr lang="en-US"/>
            <a:t>Rebase</a:t>
          </a:r>
          <a:endParaRPr lang="en-US"/>
        </a:p>
      </dsp:txBody>
      <dsp:txXfrm>
        <a:off x="4329869" y="103695"/>
        <a:ext cx="3798131" cy="1008000"/>
      </dsp:txXfrm>
    </dsp:sp>
    <dsp:sp>
      <dsp:nvSpPr>
        <dsp:cNvPr id="6" name="Rectangle 5"/>
        <dsp:cNvSpPr/>
      </dsp:nvSpPr>
      <dsp:spPr bwMode="white">
        <a:xfrm>
          <a:off x="4329869" y="1111695"/>
          <a:ext cx="3798131" cy="4203065"/>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vert="horz" wrap="square" lIns="186690" tIns="186690" rIns="248920" bIns="280035" anchor="t"/>
        <a:lstStyle>
          <a:lvl1pPr algn="l">
            <a:defRPr sz="3500"/>
          </a:lvl1pPr>
          <a:lvl2pPr marL="285750" indent="-285750" algn="l">
            <a:defRPr sz="3500"/>
          </a:lvl2pPr>
          <a:lvl3pPr marL="571500" indent="-285750" algn="l">
            <a:defRPr sz="3500"/>
          </a:lvl3pPr>
          <a:lvl4pPr marL="857250" indent="-285750" algn="l">
            <a:defRPr sz="3500"/>
          </a:lvl4pPr>
          <a:lvl5pPr marL="1143000" indent="-285750" algn="l">
            <a:defRPr sz="3500"/>
          </a:lvl5pPr>
          <a:lvl6pPr marL="1428750" indent="-285750" algn="l">
            <a:defRPr sz="3500"/>
          </a:lvl6pPr>
          <a:lvl7pPr marL="1714500" indent="-285750" algn="l">
            <a:defRPr sz="3500"/>
          </a:lvl7pPr>
          <a:lvl8pPr marL="2000250" indent="-285750" algn="l">
            <a:defRPr sz="3500"/>
          </a:lvl8pPr>
          <a:lvl9pPr marL="2286000" indent="-285750" algn="l">
            <a:defRPr sz="3500"/>
          </a:lvl9pPr>
        </a:lstStyle>
        <a:p>
          <a:pPr lvl="1">
            <a:lnSpc>
              <a:spcPct val="100000"/>
            </a:lnSpc>
            <a:spcBef>
              <a:spcPct val="0"/>
            </a:spcBef>
            <a:spcAft>
              <a:spcPct val="15000"/>
            </a:spcAft>
            <a:buChar char="•"/>
          </a:pPr>
          <a:r>
            <a:rPr lang="en-US">
              <a:solidFill>
                <a:schemeClr val="dk1"/>
              </a:solidFill>
            </a:rPr>
            <a:t>Rebase says I want the point at which I branched to move to a new starting point</a:t>
          </a:r>
          <a:endParaRPr lang="en-US">
            <a:solidFill>
              <a:schemeClr val="dk1"/>
            </a:solidFill>
          </a:endParaRPr>
        </a:p>
      </dsp:txBody>
      <dsp:txXfrm>
        <a:off x="4329869" y="1111695"/>
        <a:ext cx="3798131" cy="420306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F7676A-16FE-41B0-990D-65C7DB39A42C}" type="datetimeFigureOut">
              <a:rPr lang="uk-UA" smtClean="0"/>
            </a:fld>
            <a:endParaRPr lang="uk-UA"/>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23AE1-4A07-4FCA-AD40-38BC1EAF6419}" type="slidenum">
              <a:rPr lang="uk-UA" smtClean="0"/>
            </a:fld>
            <a:endParaRPr lang="uk-UA"/>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ctrTitle" hasCustomPrompt="1"/>
          </p:nvPr>
        </p:nvSpPr>
        <p:spPr>
          <a:xfrm>
            <a:off x="891542" y="2701639"/>
            <a:ext cx="5723313" cy="1731039"/>
          </a:xfrm>
        </p:spPr>
        <p:txBody>
          <a:bodyPr anchor="b">
            <a:noAutofit/>
          </a:bodyPr>
          <a:lstStyle>
            <a:lvl1pPr marL="0" indent="0" algn="l">
              <a:defRPr sz="6000">
                <a:solidFill>
                  <a:schemeClr val="tx1"/>
                </a:solidFill>
              </a:defRPr>
            </a:lvl1pPr>
          </a:lstStyle>
          <a:p>
            <a:r>
              <a:rPr lang="en-US" dirty="0" smtClean="0"/>
              <a:t>Click to add title 6</a:t>
            </a:r>
            <a:r>
              <a:rPr lang="uk-UA" dirty="0" smtClean="0"/>
              <a:t>0</a:t>
            </a:r>
            <a:r>
              <a:rPr lang="en-US" dirty="0" smtClean="0"/>
              <a:t> </a:t>
            </a:r>
            <a:r>
              <a:rPr lang="en-US" dirty="0" err="1" smtClean="0"/>
              <a:t>pt</a:t>
            </a:r>
            <a:endParaRPr lang="uk-UA" dirty="0"/>
          </a:p>
        </p:txBody>
      </p:sp>
      <p:sp>
        <p:nvSpPr>
          <p:cNvPr id="3" name="Подзаголовок 2"/>
          <p:cNvSpPr>
            <a:spLocks noGrp="1"/>
          </p:cNvSpPr>
          <p:nvPr>
            <p:ph type="subTitle" idx="1" hasCustomPrompt="1"/>
          </p:nvPr>
        </p:nvSpPr>
        <p:spPr>
          <a:xfrm>
            <a:off x="891546" y="1963231"/>
            <a:ext cx="6727075" cy="454573"/>
          </a:xfrm>
        </p:spPr>
        <p:txBody>
          <a:bodyPr>
            <a:noAutofit/>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subtitle 30pt</a:t>
            </a:r>
            <a:endParaRPr lang="uk-UA" dirty="0"/>
          </a:p>
        </p:txBody>
      </p:sp>
      <p:pic>
        <p:nvPicPr>
          <p:cNvPr id="15" name="Picture 14"/>
          <p:cNvPicPr>
            <a:picLocks noChangeAspect="1"/>
          </p:cNvPicPr>
          <p:nvPr userDrawn="1"/>
        </p:nvPicPr>
        <p:blipFill>
          <a:blip r:embed="rId3"/>
          <a:stretch>
            <a:fillRect/>
          </a:stretch>
        </p:blipFill>
        <p:spPr>
          <a:xfrm>
            <a:off x="222997" y="185737"/>
            <a:ext cx="8705103" cy="523258"/>
          </a:xfrm>
          <a:prstGeom prst="rect">
            <a:avLst/>
          </a:prstGeom>
        </p:spPr>
      </p:pic>
      <p:sp>
        <p:nvSpPr>
          <p:cNvPr id="25" name="TextBox 24"/>
          <p:cNvSpPr txBox="1"/>
          <p:nvPr userDrawn="1"/>
        </p:nvSpPr>
        <p:spPr>
          <a:xfrm>
            <a:off x="-567267" y="4258733"/>
            <a:ext cx="184666" cy="369332"/>
          </a:xfrm>
          <a:prstGeom prst="rect">
            <a:avLst/>
          </a:prstGeom>
          <a:noFill/>
        </p:spPr>
        <p:txBody>
          <a:bodyPr wrap="none" rtlCol="0">
            <a:spAutoFit/>
          </a:bodyPr>
          <a:lstStyle/>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233491"/>
            <a:ext cx="8675405" cy="4391025"/>
          </a:xfrm>
        </p:spPr>
        <p:txBody>
          <a:bodyPr/>
          <a:lstStyle/>
          <a:p>
            <a:endParaRPr lang="uk-UA"/>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4" y="1233488"/>
            <a:ext cx="3685630" cy="453548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391038"/>
            <a:ext cx="397812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
        <p:nvSpPr>
          <p:cNvPr id="7" name="Рисунок 6"/>
          <p:cNvSpPr>
            <a:spLocks noGrp="1"/>
          </p:cNvSpPr>
          <p:nvPr>
            <p:ph type="pic" sz="quarter" idx="10"/>
          </p:nvPr>
        </p:nvSpPr>
        <p:spPr>
          <a:xfrm>
            <a:off x="4588934" y="0"/>
            <a:ext cx="4555066" cy="6858000"/>
          </a:xfrm>
        </p:spPr>
        <p:txBody>
          <a:bodyPr/>
          <a:lstStyle/>
          <a:p>
            <a:endParaRPr lang="uk-UA"/>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233491"/>
            <a:ext cx="4191511" cy="4535484"/>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233491"/>
            <a:ext cx="4212826" cy="4535484"/>
          </a:xfrm>
        </p:spPr>
        <p:txBody>
          <a:bodyPr/>
          <a:lstStyle/>
          <a:p>
            <a:endParaRPr lang="uk-UA"/>
          </a:p>
        </p:txBody>
      </p:sp>
      <p:sp>
        <p:nvSpPr>
          <p:cNvPr id="6" name="Подзаголовок 2"/>
          <p:cNvSpPr>
            <a:spLocks noGrp="1"/>
          </p:cNvSpPr>
          <p:nvPr>
            <p:ph type="subTitle" idx="1" hasCustomPrompt="1"/>
          </p:nvPr>
        </p:nvSpPr>
        <p:spPr>
          <a:xfrm>
            <a:off x="272144" y="393700"/>
            <a:ext cx="7371878"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hapter Slide">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0"/>
            <a:ext cx="9144000" cy="6858000"/>
          </a:xfrm>
          <a:prstGeom prst="rect">
            <a:avLst/>
          </a:prstGeom>
        </p:spPr>
        <p:txBody>
          <a:bodyPr/>
          <a:lstStyle>
            <a:lvl1pPr>
              <a:defRPr>
                <a:solidFill>
                  <a:srgbClr val="000000"/>
                </a:solidFill>
              </a:defRPr>
            </a:lvl1pPr>
          </a:lstStyle>
          <a:p>
            <a:endParaRPr lang="uk-UA" dirty="0"/>
          </a:p>
        </p:txBody>
      </p:sp>
      <p:sp>
        <p:nvSpPr>
          <p:cNvPr id="2" name="Заголовок 1"/>
          <p:cNvSpPr>
            <a:spLocks noGrp="1"/>
          </p:cNvSpPr>
          <p:nvPr>
            <p:ph type="title" hasCustomPrompt="1"/>
          </p:nvPr>
        </p:nvSpPr>
        <p:spPr>
          <a:xfrm>
            <a:off x="334589" y="5848096"/>
            <a:ext cx="7886700" cy="525970"/>
          </a:xfrm>
          <a:prstGeom prst="rect">
            <a:avLst/>
          </a:prstGeom>
        </p:spPr>
        <p:txBody>
          <a:bodyPr>
            <a:noAutofit/>
          </a:bodyPr>
          <a:lstStyle>
            <a:lvl1pPr>
              <a:defRPr sz="3000">
                <a:solidFill>
                  <a:schemeClr val="bg1"/>
                </a:solidFill>
              </a:defRPr>
            </a:lvl1pPr>
          </a:lstStyle>
          <a:p>
            <a:r>
              <a:rPr lang="en-US" dirty="0" smtClean="0"/>
              <a:t>Click to add subtitle</a:t>
            </a:r>
            <a:endParaRPr lang="uk-UA"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is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590676"/>
            <a:ext cx="8655957" cy="5006980"/>
          </a:xfrm>
        </p:spPr>
        <p:txBody>
          <a:bodyPr/>
          <a:lstStyle>
            <a:lvl1pPr marL="228600" indent="-228600">
              <a:buClr>
                <a:schemeClr val="bg2"/>
              </a:buClr>
              <a:buFont typeface="Arial" panose="020B0604020202020204"/>
              <a:buChar char="•"/>
              <a:defRPr sz="2200"/>
            </a:lvl1pPr>
            <a:lvl2pPr marL="685800" indent="-228600">
              <a:buClr>
                <a:schemeClr val="bg2"/>
              </a:buClr>
              <a:buFont typeface="Arial" panose="020B0604020202020204"/>
              <a:buChar char="•"/>
              <a:defRPr sz="2200"/>
            </a:lvl2pPr>
            <a:lvl3pPr marL="1143000" indent="-228600">
              <a:buClr>
                <a:schemeClr val="bg2"/>
              </a:buClr>
              <a:buFont typeface="Arial" panose="020B0604020202020204"/>
              <a:buChar char="•"/>
              <a:defRPr sz="2200"/>
            </a:lvl3pPr>
            <a:lvl4pPr marL="1600200" indent="-228600">
              <a:buClr>
                <a:schemeClr val="bg2"/>
              </a:buClr>
              <a:buSzPct val="80000"/>
              <a:buFont typeface="Arial" panose="020B0604020202020204"/>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
        <p:nvSpPr>
          <p:cNvPr id="4"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4" y="1592494"/>
            <a:ext cx="8675404" cy="5005161"/>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3" name="Таблица 2"/>
          <p:cNvSpPr>
            <a:spLocks noGrp="1"/>
          </p:cNvSpPr>
          <p:nvPr>
            <p:ph type="tbl" sz="quarter" idx="10"/>
          </p:nvPr>
        </p:nvSpPr>
        <p:spPr>
          <a:xfrm>
            <a:off x="272143" y="1584328"/>
            <a:ext cx="8655957" cy="4984750"/>
          </a:xfrm>
        </p:spPr>
        <p:txBody>
          <a:bodyPr/>
          <a:lstStyle/>
          <a:p>
            <a:endParaRPr lang="uk-UA" dirty="0"/>
          </a:p>
        </p:txBody>
      </p:sp>
      <p:sp>
        <p:nvSpPr>
          <p:cNvPr id="7"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ext and image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7825"/>
            <a:ext cx="4191513" cy="4949829"/>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9" name="Рисунок 8"/>
          <p:cNvSpPr>
            <a:spLocks noGrp="1"/>
          </p:cNvSpPr>
          <p:nvPr>
            <p:ph type="pic" sz="quarter" idx="10"/>
          </p:nvPr>
        </p:nvSpPr>
        <p:spPr>
          <a:xfrm>
            <a:off x="4680348" y="1647826"/>
            <a:ext cx="4247752" cy="4949824"/>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and diagram ">
    <p:spTree>
      <p:nvGrpSpPr>
        <p:cNvPr id="1" name=""/>
        <p:cNvGrpSpPr/>
        <p:nvPr/>
      </p:nvGrpSpPr>
      <p:grpSpPr>
        <a:xfrm>
          <a:off x="0" y="0"/>
          <a:ext cx="0" cy="0"/>
          <a:chOff x="0" y="0"/>
          <a:chExt cx="0" cy="0"/>
        </a:xfrm>
      </p:grpSpPr>
      <p:sp>
        <p:nvSpPr>
          <p:cNvPr id="4" name="Текст 3"/>
          <p:cNvSpPr>
            <a:spLocks noGrp="1"/>
          </p:cNvSpPr>
          <p:nvPr>
            <p:ph type="body" sz="half" idx="2" hasCustomPrompt="1"/>
          </p:nvPr>
        </p:nvSpPr>
        <p:spPr>
          <a:xfrm>
            <a:off x="272143" y="1648733"/>
            <a:ext cx="4191511" cy="4924321"/>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199765" indent="0">
              <a:buNone/>
              <a:defRPr sz="1000"/>
            </a:lvl8pPr>
            <a:lvl9pPr marL="3656965" indent="0">
              <a:buNone/>
              <a:defRPr sz="1000"/>
            </a:lvl9pPr>
          </a:lstStyle>
          <a:p>
            <a:pPr lvl="0"/>
            <a:r>
              <a:rPr lang="en-US" dirty="0" smtClean="0"/>
              <a:t>Click to add text</a:t>
            </a:r>
            <a:endParaRPr lang="ru-RU" dirty="0" smtClean="0"/>
          </a:p>
        </p:txBody>
      </p:sp>
      <p:sp>
        <p:nvSpPr>
          <p:cNvPr id="7" name="Диаграмма 6"/>
          <p:cNvSpPr>
            <a:spLocks noGrp="1"/>
          </p:cNvSpPr>
          <p:nvPr>
            <p:ph type="chart" sz="quarter" idx="10"/>
          </p:nvPr>
        </p:nvSpPr>
        <p:spPr>
          <a:xfrm>
            <a:off x="4680349" y="1648733"/>
            <a:ext cx="4266014" cy="4930775"/>
          </a:xfrm>
        </p:spPr>
        <p:txBody>
          <a:bodyPr/>
          <a:lstStyle/>
          <a:p>
            <a:endParaRPr lang="uk-UA"/>
          </a:p>
        </p:txBody>
      </p:sp>
      <p:sp>
        <p:nvSpPr>
          <p:cNvPr id="6" name="Подзаголовок 2"/>
          <p:cNvSpPr>
            <a:spLocks noGrp="1"/>
          </p:cNvSpPr>
          <p:nvPr>
            <p:ph type="subTitle" idx="1" hasCustomPrompt="1"/>
          </p:nvPr>
        </p:nvSpPr>
        <p:spPr>
          <a:xfrm>
            <a:off x="272144" y="908050"/>
            <a:ext cx="7375154" cy="454573"/>
          </a:xfrm>
        </p:spPr>
        <p:txBody>
          <a:bodyPr>
            <a:noAutofit/>
          </a:bodyPr>
          <a:lstStyle>
            <a:lvl1pPr marL="0" indent="0" algn="l">
              <a:buNone/>
              <a:defRPr sz="3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199765" indent="0" algn="ctr">
              <a:buNone/>
              <a:defRPr sz="1600"/>
            </a:lvl8pPr>
            <a:lvl9pPr marL="3656965" indent="0" algn="ctr">
              <a:buNone/>
              <a:defRPr sz="1600"/>
            </a:lvl9pPr>
          </a:lstStyle>
          <a:p>
            <a:r>
              <a:rPr lang="en-US" dirty="0" smtClean="0"/>
              <a:t>Click to add title 3</a:t>
            </a:r>
            <a:r>
              <a:rPr lang="uk-UA" dirty="0" smtClean="0"/>
              <a:t>0</a:t>
            </a:r>
            <a:r>
              <a:rPr lang="en-US" dirty="0" err="1" smtClean="0"/>
              <a:t>pt</a:t>
            </a:r>
            <a:endParaRPr lang="uk-UA"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last slide contacts 01">
    <p:bg>
      <p:bgRef idx="1001">
        <a:schemeClr val="bg2"/>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0" y="0"/>
            <a:ext cx="9144000" cy="6858000"/>
          </a:xfrm>
          <a:prstGeom prst="rect">
            <a:avLst/>
          </a:prstGeom>
        </p:spPr>
      </p:pic>
      <p:sp>
        <p:nvSpPr>
          <p:cNvPr id="2" name="Заголовок 1"/>
          <p:cNvSpPr>
            <a:spLocks noGrp="1"/>
          </p:cNvSpPr>
          <p:nvPr>
            <p:ph type="title"/>
          </p:nvPr>
        </p:nvSpPr>
        <p:spPr>
          <a:xfrm>
            <a:off x="951545" y="2132238"/>
            <a:ext cx="7412652" cy="1325563"/>
          </a:xfrm>
        </p:spPr>
        <p:txBody>
          <a:bodyPr>
            <a:normAutofit/>
          </a:bodyPr>
          <a:lstStyle>
            <a:lvl1pPr>
              <a:defRPr sz="3500">
                <a:solidFill>
                  <a:schemeClr val="tx1"/>
                </a:solidFill>
              </a:defRPr>
            </a:lvl1pPr>
          </a:lstStyle>
          <a:p>
            <a:endParaRPr lang="uk-UA" dirty="0"/>
          </a:p>
        </p:txBody>
      </p:sp>
      <p:pic>
        <p:nvPicPr>
          <p:cNvPr id="6" name="Picture 5"/>
          <p:cNvPicPr>
            <a:picLocks noChangeAspect="1"/>
          </p:cNvPicPr>
          <p:nvPr userDrawn="1"/>
        </p:nvPicPr>
        <p:blipFill>
          <a:blip r:embed="rId3"/>
          <a:stretch>
            <a:fillRect/>
          </a:stretch>
        </p:blipFill>
        <p:spPr>
          <a:xfrm>
            <a:off x="222997" y="185737"/>
            <a:ext cx="8705103" cy="523258"/>
          </a:xfrm>
          <a:prstGeom prst="rect">
            <a:avLst/>
          </a:prstGeom>
        </p:spPr>
      </p:pic>
      <p:sp>
        <p:nvSpPr>
          <p:cNvPr id="8" name="TextBox 7"/>
          <p:cNvSpPr txBox="1"/>
          <p:nvPr userDrawn="1"/>
        </p:nvSpPr>
        <p:spPr>
          <a:xfrm>
            <a:off x="951551" y="5001138"/>
            <a:ext cx="7381835" cy="1477328"/>
          </a:xfrm>
          <a:prstGeom prst="rect">
            <a:avLst/>
          </a:prstGeom>
          <a:noFill/>
        </p:spPr>
        <p:txBody>
          <a:bodyPr wrap="square" numCol="4" spcCol="144000" rtlCol="0">
            <a:spAutoFit/>
          </a:bodyPr>
          <a:lstStyle/>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USA HQ</a:t>
            </a:r>
            <a:b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Toll Free: 866-687-3588 </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+1-512-516-8880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Ukraine HQ</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+380-32-240-9090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Bulgaria</a:t>
            </a: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 </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+359-2-902-3760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Germany</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+49-69-2602-5857</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Netherlands</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+31-20-262-33-23 </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Poland</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+48-71-382-2800</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UK</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Tel: +44-207-544-8414 </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EMAIL</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info@softserveinc.com</a:t>
            </a:r>
            <a:endPar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endParaRPr>
          </a:p>
          <a:p>
            <a:pPr marL="0" marR="0" lvl="0" indent="0" defTabSz="914400" rtl="0" eaLnBrk="1" fontAlgn="auto" latinLnBrk="0" hangingPunct="1">
              <a:lnSpc>
                <a:spcPct val="100000"/>
              </a:lnSpc>
              <a:spcBef>
                <a:spcPts val="0"/>
              </a:spcBef>
              <a:spcAft>
                <a:spcPts val="1200"/>
              </a:spcAft>
              <a:buClrTx/>
              <a:buSzTx/>
              <a:buFontTx/>
              <a:buNone/>
              <a:defRPr/>
            </a:pPr>
            <a:r>
              <a:rPr kumimoji="0" lang="en-US" sz="1000" b="1" i="0" u="none" strike="noStrike" kern="1200" cap="none" spc="0" normalizeH="0" baseline="0" noProof="0" dirty="0" smtClean="0">
                <a:ln>
                  <a:noFill/>
                </a:ln>
                <a:solidFill>
                  <a:srgbClr val="FFFFFF"/>
                </a:solidFill>
                <a:effectLst/>
                <a:uLnTx/>
                <a:uFillTx/>
                <a:latin typeface="Tahoma" panose="020B0604030504040204"/>
                <a:ea typeface="+mn-ea"/>
                <a:cs typeface="+mn-cs"/>
              </a:rPr>
              <a:t>WEBSITE:</a:t>
            </a:r>
            <a:b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br>
            <a:r>
              <a:rPr kumimoji="0" lang="en-US" sz="1000" b="0" i="0" u="none" strike="noStrike" kern="1200" cap="none" spc="0" normalizeH="0" baseline="0" noProof="0" dirty="0" smtClean="0">
                <a:ln>
                  <a:noFill/>
                </a:ln>
                <a:solidFill>
                  <a:srgbClr val="FFFFFF"/>
                </a:solidFill>
                <a:effectLst/>
                <a:uLnTx/>
                <a:uFillTx/>
                <a:latin typeface="Tahoma" panose="020B0604030504040204"/>
                <a:ea typeface="+mn-ea"/>
                <a:cs typeface="+mn-cs"/>
              </a:rPr>
              <a:t>www.softserveinc.com</a:t>
            </a:r>
            <a:endParaRPr kumimoji="0" lang="uk-UA" sz="1000" b="0" i="0" u="none" strike="noStrike" kern="0" cap="none" spc="0" normalizeH="0" baseline="0" noProof="0" dirty="0">
              <a:ln>
                <a:noFill/>
              </a:ln>
              <a:solidFill>
                <a:srgbClr val="FFFFFF"/>
              </a:solidFill>
              <a:effectLst/>
              <a:uLnTx/>
              <a:uFillTx/>
            </a:endParaRP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Текст 8"/>
          <p:cNvSpPr>
            <a:spLocks noGrp="1"/>
          </p:cNvSpPr>
          <p:nvPr>
            <p:ph type="body" sz="quarter" idx="10" hasCustomPrompt="1"/>
          </p:nvPr>
        </p:nvSpPr>
        <p:spPr>
          <a:xfrm>
            <a:off x="272143" y="1233493"/>
            <a:ext cx="8621032" cy="4535482"/>
          </a:xfrm>
        </p:spPr>
        <p:txBody>
          <a:bodyPr/>
          <a:lstStyle>
            <a:lvl1pPr marL="0" indent="0">
              <a:buClr>
                <a:schemeClr val="accent4"/>
              </a:buClr>
              <a:buFontTx/>
              <a:buNone/>
              <a:defRPr sz="2200"/>
            </a:lvl1pPr>
            <a:lvl2pPr marL="685800" indent="-228600">
              <a:buClr>
                <a:schemeClr val="bg2"/>
              </a:buClr>
              <a:buFont typeface="Tahoma" panose="020B0604030504040204" pitchFamily="34" charset="0"/>
              <a:buChar char="▪"/>
              <a:defRPr sz="2200"/>
            </a:lvl2pPr>
            <a:lvl3pPr marL="1143000" indent="-228600">
              <a:buClr>
                <a:schemeClr val="bg2"/>
              </a:buClr>
              <a:buFont typeface="Tahoma" panose="020B0604030504040204" pitchFamily="34" charset="0"/>
              <a:buChar char="-"/>
              <a:defRPr sz="2200"/>
            </a:lvl3pPr>
            <a:lvl4pPr marL="1600200" indent="-228600">
              <a:buClr>
                <a:schemeClr val="bg2"/>
              </a:buClr>
              <a:buSzPct val="80000"/>
              <a:buFont typeface="Tahoma" panose="020B0604030504040204" pitchFamily="34" charset="0"/>
              <a:buChar char="▪"/>
              <a:defRPr sz="2200"/>
            </a:lvl4pPr>
            <a:lvl5pPr>
              <a:defRPr sz="2200"/>
            </a:lvl5pPr>
          </a:lstStyle>
          <a:p>
            <a:pPr lvl="0"/>
            <a:r>
              <a:rPr lang="en-US" dirty="0" smtClean="0"/>
              <a:t>Click to add text</a:t>
            </a:r>
            <a:endParaRPr lang="ru-RU" dirty="0" smtClean="0"/>
          </a:p>
        </p:txBody>
      </p:sp>
      <p:sp>
        <p:nvSpPr>
          <p:cNvPr id="4"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272144" y="343778"/>
            <a:ext cx="8674214" cy="525970"/>
          </a:xfrm>
        </p:spPr>
        <p:txBody>
          <a:bodyPr>
            <a:noAutofit/>
          </a:bodyPr>
          <a:lstStyle>
            <a:lvl1pPr>
              <a:defRPr sz="3500"/>
            </a:lvl1pPr>
          </a:lstStyle>
          <a:p>
            <a:r>
              <a:rPr lang="en-US" dirty="0" smtClean="0"/>
              <a:t>Click to add title</a:t>
            </a:r>
            <a:endParaRPr lang="uk-UA" dirty="0"/>
          </a:p>
        </p:txBody>
      </p:sp>
      <p:sp>
        <p:nvSpPr>
          <p:cNvPr id="9" name="Текст 8"/>
          <p:cNvSpPr>
            <a:spLocks noGrp="1"/>
          </p:cNvSpPr>
          <p:nvPr>
            <p:ph type="body" sz="quarter" idx="10" hasCustomPrompt="1"/>
          </p:nvPr>
        </p:nvSpPr>
        <p:spPr>
          <a:xfrm>
            <a:off x="272143" y="1233488"/>
            <a:ext cx="8674213" cy="4391025"/>
          </a:xfrm>
        </p:spPr>
        <p:txBody>
          <a:bodyPr/>
          <a:lstStyle>
            <a:lvl1pPr marL="228600" indent="-228600">
              <a:buClr>
                <a:schemeClr val="bg2"/>
              </a:buClr>
              <a:buFont typeface="Arial" panose="020B0604020202020204"/>
              <a:buChar char="•"/>
              <a:defRPr sz="2200"/>
            </a:lvl1pPr>
            <a:lvl2pPr marL="685800" indent="-228600">
              <a:buClr>
                <a:schemeClr val="bg2"/>
              </a:buClr>
              <a:buFont typeface="Arial" panose="020B0604020202020204"/>
              <a:buChar char="•"/>
              <a:defRPr sz="2200" baseline="0"/>
            </a:lvl2pPr>
            <a:lvl3pPr marL="1143000" indent="-228600">
              <a:buClr>
                <a:schemeClr val="bg2"/>
              </a:buClr>
              <a:buFont typeface="Arial" panose="020B0604020202020204"/>
              <a:buChar char="•"/>
              <a:defRPr sz="2200"/>
            </a:lvl3pPr>
            <a:lvl4pPr marL="1600200" indent="-228600">
              <a:buClr>
                <a:schemeClr val="bg2"/>
              </a:buClr>
              <a:buSzPct val="80000"/>
              <a:buFont typeface="Arial" panose="020B0604020202020204"/>
              <a:buChar char="•"/>
              <a:defRPr sz="2200"/>
            </a:lvl4pPr>
            <a:lvl5pPr>
              <a:defRPr sz="2200"/>
            </a:lvl5p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3.emf"/><Relationship Id="rId8" Type="http://schemas.openxmlformats.org/officeDocument/2006/relationships/image" Target="../media/image2.emf"/><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4.emf"/><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1214" y="908051"/>
            <a:ext cx="8497101" cy="460562"/>
          </a:xfrm>
          <a:prstGeom prst="rect">
            <a:avLst/>
          </a:prstGeom>
        </p:spPr>
        <p:txBody>
          <a:bodyPr vert="horz" lIns="91440" tIns="45720" rIns="91440" bIns="45720" rtlCol="0" anchor="ctr">
            <a:normAutofit/>
          </a:bodyPr>
          <a:lstStyle/>
          <a:p>
            <a:r>
              <a:rPr lang="en-US" dirty="0" smtClean="0"/>
              <a:t>Click to add title</a:t>
            </a:r>
            <a:endParaRPr lang="en-US" dirty="0"/>
          </a:p>
        </p:txBody>
      </p:sp>
      <p:sp>
        <p:nvSpPr>
          <p:cNvPr id="3" name="Text Placeholder 2"/>
          <p:cNvSpPr>
            <a:spLocks noGrp="1"/>
          </p:cNvSpPr>
          <p:nvPr>
            <p:ph type="body" idx="1"/>
          </p:nvPr>
        </p:nvSpPr>
        <p:spPr>
          <a:xfrm>
            <a:off x="279400" y="1657350"/>
            <a:ext cx="8498916" cy="494030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en-US" dirty="0"/>
          </a:p>
        </p:txBody>
      </p:sp>
      <p:pic>
        <p:nvPicPr>
          <p:cNvPr id="9" name="Picture 8"/>
          <p:cNvPicPr>
            <a:picLocks noChangeAspect="1"/>
          </p:cNvPicPr>
          <p:nvPr userDrawn="1"/>
        </p:nvPicPr>
        <p:blipFill>
          <a:blip r:embed="rId8"/>
          <a:stretch>
            <a:fillRect/>
          </a:stretch>
        </p:blipFill>
        <p:spPr>
          <a:xfrm>
            <a:off x="222997" y="185737"/>
            <a:ext cx="8705103" cy="523258"/>
          </a:xfrm>
          <a:prstGeom prst="rect">
            <a:avLst/>
          </a:prstGeom>
        </p:spPr>
      </p:pic>
      <p:pic>
        <p:nvPicPr>
          <p:cNvPr id="5" name="Picture 4"/>
          <p:cNvPicPr>
            <a:picLocks noChangeAspect="1"/>
          </p:cNvPicPr>
          <p:nvPr userDrawn="1"/>
        </p:nvPicPr>
        <p:blipFill>
          <a:blip r:embed="rId9"/>
          <a:stretch>
            <a:fillRect/>
          </a:stretch>
        </p:blipFill>
        <p:spPr>
          <a:xfrm>
            <a:off x="215236" y="183243"/>
            <a:ext cx="8720122" cy="5237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baseline="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2144" y="147648"/>
            <a:ext cx="8538308" cy="917741"/>
          </a:xfrm>
          <a:prstGeom prst="rect">
            <a:avLst/>
          </a:prstGeom>
        </p:spPr>
        <p:txBody>
          <a:bodyPr vert="horz" lIns="91440" tIns="45720" rIns="91440" bIns="45720" rtlCol="0" anchor="ctr">
            <a:normAutofit/>
          </a:bodyPr>
          <a:lstStyle/>
          <a:p>
            <a:r>
              <a:rPr lang="en-US" dirty="0" smtClean="0"/>
              <a:t>Click to add title</a:t>
            </a:r>
            <a:endParaRPr lang="uk-UA" dirty="0"/>
          </a:p>
        </p:txBody>
      </p:sp>
      <p:sp>
        <p:nvSpPr>
          <p:cNvPr id="3" name="Текст 2"/>
          <p:cNvSpPr>
            <a:spLocks noGrp="1"/>
          </p:cNvSpPr>
          <p:nvPr>
            <p:ph type="body" idx="1"/>
          </p:nvPr>
        </p:nvSpPr>
        <p:spPr>
          <a:xfrm>
            <a:off x="272144" y="1335006"/>
            <a:ext cx="8538308" cy="3361410"/>
          </a:xfrm>
          <a:prstGeom prst="rect">
            <a:avLst/>
          </a:prstGeom>
        </p:spPr>
        <p:txBody>
          <a:bodyPr vert="horz" lIns="91440" tIns="45720" rIns="91440" bIns="45720" rtlCol="0">
            <a:normAutofit/>
          </a:bodyPr>
          <a:lstStyle/>
          <a:p>
            <a:pPr lvl="0"/>
            <a:r>
              <a:rPr lang="en-US" dirty="0" smtClean="0"/>
              <a:t>Click to add text</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endParaRPr lang="ru-RU" dirty="0" smtClean="0"/>
          </a:p>
          <a:p>
            <a:pPr lvl="4"/>
            <a:r>
              <a:rPr lang="en-US" dirty="0" smtClean="0"/>
              <a:t>Fifth level</a:t>
            </a:r>
            <a:endParaRPr lang="uk-UA" dirty="0"/>
          </a:p>
        </p:txBody>
      </p:sp>
      <p:pic>
        <p:nvPicPr>
          <p:cNvPr id="8" name="Picture 7"/>
          <p:cNvPicPr>
            <a:picLocks noChangeAspect="1"/>
          </p:cNvPicPr>
          <p:nvPr userDrawn="1"/>
        </p:nvPicPr>
        <p:blipFill>
          <a:blip r:embed="rId6"/>
          <a:stretch>
            <a:fillRect/>
          </a:stretch>
        </p:blipFill>
        <p:spPr>
          <a:xfrm>
            <a:off x="363133" y="6134735"/>
            <a:ext cx="2212309" cy="322099"/>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Clr>
          <a:schemeClr val="bg2"/>
        </a:buClr>
        <a:buFont typeface="Arial" panose="020B0604020202020204" pitchFamily="34" charset="0"/>
        <a:buChar char="•"/>
        <a:defRPr sz="2800" kern="1200" baseline="0">
          <a:solidFill>
            <a:srgbClr val="000000"/>
          </a:solidFill>
          <a:latin typeface="+mn-lt"/>
          <a:ea typeface="+mn-ea"/>
          <a:cs typeface="+mn-cs"/>
        </a:defRPr>
      </a:lvl1pPr>
      <a:lvl2pPr marL="685800" indent="-228600" algn="l" defTabSz="913765" rtl="0" eaLnBrk="1" latinLnBrk="0" hangingPunct="1">
        <a:lnSpc>
          <a:spcPct val="90000"/>
        </a:lnSpc>
        <a:spcBef>
          <a:spcPts val="500"/>
        </a:spcBef>
        <a:buClr>
          <a:schemeClr val="bg2"/>
        </a:buClr>
        <a:buFont typeface="Arial" panose="020B0604020202020204" pitchFamily="34" charset="0"/>
        <a:buChar char="•"/>
        <a:defRPr sz="2400" kern="1200">
          <a:solidFill>
            <a:srgbClr val="000000"/>
          </a:solidFill>
          <a:latin typeface="+mn-lt"/>
          <a:ea typeface="+mn-ea"/>
          <a:cs typeface="+mn-cs"/>
        </a:defRPr>
      </a:lvl2pPr>
      <a:lvl3pPr marL="1143000" indent="-228600" algn="l" defTabSz="913765" rtl="0" eaLnBrk="1" latinLnBrk="0" hangingPunct="1">
        <a:lnSpc>
          <a:spcPct val="90000"/>
        </a:lnSpc>
        <a:spcBef>
          <a:spcPts val="500"/>
        </a:spcBef>
        <a:buClr>
          <a:schemeClr val="bg2"/>
        </a:buClr>
        <a:buFont typeface="Arial" panose="020B0604020202020204" pitchFamily="34" charset="0"/>
        <a:buChar char="•"/>
        <a:defRPr sz="2000" kern="1200">
          <a:solidFill>
            <a:srgbClr val="000000"/>
          </a:solidFill>
          <a:latin typeface="+mn-lt"/>
          <a:ea typeface="+mn-ea"/>
          <a:cs typeface="+mn-cs"/>
        </a:defRPr>
      </a:lvl3pPr>
      <a:lvl4pPr marL="16002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4pPr>
      <a:lvl5pPr marL="2057400" indent="-228600" algn="l" defTabSz="913765" rtl="0" eaLnBrk="1" latinLnBrk="0" hangingPunct="1">
        <a:lnSpc>
          <a:spcPct val="90000"/>
        </a:lnSpc>
        <a:spcBef>
          <a:spcPts val="500"/>
        </a:spcBef>
        <a:buClr>
          <a:schemeClr val="bg2"/>
        </a:buClr>
        <a:buFont typeface="Arial" panose="020B0604020202020204" pitchFamily="34" charset="0"/>
        <a:buChar char="•"/>
        <a:defRPr sz="1800" kern="1200">
          <a:solidFill>
            <a:srgbClr val="000000"/>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Прямоугольник 3"/>
          <p:cNvSpPr/>
          <p:nvPr userDrawn="1"/>
        </p:nvSpPr>
        <p:spPr>
          <a:xfrm>
            <a:off x="198837" y="5624518"/>
            <a:ext cx="8748713" cy="990455"/>
          </a:xfrm>
          <a:prstGeom prst="rect">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uk-UA" sz="1800"/>
          </a:p>
        </p:txBody>
      </p:sp>
      <p:sp>
        <p:nvSpPr>
          <p:cNvPr id="6" name="Заголовок 5"/>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dirty="0" smtClean="0"/>
              <a:t>Click to add title</a:t>
            </a:r>
            <a:endParaRPr lang="uk-UA" dirty="0"/>
          </a:p>
        </p:txBody>
      </p:sp>
    </p:spTree>
  </p:cSld>
  <p:clrMap bg1="lt1" tx1="dk1" bg2="lt2" tx2="dk2" accent1="accent1" accent2="accent2" accent3="accent3" accent4="accent4" accent5="accent5" accent6="accent6" hlink="hlink" folHlink="folHlink"/>
  <p:sldLayoutIdLst>
    <p:sldLayoutId id="2147483663" r:id="rId1"/>
  </p:sldLayoutIdLst>
  <p:timing>
    <p:tnLst>
      <p:par>
        <p:cTn id="1" dur="indefinite" restart="never" nodeType="tmRoot"/>
      </p:par>
    </p:tnLst>
  </p:timing>
  <p:txStyles>
    <p:titleStyle>
      <a:lvl1pPr algn="l" defTabSz="913765"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uk-UA" sz="8000"/>
              <a:t>Git</a:t>
            </a:r>
            <a:endParaRPr lang="en-US" altLang="uk-UA" sz="8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Branches</a:t>
            </a:r>
            <a:endParaRPr lang="en-US"/>
          </a:p>
        </p:txBody>
      </p:sp>
      <p:pic>
        <p:nvPicPr>
          <p:cNvPr id="7" name="Table Placeholder 6"/>
          <p:cNvPicPr>
            <a:picLocks noChangeAspect="1"/>
          </p:cNvPicPr>
          <p:nvPr>
            <p:ph type="tbl" sz="quarter" idx="10"/>
          </p:nvPr>
        </p:nvPicPr>
        <p:blipFill>
          <a:blip r:embed="rId1"/>
          <a:stretch>
            <a:fillRect/>
          </a:stretch>
        </p:blipFill>
        <p:spPr>
          <a:xfrm>
            <a:off x="3053715" y="3350260"/>
            <a:ext cx="5809615" cy="3223260"/>
          </a:xfrm>
          <a:prstGeom prst="rect">
            <a:avLst/>
          </a:prstGeom>
        </p:spPr>
      </p:pic>
      <p:sp>
        <p:nvSpPr>
          <p:cNvPr id="8" name="Text Box 7"/>
          <p:cNvSpPr txBox="1"/>
          <p:nvPr/>
        </p:nvSpPr>
        <p:spPr>
          <a:xfrm>
            <a:off x="339090" y="869315"/>
            <a:ext cx="7941310" cy="2168525"/>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en-US"/>
              <a:t>git checkout -b &lt;branchname&gt; - Create a new branch and switch to it</a:t>
            </a:r>
            <a:endParaRPr lang="en-US"/>
          </a:p>
          <a:p>
            <a:pPr marL="285750" indent="-285750">
              <a:lnSpc>
                <a:spcPct val="150000"/>
              </a:lnSpc>
              <a:buFont typeface="Arial" panose="020B0604020202020204" pitchFamily="34" charset="0"/>
              <a:buChar char="•"/>
            </a:pPr>
            <a:r>
              <a:rPr lang="en-US"/>
              <a:t>git checkout &lt;branchname&gt; - Switch from one branch to another</a:t>
            </a:r>
            <a:endParaRPr lang="en-US"/>
          </a:p>
          <a:p>
            <a:pPr marL="285750" indent="-285750">
              <a:lnSpc>
                <a:spcPct val="150000"/>
              </a:lnSpc>
              <a:buFont typeface="Arial" panose="020B0604020202020204" pitchFamily="34" charset="0"/>
              <a:buChar char="•"/>
            </a:pPr>
            <a:r>
              <a:rPr lang="en-US"/>
              <a:t>git branch - List all the branches in your repo, and also tell you what branch you're currently in</a:t>
            </a:r>
            <a:endParaRPr lang="en-US"/>
          </a:p>
          <a:p>
            <a:pPr marL="285750" indent="-285750">
              <a:lnSpc>
                <a:spcPct val="150000"/>
              </a:lnSpc>
              <a:buFont typeface="Arial" panose="020B0604020202020204" pitchFamily="34" charset="0"/>
              <a:buChar char="•"/>
            </a:pPr>
            <a:r>
              <a:rPr lang="en-US"/>
              <a:t>git branch -d &lt;branchname&gt; - Delete the feature branch</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connecting to github(remote repo)</a:t>
            </a:r>
            <a:endParaRPr lang="en-US"/>
          </a:p>
        </p:txBody>
      </p:sp>
      <p:sp>
        <p:nvSpPr>
          <p:cNvPr id="8" name="Text Box 7"/>
          <p:cNvSpPr txBox="1"/>
          <p:nvPr/>
        </p:nvSpPr>
        <p:spPr>
          <a:xfrm>
            <a:off x="353060" y="1147445"/>
            <a:ext cx="8044815" cy="368300"/>
          </a:xfrm>
          <a:prstGeom prst="rect">
            <a:avLst/>
          </a:prstGeom>
          <a:noFill/>
        </p:spPr>
        <p:txBody>
          <a:bodyPr wrap="none" rtlCol="0" anchor="t">
            <a:spAutoFit/>
          </a:bodyPr>
          <a:p>
            <a:r>
              <a:rPr lang="en-US">
                <a:sym typeface="+mn-ea"/>
              </a:rPr>
              <a:t>git clone git://github.com/tarasiscom/Lv-273 - clone remote repo to local repo</a:t>
            </a:r>
            <a:endParaRPr lang="en-US"/>
          </a:p>
        </p:txBody>
      </p:sp>
      <p:sp>
        <p:nvSpPr>
          <p:cNvPr id="10" name="Text Box 9"/>
          <p:cNvSpPr txBox="1"/>
          <p:nvPr/>
        </p:nvSpPr>
        <p:spPr>
          <a:xfrm>
            <a:off x="353060" y="3798570"/>
            <a:ext cx="8592820" cy="922020"/>
          </a:xfrm>
          <a:prstGeom prst="rect">
            <a:avLst/>
          </a:prstGeom>
          <a:noFill/>
        </p:spPr>
        <p:txBody>
          <a:bodyPr wrap="square" rtlCol="0" anchor="t">
            <a:spAutoFit/>
          </a:bodyPr>
          <a:p>
            <a:r>
              <a:rPr lang="en-US">
                <a:sym typeface="+mn-ea"/>
              </a:rPr>
              <a:t>git remote add origin https://github.com/tarasiscom/Lv-273 - connecting to remote repo to be able to push to it</a:t>
            </a:r>
            <a:endParaRPr lang="en-US">
              <a:sym typeface="+mn-ea"/>
            </a:endParaRPr>
          </a:p>
          <a:p>
            <a:r>
              <a:rPr lang="en-US"/>
              <a:t>git remote -v - List all currently configured remote repositories</a:t>
            </a:r>
            <a:endParaRPr lang="en-US"/>
          </a:p>
        </p:txBody>
      </p:sp>
      <p:pic>
        <p:nvPicPr>
          <p:cNvPr id="7" name="Table Placeholder 6"/>
          <p:cNvPicPr>
            <a:picLocks noChangeAspect="1"/>
          </p:cNvPicPr>
          <p:nvPr>
            <p:ph type="tbl" sz="quarter" idx="10"/>
          </p:nvPr>
        </p:nvPicPr>
        <p:blipFill>
          <a:blip r:embed="rId1"/>
          <a:stretch>
            <a:fillRect/>
          </a:stretch>
        </p:blipFill>
        <p:spPr>
          <a:xfrm>
            <a:off x="1834515" y="1515745"/>
            <a:ext cx="4298315" cy="1967230"/>
          </a:xfrm>
          <a:prstGeom prst="rect">
            <a:avLst/>
          </a:prstGeom>
        </p:spPr>
      </p:pic>
      <p:pic>
        <p:nvPicPr>
          <p:cNvPr id="11" name="Picture 10"/>
          <p:cNvPicPr>
            <a:picLocks noChangeAspect="1"/>
          </p:cNvPicPr>
          <p:nvPr/>
        </p:nvPicPr>
        <p:blipFill>
          <a:blip r:embed="rId2"/>
          <a:stretch>
            <a:fillRect/>
          </a:stretch>
        </p:blipFill>
        <p:spPr>
          <a:xfrm>
            <a:off x="2997835" y="4876800"/>
            <a:ext cx="5400040" cy="17595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3335020" y="395605"/>
            <a:ext cx="3485515" cy="473710"/>
          </a:xfrm>
        </p:spPr>
        <p:txBody>
          <a:bodyPr/>
          <a:p>
            <a:r>
              <a:rPr lang="en-US"/>
              <a:t>git merge &lt;branchname&gt;</a:t>
            </a:r>
            <a:endParaRPr lang="en-US"/>
          </a:p>
        </p:txBody>
      </p:sp>
      <p:sp>
        <p:nvSpPr>
          <p:cNvPr id="3" name="Title 2"/>
          <p:cNvSpPr>
            <a:spLocks noGrp="1"/>
          </p:cNvSpPr>
          <p:nvPr>
            <p:ph type="title"/>
          </p:nvPr>
        </p:nvSpPr>
        <p:spPr/>
        <p:txBody>
          <a:bodyPr/>
          <a:p>
            <a:r>
              <a:rPr lang="en-US"/>
              <a:t>Marge </a:t>
            </a:r>
            <a:endParaRPr lang="en-US"/>
          </a:p>
        </p:txBody>
      </p:sp>
      <p:pic>
        <p:nvPicPr>
          <p:cNvPr id="4" name="Picture 3"/>
          <p:cNvPicPr>
            <a:picLocks noChangeAspect="1"/>
          </p:cNvPicPr>
          <p:nvPr/>
        </p:nvPicPr>
        <p:blipFill>
          <a:blip r:embed="rId1"/>
          <a:stretch>
            <a:fillRect/>
          </a:stretch>
        </p:blipFill>
        <p:spPr>
          <a:xfrm>
            <a:off x="272415" y="1116330"/>
            <a:ext cx="4260215" cy="2667000"/>
          </a:xfrm>
          <a:prstGeom prst="rect">
            <a:avLst/>
          </a:prstGeom>
        </p:spPr>
      </p:pic>
      <p:pic>
        <p:nvPicPr>
          <p:cNvPr id="5" name="Picture 4"/>
          <p:cNvPicPr>
            <a:picLocks noChangeAspect="1"/>
          </p:cNvPicPr>
          <p:nvPr/>
        </p:nvPicPr>
        <p:blipFill>
          <a:blip r:embed="rId2"/>
          <a:stretch>
            <a:fillRect/>
          </a:stretch>
        </p:blipFill>
        <p:spPr>
          <a:xfrm>
            <a:off x="4511040" y="3783330"/>
            <a:ext cx="4435475" cy="2720340"/>
          </a:xfrm>
          <a:prstGeom prst="rect">
            <a:avLst/>
          </a:prstGeom>
        </p:spPr>
      </p:pic>
      <p:sp>
        <p:nvSpPr>
          <p:cNvPr id="6" name="Bent Arrow 5"/>
          <p:cNvSpPr/>
          <p:nvPr/>
        </p:nvSpPr>
        <p:spPr>
          <a:xfrm rot="5400000">
            <a:off x="5196205" y="2553970"/>
            <a:ext cx="824865" cy="840740"/>
          </a:xfrm>
          <a:prstGeom prst="ben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solidFill>
                <a:schemeClr val="tx1"/>
              </a:solidFill>
            </a:endParaRPr>
          </a:p>
        </p:txBody>
      </p:sp>
      <p:sp>
        <p:nvSpPr>
          <p:cNvPr id="7" name="Text Box 6"/>
          <p:cNvSpPr txBox="1"/>
          <p:nvPr/>
        </p:nvSpPr>
        <p:spPr>
          <a:xfrm>
            <a:off x="795020" y="4512945"/>
            <a:ext cx="2540000" cy="645160"/>
          </a:xfrm>
          <a:prstGeom prst="rect">
            <a:avLst/>
          </a:prstGeom>
          <a:solidFill>
            <a:schemeClr val="accent3">
              <a:lumMod val="95000"/>
            </a:schemeClr>
          </a:solidFill>
        </p:spPr>
        <p:txBody>
          <a:bodyPr wrap="square" rtlCol="0" anchor="t">
            <a:spAutoFit/>
          </a:bodyPr>
          <a:p>
            <a:r>
              <a:rPr lang="en-US"/>
              <a:t>git checkout feature</a:t>
            </a:r>
            <a:endParaRPr lang="en-US"/>
          </a:p>
          <a:p>
            <a:r>
              <a:rPr lang="en-US"/>
              <a:t>git merge master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Rebase</a:t>
            </a:r>
            <a:endParaRPr lang="en-US"/>
          </a:p>
        </p:txBody>
      </p:sp>
      <p:pic>
        <p:nvPicPr>
          <p:cNvPr id="4" name="Table Placeholder 3"/>
          <p:cNvPicPr>
            <a:picLocks noChangeAspect="1"/>
          </p:cNvPicPr>
          <p:nvPr>
            <p:ph type="tbl" sz="quarter" idx="10"/>
          </p:nvPr>
        </p:nvPicPr>
        <p:blipFill>
          <a:blip r:embed="rId1"/>
          <a:stretch>
            <a:fillRect/>
          </a:stretch>
        </p:blipFill>
        <p:spPr>
          <a:xfrm>
            <a:off x="4535170" y="439420"/>
            <a:ext cx="4259580" cy="2667000"/>
          </a:xfrm>
          <a:prstGeom prst="rect">
            <a:avLst/>
          </a:prstGeom>
        </p:spPr>
      </p:pic>
      <p:pic>
        <p:nvPicPr>
          <p:cNvPr id="5" name="Picture 4"/>
          <p:cNvPicPr>
            <a:picLocks noChangeAspect="1"/>
          </p:cNvPicPr>
          <p:nvPr/>
        </p:nvPicPr>
        <p:blipFill>
          <a:blip r:embed="rId2"/>
          <a:stretch>
            <a:fillRect/>
          </a:stretch>
        </p:blipFill>
        <p:spPr>
          <a:xfrm>
            <a:off x="660400" y="3533140"/>
            <a:ext cx="4289425" cy="2312035"/>
          </a:xfrm>
          <a:prstGeom prst="rect">
            <a:avLst/>
          </a:prstGeom>
        </p:spPr>
      </p:pic>
      <p:sp>
        <p:nvSpPr>
          <p:cNvPr id="6" name="Bent-Up Arrow 5"/>
          <p:cNvSpPr/>
          <p:nvPr/>
        </p:nvSpPr>
        <p:spPr>
          <a:xfrm rot="10800000">
            <a:off x="2200275" y="1704975"/>
            <a:ext cx="1572895" cy="1081405"/>
          </a:xfrm>
          <a:prstGeom prst="bentUp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
        <p:nvSpPr>
          <p:cNvPr id="7" name="Text Box 6"/>
          <p:cNvSpPr txBox="1"/>
          <p:nvPr/>
        </p:nvSpPr>
        <p:spPr>
          <a:xfrm>
            <a:off x="5673725" y="4638040"/>
            <a:ext cx="2540000" cy="645160"/>
          </a:xfrm>
          <a:prstGeom prst="rect">
            <a:avLst/>
          </a:prstGeom>
          <a:solidFill>
            <a:schemeClr val="accent3">
              <a:lumMod val="95000"/>
            </a:schemeClr>
          </a:solidFill>
        </p:spPr>
        <p:txBody>
          <a:bodyPr wrap="square" rtlCol="0" anchor="t">
            <a:spAutoFit/>
          </a:bodyPr>
          <a:p>
            <a:r>
              <a:rPr lang="en-US"/>
              <a:t>git checkout feature</a:t>
            </a:r>
            <a:endParaRPr lang="en-US"/>
          </a:p>
          <a:p>
            <a:r>
              <a:rPr lang="en-US"/>
              <a:t>git rebase master</a:t>
            </a:r>
            <a:endParaRPr lang="en-US"/>
          </a:p>
        </p:txBody>
      </p:sp>
      <p:sp>
        <p:nvSpPr>
          <p:cNvPr id="8" name="Text Box 7"/>
          <p:cNvSpPr txBox="1"/>
          <p:nvPr/>
        </p:nvSpPr>
        <p:spPr>
          <a:xfrm>
            <a:off x="405765" y="984885"/>
            <a:ext cx="3305175" cy="368300"/>
          </a:xfrm>
          <a:prstGeom prst="rect">
            <a:avLst/>
          </a:prstGeom>
          <a:noFill/>
        </p:spPr>
        <p:txBody>
          <a:bodyPr wrap="square" rtlCol="0" anchor="t">
            <a:spAutoFit/>
          </a:bodyPr>
          <a:p>
            <a:r>
              <a:rPr lang="en-US"/>
              <a:t>git rebase &lt;branchname&gt;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Push &amp; Pull</a:t>
            </a:r>
            <a:endParaRPr lang="en-US"/>
          </a:p>
        </p:txBody>
      </p:sp>
      <p:graphicFrame>
        <p:nvGraphicFramePr>
          <p:cNvPr id="4" name="Table 3"/>
          <p:cNvGraphicFramePr/>
          <p:nvPr/>
        </p:nvGraphicFramePr>
        <p:xfrm>
          <a:off x="1372235" y="1377950"/>
          <a:ext cx="6400165" cy="1905000"/>
        </p:xfrm>
        <a:graphic>
          <a:graphicData uri="http://schemas.openxmlformats.org/drawingml/2006/table">
            <a:tbl>
              <a:tblPr firstRow="1" bandRow="1">
                <a:tableStyleId>{00A15C55-8517-42AA-B614-E9B94910E393}</a:tableStyleId>
              </a:tblPr>
              <a:tblGrid>
                <a:gridCol w="3199765"/>
                <a:gridCol w="3199765"/>
              </a:tblGrid>
              <a:tr h="381000">
                <a:tc>
                  <a:txBody>
                    <a:bodyPr/>
                    <a:p>
                      <a:pPr>
                        <a:buNone/>
                      </a:pPr>
                      <a:r>
                        <a:rPr lang="en-US"/>
                        <a:t>Push</a:t>
                      </a:r>
                      <a:endParaRPr lang="en-US"/>
                    </a:p>
                  </a:txBody>
                  <a:tcPr/>
                </a:tc>
                <a:tc>
                  <a:txBody>
                    <a:bodyPr/>
                    <a:p>
                      <a:pPr>
                        <a:buNone/>
                      </a:pPr>
                      <a:r>
                        <a:rPr lang="en-US"/>
                        <a:t>Pull</a:t>
                      </a:r>
                      <a:endParaRPr lang="en-US"/>
                    </a:p>
                  </a:txBody>
                  <a:tcPr/>
                </a:tc>
              </a:tr>
              <a:tr h="381000">
                <a:tc>
                  <a:txBody>
                    <a:bodyPr/>
                    <a:p>
                      <a:pPr>
                        <a:buNone/>
                      </a:pPr>
                      <a:r>
                        <a:rPr lang="en-US"/>
                        <a:t>Send changes to the master branch of your remote repository</a:t>
                      </a:r>
                      <a:endParaRPr lang="en-US"/>
                    </a:p>
                  </a:txBody>
                  <a:tcPr/>
                </a:tc>
                <a:tc>
                  <a:txBody>
                    <a:bodyPr/>
                    <a:p>
                      <a:pPr>
                        <a:buNone/>
                      </a:pPr>
                      <a:r>
                        <a:rPr lang="en-US"/>
                        <a:t>Fetch and merge changes on the remote server to your working directory</a:t>
                      </a:r>
                      <a:endParaRPr lang="en-US"/>
                    </a:p>
                  </a:txBody>
                  <a:tcPr/>
                </a:tc>
              </a:tr>
            </a:tbl>
          </a:graphicData>
        </a:graphic>
      </p:graphicFrame>
      <p:pic>
        <p:nvPicPr>
          <p:cNvPr id="7" name="Table Placeholder 6"/>
          <p:cNvPicPr>
            <a:picLocks noChangeAspect="1"/>
          </p:cNvPicPr>
          <p:nvPr>
            <p:ph type="tbl" sz="quarter" idx="10"/>
          </p:nvPr>
        </p:nvPicPr>
        <p:blipFill>
          <a:blip r:embed="rId1"/>
          <a:stretch>
            <a:fillRect/>
          </a:stretch>
        </p:blipFill>
        <p:spPr>
          <a:xfrm>
            <a:off x="313055" y="3061335"/>
            <a:ext cx="8633460" cy="2682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235585" y="701040"/>
            <a:ext cx="8674100" cy="766445"/>
          </a:xfrm>
        </p:spPr>
        <p:txBody>
          <a:bodyPr/>
          <a:p>
            <a:r>
              <a:rPr lang="en-US"/>
              <a:t>merge conflicts</a:t>
            </a:r>
            <a:endParaRPr lang="en-US"/>
          </a:p>
        </p:txBody>
      </p:sp>
      <p:pic>
        <p:nvPicPr>
          <p:cNvPr id="6" name="Picture 5"/>
          <p:cNvPicPr>
            <a:picLocks noChangeAspect="1"/>
          </p:cNvPicPr>
          <p:nvPr/>
        </p:nvPicPr>
        <p:blipFill>
          <a:blip r:embed="rId1"/>
          <a:stretch>
            <a:fillRect/>
          </a:stretch>
        </p:blipFill>
        <p:spPr>
          <a:xfrm>
            <a:off x="4133215" y="701040"/>
            <a:ext cx="4305935" cy="2590800"/>
          </a:xfrm>
          <a:prstGeom prst="rect">
            <a:avLst/>
          </a:prstGeom>
        </p:spPr>
      </p:pic>
      <p:sp>
        <p:nvSpPr>
          <p:cNvPr id="7" name="Text Box 6"/>
          <p:cNvSpPr txBox="1"/>
          <p:nvPr/>
        </p:nvSpPr>
        <p:spPr>
          <a:xfrm>
            <a:off x="130810" y="3733165"/>
            <a:ext cx="8866505" cy="2676525"/>
          </a:xfrm>
          <a:prstGeom prst="rect">
            <a:avLst/>
          </a:prstGeom>
          <a:noFill/>
        </p:spPr>
        <p:txBody>
          <a:bodyPr wrap="square" rtlCol="0" anchor="t">
            <a:spAutoFit/>
          </a:bodyPr>
          <a:p>
            <a:pPr marL="285750" indent="-285750" algn="just">
              <a:buFont typeface="Arial" panose="020B0604020202020204" pitchFamily="34" charset="0"/>
              <a:buChar char="•"/>
            </a:pPr>
            <a:r>
              <a:rPr lang="uk-UA" sz="2400">
                <a:sym typeface="+mn-ea"/>
              </a:rPr>
              <a:t>View all the merge conflicts </a:t>
            </a:r>
            <a:r>
              <a:rPr lang="en-US" altLang="uk-UA" sz="2400">
                <a:sym typeface="+mn-ea"/>
              </a:rPr>
              <a:t>- </a:t>
            </a:r>
            <a:r>
              <a:rPr lang="uk-UA" sz="2800">
                <a:sym typeface="+mn-ea"/>
              </a:rPr>
              <a:t>git diff</a:t>
            </a:r>
            <a:endParaRPr lang="uk-UA" sz="2800">
              <a:sym typeface="+mn-ea"/>
            </a:endParaRPr>
          </a:p>
          <a:p>
            <a:pPr marL="285750" indent="-285750" algn="just">
              <a:buFont typeface="Arial" panose="020B0604020202020204" pitchFamily="34" charset="0"/>
              <a:buChar char="•"/>
            </a:pPr>
            <a:r>
              <a:rPr lang="uk-UA" sz="2400">
                <a:sym typeface="+mn-ea"/>
              </a:rPr>
              <a:t>View the conflicts against the base file </a:t>
            </a:r>
            <a:r>
              <a:rPr lang="en-US" altLang="uk-UA" sz="2400">
                <a:sym typeface="+mn-ea"/>
              </a:rPr>
              <a:t>- </a:t>
            </a:r>
            <a:r>
              <a:rPr lang="uk-UA" sz="2800">
                <a:sym typeface="+mn-ea"/>
              </a:rPr>
              <a:t>git diff --base &lt;filename&gt;</a:t>
            </a:r>
            <a:endParaRPr lang="uk-UA" sz="2800">
              <a:sym typeface="+mn-ea"/>
            </a:endParaRPr>
          </a:p>
          <a:p>
            <a:pPr marL="285750" indent="-285750" algn="just">
              <a:buFont typeface="Arial" panose="020B0604020202020204" pitchFamily="34" charset="0"/>
              <a:buChar char="•"/>
            </a:pPr>
            <a:r>
              <a:rPr lang="uk-UA" sz="2400">
                <a:sym typeface="+mn-ea"/>
              </a:rPr>
              <a:t>Preview changes, before merging </a:t>
            </a:r>
            <a:r>
              <a:rPr lang="en-US" altLang="uk-UA" sz="2400">
                <a:sym typeface="+mn-ea"/>
              </a:rPr>
              <a:t>- </a:t>
            </a:r>
            <a:r>
              <a:rPr lang="uk-UA" sz="2400">
                <a:sym typeface="+mn-ea"/>
              </a:rPr>
              <a:t>git diff &lt;sourcebranch&gt; &lt;targetbranch&gt;</a:t>
            </a:r>
            <a:endParaRPr lang="uk-UA" sz="2400">
              <a:sym typeface="+mn-ea"/>
            </a:endParaRPr>
          </a:p>
          <a:p>
            <a:pPr algn="l">
              <a:buNone/>
            </a:pPr>
            <a:r>
              <a:rPr lang="en-US" altLang="uk-UA">
                <a:sym typeface="+mn-ea"/>
              </a:rPr>
              <a:t> </a:t>
            </a:r>
            <a:endParaRPr lang="en-US" altLang="uk-UA">
              <a:sym typeface="+mn-ea"/>
            </a:endParaRPr>
          </a:p>
          <a:p>
            <a:pPr algn="l">
              <a:buNone/>
            </a:pPr>
            <a:endParaRPr lang="en-US" altLang="uk-UA">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pPr algn="ctr"/>
            <a:r>
              <a:rPr lang="uk-UA"/>
              <a:t>Git branching model</a:t>
            </a:r>
            <a:endParaRPr lang="uk-UA"/>
          </a:p>
        </p:txBody>
      </p:sp>
      <p:sp>
        <p:nvSpPr>
          <p:cNvPr id="2" name="Text Box 1"/>
          <p:cNvSpPr txBox="1"/>
          <p:nvPr/>
        </p:nvSpPr>
        <p:spPr>
          <a:xfrm>
            <a:off x="680085" y="1875155"/>
            <a:ext cx="3263265" cy="3107690"/>
          </a:xfrm>
          <a:prstGeom prst="rect">
            <a:avLst/>
          </a:prstGeom>
          <a:noFill/>
        </p:spPr>
        <p:txBody>
          <a:bodyPr wrap="square" rtlCol="0" anchor="t">
            <a:spAutoFit/>
          </a:bodyPr>
          <a:p>
            <a:r>
              <a:rPr lang="en-US" sz="2400"/>
              <a:t>The main branches:</a:t>
            </a:r>
            <a:endParaRPr lang="en-US" sz="2400"/>
          </a:p>
          <a:p>
            <a:pPr marL="285750" indent="-285750">
              <a:buFont typeface="Arial" panose="020B0604020202020204" pitchFamily="34" charset="0"/>
              <a:buChar char="•"/>
            </a:pPr>
            <a:r>
              <a:rPr lang="en-US" sz="2400"/>
              <a:t>master</a:t>
            </a:r>
            <a:endParaRPr lang="en-US" sz="2400"/>
          </a:p>
          <a:p>
            <a:pPr marL="285750" indent="-285750">
              <a:buFont typeface="Arial" panose="020B0604020202020204" pitchFamily="34" charset="0"/>
              <a:buChar char="•"/>
            </a:pPr>
            <a:r>
              <a:rPr lang="en-US" sz="2400"/>
              <a:t>develop</a:t>
            </a:r>
            <a:endParaRPr lang="en-US" sz="2400"/>
          </a:p>
          <a:p>
            <a:pPr marL="285750" indent="-285750">
              <a:buFont typeface="Arial" panose="020B0604020202020204" pitchFamily="34" charset="0"/>
              <a:buChar char="•"/>
            </a:pPr>
            <a:endParaRPr lang="en-US" sz="2800"/>
          </a:p>
          <a:p>
            <a:pPr indent="0">
              <a:buFont typeface="Arial" panose="020B0604020202020204" pitchFamily="34" charset="0"/>
              <a:buNone/>
            </a:pPr>
            <a:r>
              <a:rPr lang="en-US" sz="2400"/>
              <a:t>Supporting branches:</a:t>
            </a:r>
            <a:endParaRPr lang="en-US" sz="2400"/>
          </a:p>
          <a:p>
            <a:pPr marL="285750" indent="-285750">
              <a:buFont typeface="Arial" panose="020B0604020202020204" pitchFamily="34" charset="0"/>
              <a:buChar char="•"/>
            </a:pPr>
            <a:r>
              <a:rPr lang="en-US" sz="2400"/>
              <a:t>Feature</a:t>
            </a:r>
            <a:endParaRPr lang="en-US" sz="2400"/>
          </a:p>
          <a:p>
            <a:pPr marL="285750" indent="-285750">
              <a:buFont typeface="Arial" panose="020B0604020202020204" pitchFamily="34" charset="0"/>
              <a:buChar char="•"/>
            </a:pPr>
            <a:r>
              <a:rPr lang="en-US" sz="2400"/>
              <a:t>Release</a:t>
            </a:r>
            <a:endParaRPr lang="en-US" sz="2400"/>
          </a:p>
          <a:p>
            <a:pPr marL="285750" indent="-285750">
              <a:buFont typeface="Arial" panose="020B0604020202020204" pitchFamily="34" charset="0"/>
              <a:buChar char="•"/>
            </a:pPr>
            <a:r>
              <a:rPr lang="en-US" sz="2400"/>
              <a:t>Hotfix </a:t>
            </a:r>
            <a:endParaRPr lang="en-US" sz="2400"/>
          </a:p>
        </p:txBody>
      </p:sp>
      <p:pic>
        <p:nvPicPr>
          <p:cNvPr id="3" name="Table Placeholder 2"/>
          <p:cNvPicPr>
            <a:picLocks noChangeAspect="1"/>
          </p:cNvPicPr>
          <p:nvPr>
            <p:ph type="tbl" sz="quarter" idx="10"/>
          </p:nvPr>
        </p:nvPicPr>
        <p:blipFill>
          <a:blip r:embed="rId1"/>
          <a:stretch>
            <a:fillRect/>
          </a:stretch>
        </p:blipFill>
        <p:spPr>
          <a:xfrm>
            <a:off x="4182745" y="1367155"/>
            <a:ext cx="4241800" cy="5502275"/>
          </a:xfrm>
          <a:prstGeom prst="rect">
            <a:avLst/>
          </a:prstGeom>
        </p:spPr>
      </p:pic>
      <p:pic>
        <p:nvPicPr>
          <p:cNvPr id="4" name="Picture 3"/>
          <p:cNvPicPr>
            <a:picLocks noChangeAspect="1"/>
          </p:cNvPicPr>
          <p:nvPr/>
        </p:nvPicPr>
        <p:blipFill>
          <a:blip r:embed="rId2"/>
          <a:stretch>
            <a:fillRect/>
          </a:stretch>
        </p:blipFill>
        <p:spPr>
          <a:xfrm>
            <a:off x="7177405" y="173990"/>
            <a:ext cx="1004570" cy="101981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half" idx="2"/>
          </p:nvPr>
        </p:nvSpPr>
        <p:spPr/>
        <p:txBody>
          <a:bodyPr/>
          <a:lstStyle/>
          <a:p>
            <a:r>
              <a:rPr lang="en-US" altLang="uk-UA"/>
              <a:t>Master - Stores the official release history, so we must tag all commits in the master branch with a version number.</a:t>
            </a:r>
            <a:endParaRPr lang="en-US" altLang="uk-UA"/>
          </a:p>
        </p:txBody>
      </p:sp>
      <p:sp>
        <p:nvSpPr>
          <p:cNvPr id="2" name="Подзаголовок 1"/>
          <p:cNvSpPr>
            <a:spLocks noGrp="1"/>
          </p:cNvSpPr>
          <p:nvPr>
            <p:ph type="subTitle" idx="4294967295"/>
          </p:nvPr>
        </p:nvSpPr>
        <p:spPr>
          <a:xfrm>
            <a:off x="272144" y="908050"/>
            <a:ext cx="7375154" cy="454573"/>
          </a:xfrm>
        </p:spPr>
        <p:txBody>
          <a:bodyPr>
            <a:normAutofit fontScale="90000" lnSpcReduction="20000"/>
          </a:bodyPr>
          <a:lstStyle/>
          <a:p>
            <a:pPr marL="0" indent="0" algn="ctr">
              <a:buNone/>
            </a:pPr>
            <a:r>
              <a:rPr lang="en-US" altLang="uk-UA" dirty="0"/>
              <a:t>Main Branches</a:t>
            </a:r>
            <a:endParaRPr lang="en-US" altLang="uk-UA" dirty="0"/>
          </a:p>
        </p:txBody>
      </p:sp>
      <p:pic>
        <p:nvPicPr>
          <p:cNvPr id="5" name="Picture Placeholder 4"/>
          <p:cNvPicPr>
            <a:picLocks noChangeAspect="1"/>
          </p:cNvPicPr>
          <p:nvPr>
            <p:ph type="pic" sz="quarter" idx="10"/>
          </p:nvPr>
        </p:nvPicPr>
        <p:blipFill>
          <a:blip r:embed="rId1"/>
          <a:stretch>
            <a:fillRect/>
          </a:stretch>
        </p:blipFill>
        <p:spPr>
          <a:xfrm>
            <a:off x="1393190" y="3887470"/>
            <a:ext cx="6136640" cy="2602865"/>
          </a:xfrm>
          <a:prstGeom prst="rect">
            <a:avLst/>
          </a:prstGeom>
        </p:spPr>
      </p:pic>
      <p:sp>
        <p:nvSpPr>
          <p:cNvPr id="6" name="Text Box 5"/>
          <p:cNvSpPr txBox="1"/>
          <p:nvPr/>
        </p:nvSpPr>
        <p:spPr>
          <a:xfrm>
            <a:off x="5114925" y="1647825"/>
            <a:ext cx="3296920" cy="1198880"/>
          </a:xfrm>
          <a:prstGeom prst="rect">
            <a:avLst/>
          </a:prstGeom>
          <a:noFill/>
        </p:spPr>
        <p:txBody>
          <a:bodyPr wrap="square" rtlCol="0" anchor="t">
            <a:spAutoFit/>
          </a:bodyPr>
          <a:p>
            <a:r>
              <a:rPr lang="en-US" sz="2400"/>
              <a:t>Develop - Acts as integration branch for feature branches.</a:t>
            </a: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a:xfrm>
            <a:off x="630555" y="1100455"/>
            <a:ext cx="7529830" cy="2105025"/>
          </a:xfrm>
        </p:spPr>
        <p:txBody>
          <a:bodyPr/>
          <a:lstStyle/>
          <a:p>
            <a:pPr marL="342900" indent="-342900">
              <a:buFont typeface="Arial" panose="020B0604020202020204" pitchFamily="34" charset="0"/>
              <a:buChar char="•"/>
            </a:pPr>
            <a:r>
              <a:rPr lang="uk-UA"/>
              <a:t>Each new feature should reside in its own branch.</a:t>
            </a:r>
            <a:endParaRPr lang="uk-UA"/>
          </a:p>
          <a:p>
            <a:pPr marL="342900" indent="-342900">
              <a:buFont typeface="Arial" panose="020B0604020202020204" pitchFamily="34" charset="0"/>
              <a:buChar char="•"/>
            </a:pPr>
            <a:r>
              <a:rPr lang="uk-UA"/>
              <a:t>Use develop branch as their parent branch.</a:t>
            </a:r>
            <a:endParaRPr lang="uk-UA"/>
          </a:p>
          <a:p>
            <a:pPr marL="342900" indent="-342900">
              <a:buFont typeface="Arial" panose="020B0604020202020204" pitchFamily="34" charset="0"/>
              <a:buChar char="•"/>
            </a:pPr>
            <a:r>
              <a:rPr lang="uk-UA"/>
              <a:t>When a feature is complete, it gets merged back into develop.</a:t>
            </a:r>
            <a:endParaRPr lang="uk-UA"/>
          </a:p>
          <a:p>
            <a:pPr marL="342900" indent="-342900">
              <a:buFont typeface="Arial" panose="020B0604020202020204" pitchFamily="34" charset="0"/>
              <a:buChar char="•"/>
            </a:pPr>
            <a:r>
              <a:rPr lang="uk-UA"/>
              <a:t>Features should never interact directly with master.</a:t>
            </a:r>
            <a:endParaRPr lang="uk-UA"/>
          </a:p>
        </p:txBody>
      </p:sp>
      <p:sp>
        <p:nvSpPr>
          <p:cNvPr id="8" name="Подзаголовок 7"/>
          <p:cNvSpPr>
            <a:spLocks noGrp="1"/>
          </p:cNvSpPr>
          <p:nvPr>
            <p:ph type="subTitle" idx="1"/>
          </p:nvPr>
        </p:nvSpPr>
        <p:spPr/>
        <p:txBody>
          <a:bodyPr/>
          <a:lstStyle/>
          <a:p>
            <a:r>
              <a:rPr lang="en-US" altLang="uk-UA"/>
              <a:t>F</a:t>
            </a:r>
            <a:r>
              <a:rPr lang="uk-UA"/>
              <a:t>eature</a:t>
            </a:r>
            <a:endParaRPr lang="uk-UA"/>
          </a:p>
        </p:txBody>
      </p:sp>
      <p:pic>
        <p:nvPicPr>
          <p:cNvPr id="2" name="Picture Placeholder 1"/>
          <p:cNvPicPr>
            <a:picLocks noChangeAspect="1"/>
          </p:cNvPicPr>
          <p:nvPr>
            <p:ph type="pic" sz="quarter" idx="10"/>
          </p:nvPr>
        </p:nvPicPr>
        <p:blipFill>
          <a:blip r:embed="rId1"/>
          <a:stretch>
            <a:fillRect/>
          </a:stretch>
        </p:blipFill>
        <p:spPr>
          <a:xfrm>
            <a:off x="1745615" y="3493770"/>
            <a:ext cx="5652770" cy="25006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3"/>
          <p:cNvSpPr>
            <a:spLocks noGrp="1"/>
          </p:cNvSpPr>
          <p:nvPr>
            <p:ph type="body" sz="half" idx="2"/>
          </p:nvPr>
        </p:nvSpPr>
        <p:spPr>
          <a:xfrm>
            <a:off x="107315" y="1499235"/>
            <a:ext cx="4024630" cy="4924425"/>
          </a:xfrm>
        </p:spPr>
        <p:txBody>
          <a:bodyPr>
            <a:normAutofit/>
          </a:bodyPr>
          <a:lstStyle/>
          <a:p>
            <a:r>
              <a:rPr lang="uk-UA" sz="1800"/>
              <a:t>Once develop has acquired enough features for a release:</a:t>
            </a:r>
            <a:endParaRPr lang="uk-UA" sz="1800"/>
          </a:p>
          <a:p>
            <a:pPr marL="285750" indent="-285750">
              <a:buFont typeface="Arial" panose="020B0604020202020204" pitchFamily="34" charset="0"/>
              <a:buChar char="•"/>
            </a:pPr>
            <a:r>
              <a:rPr lang="uk-UA" sz="1800"/>
              <a:t>Create a release branch using develop as their parent branch.</a:t>
            </a:r>
            <a:endParaRPr lang="uk-UA" sz="1800"/>
          </a:p>
          <a:p>
            <a:pPr marL="285750" indent="-285750">
              <a:buFont typeface="Arial" panose="020B0604020202020204" pitchFamily="34" charset="0"/>
              <a:buChar char="•"/>
            </a:pPr>
            <a:r>
              <a:rPr lang="uk-UA" sz="1800"/>
              <a:t>No new features can be added after this point (only release related tasks: bugs, documentation, etc).</a:t>
            </a:r>
            <a:endParaRPr lang="uk-UA" sz="1800"/>
          </a:p>
          <a:p>
            <a:r>
              <a:rPr lang="uk-UA" sz="1800"/>
              <a:t>​Once it's ready:</a:t>
            </a:r>
            <a:endParaRPr lang="uk-UA" sz="1800"/>
          </a:p>
          <a:p>
            <a:pPr marL="285750" indent="-285750">
              <a:buFont typeface="Arial" panose="020B0604020202020204" pitchFamily="34" charset="0"/>
              <a:buChar char="•"/>
            </a:pPr>
            <a:r>
              <a:rPr lang="uk-UA" sz="1800"/>
              <a:t>the release gets merged into master and tagged with a version number.</a:t>
            </a:r>
            <a:endParaRPr lang="uk-UA" sz="1800"/>
          </a:p>
          <a:p>
            <a:pPr marL="285750" indent="-285750">
              <a:buFont typeface="Arial" panose="020B0604020202020204" pitchFamily="34" charset="0"/>
              <a:buChar char="•"/>
            </a:pPr>
            <a:r>
              <a:rPr lang="uk-UA" sz="1800"/>
              <a:t>the release is merged back into develop (which may have progressed since the release was initiated).</a:t>
            </a:r>
            <a:endParaRPr lang="uk-UA" sz="1800"/>
          </a:p>
        </p:txBody>
      </p:sp>
      <p:sp>
        <p:nvSpPr>
          <p:cNvPr id="13" name="Подзаголовок 12"/>
          <p:cNvSpPr>
            <a:spLocks noGrp="1"/>
          </p:cNvSpPr>
          <p:nvPr>
            <p:ph type="subTitle" idx="4294967295"/>
          </p:nvPr>
        </p:nvSpPr>
        <p:spPr>
          <a:xfrm>
            <a:off x="272143" y="908050"/>
            <a:ext cx="8674220" cy="501650"/>
          </a:xfrm>
        </p:spPr>
        <p:txBody>
          <a:bodyPr>
            <a:normAutofit lnSpcReduction="20000"/>
          </a:bodyPr>
          <a:lstStyle/>
          <a:p>
            <a:pPr marL="0" indent="0" algn="ctr">
              <a:buNone/>
            </a:pPr>
            <a:r>
              <a:rPr lang="en-US" altLang="uk-UA"/>
              <a:t>Release</a:t>
            </a:r>
            <a:endParaRPr lang="en-US" altLang="uk-UA"/>
          </a:p>
        </p:txBody>
      </p:sp>
      <p:pic>
        <p:nvPicPr>
          <p:cNvPr id="2" name="Chart Placeholder 1"/>
          <p:cNvPicPr>
            <a:picLocks noChangeAspect="1"/>
          </p:cNvPicPr>
          <p:nvPr>
            <p:ph type="chart" sz="quarter" idx="10"/>
          </p:nvPr>
        </p:nvPicPr>
        <p:blipFill>
          <a:blip r:embed="rId1"/>
          <a:stretch>
            <a:fillRect/>
          </a:stretch>
        </p:blipFill>
        <p:spPr>
          <a:xfrm>
            <a:off x="3916045" y="2082165"/>
            <a:ext cx="5145405" cy="315214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47683" y="1614805"/>
            <a:ext cx="4191513" cy="4949829"/>
          </a:xfrm>
        </p:spPr>
        <p:txBody>
          <a:bodyPr/>
          <a:lstStyle/>
          <a:p>
            <a:r>
              <a:rPr lang="uk-UA" sz="2000" dirty="0"/>
              <a:t>Version control </a:t>
            </a:r>
            <a:r>
              <a:rPr lang="en-US" altLang="uk-UA" sz="2000" dirty="0"/>
              <a:t>system (VCS) </a:t>
            </a:r>
            <a:r>
              <a:rPr lang="uk-UA" sz="2000" dirty="0"/>
              <a:t>is a system that records changes to a file or set of files over time so that you can recall specific versions later.</a:t>
            </a:r>
            <a:endParaRPr lang="uk-UA" sz="2000" dirty="0"/>
          </a:p>
          <a:p>
            <a:r>
              <a:rPr lang="en-US" altLang="uk-UA" sz="2000" dirty="0"/>
              <a:t>VCS Types:</a:t>
            </a:r>
            <a:endParaRPr lang="en-US" altLang="uk-UA" sz="2000" dirty="0"/>
          </a:p>
          <a:p>
            <a:pPr marL="342900" indent="-342900">
              <a:buFont typeface="Arial" panose="020B0604020202020204" pitchFamily="34" charset="0"/>
              <a:buChar char="•"/>
            </a:pPr>
            <a:r>
              <a:rPr lang="en-US" altLang="uk-UA" sz="2000" dirty="0"/>
              <a:t>Local Version Control Systems</a:t>
            </a:r>
            <a:endParaRPr lang="en-US" altLang="uk-UA" sz="2000" dirty="0"/>
          </a:p>
          <a:p>
            <a:pPr marL="342900" indent="-342900">
              <a:buFont typeface="Arial" panose="020B0604020202020204" pitchFamily="34" charset="0"/>
              <a:buChar char="•"/>
            </a:pPr>
            <a:r>
              <a:rPr lang="en-US" altLang="uk-UA" sz="2000" dirty="0"/>
              <a:t>Centralized Version Control Systems</a:t>
            </a:r>
            <a:endParaRPr lang="en-US" altLang="uk-UA" sz="2000" dirty="0"/>
          </a:p>
          <a:p>
            <a:pPr marL="342900" indent="-342900">
              <a:buFont typeface="Arial" panose="020B0604020202020204" pitchFamily="34" charset="0"/>
              <a:buChar char="•"/>
            </a:pPr>
            <a:r>
              <a:rPr lang="en-US" altLang="uk-UA" sz="2000" dirty="0"/>
              <a:t>Distributed Version Control Systems</a:t>
            </a:r>
            <a:endParaRPr lang="en-US" altLang="uk-UA" sz="2000" dirty="0"/>
          </a:p>
          <a:p>
            <a:pPr marL="342900" indent="-342900">
              <a:buFont typeface="Arial" panose="020B0604020202020204" pitchFamily="34" charset="0"/>
              <a:buChar char="•"/>
            </a:pPr>
            <a:endParaRPr lang="en-US" altLang="uk-UA" sz="2000" dirty="0"/>
          </a:p>
          <a:p>
            <a:pPr>
              <a:buFont typeface="Arial" panose="020B0604020202020204" pitchFamily="34" charset="0"/>
            </a:pPr>
            <a:r>
              <a:rPr lang="en-US" altLang="uk-UA" sz="2000" b="1" dirty="0">
                <a:sym typeface="+mn-ea"/>
              </a:rPr>
              <a:t>GIT is </a:t>
            </a:r>
            <a:r>
              <a:rPr lang="en-US" altLang="uk-UA" sz="2000" dirty="0"/>
              <a:t> </a:t>
            </a:r>
            <a:r>
              <a:rPr lang="en-US" altLang="uk-UA" sz="2000" dirty="0">
                <a:sym typeface="+mn-ea"/>
              </a:rPr>
              <a:t>Distributed Version Control Systems</a:t>
            </a:r>
            <a:endParaRPr lang="en-US" altLang="uk-UA" sz="2000" dirty="0"/>
          </a:p>
        </p:txBody>
      </p:sp>
      <p:sp>
        <p:nvSpPr>
          <p:cNvPr id="2" name="Subtitle 1"/>
          <p:cNvSpPr>
            <a:spLocks noGrp="1"/>
          </p:cNvSpPr>
          <p:nvPr>
            <p:ph type="subTitle" idx="1"/>
          </p:nvPr>
        </p:nvSpPr>
        <p:spPr/>
        <p:txBody>
          <a:bodyPr/>
          <a:lstStyle/>
          <a:p>
            <a:r>
              <a:rPr lang="en-US" altLang="uk-UA" dirty="0"/>
              <a:t>Version control</a:t>
            </a:r>
            <a:endParaRPr lang="en-US" altLang="uk-UA" dirty="0"/>
          </a:p>
        </p:txBody>
      </p:sp>
      <p:pic>
        <p:nvPicPr>
          <p:cNvPr id="4" name="Picture Placeholder 3"/>
          <p:cNvPicPr>
            <a:picLocks noChangeAspect="1"/>
          </p:cNvPicPr>
          <p:nvPr>
            <p:ph type="pic" sz="quarter" idx="10"/>
          </p:nvPr>
        </p:nvPicPr>
        <p:blipFill>
          <a:blip r:embed="rId1"/>
          <a:stretch>
            <a:fillRect/>
          </a:stretch>
        </p:blipFill>
        <p:spPr>
          <a:xfrm>
            <a:off x="4712335" y="1123315"/>
            <a:ext cx="4232910" cy="4949825"/>
          </a:xfrm>
          <a:prstGeom prst="rect">
            <a:avLst/>
          </a:prstGeom>
        </p:spPr>
      </p:pic>
      <p:sp>
        <p:nvSpPr>
          <p:cNvPr id="7" name="Right Arrow 6"/>
          <p:cNvSpPr/>
          <p:nvPr/>
        </p:nvSpPr>
        <p:spPr>
          <a:xfrm rot="19800000">
            <a:off x="3658870" y="4671695"/>
            <a:ext cx="981710" cy="551815"/>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Текст 16"/>
          <p:cNvSpPr>
            <a:spLocks noGrp="1"/>
          </p:cNvSpPr>
          <p:nvPr>
            <p:ph type="body" sz="half" idx="2"/>
          </p:nvPr>
        </p:nvSpPr>
        <p:spPr>
          <a:xfrm>
            <a:off x="272415" y="961390"/>
            <a:ext cx="8227695" cy="2202815"/>
          </a:xfrm>
        </p:spPr>
        <p:txBody>
          <a:bodyPr>
            <a:normAutofit fontScale="90000"/>
          </a:bodyPr>
          <a:lstStyle/>
          <a:p>
            <a:pPr marL="285750" indent="-285750">
              <a:buFont typeface="Arial" panose="020B0604020202020204" pitchFamily="34" charset="0"/>
              <a:buChar char="•"/>
            </a:pPr>
            <a:r>
              <a:rPr lang="uk-UA"/>
              <a:t>Maintenance or “hotfix” branches are used to quickly patch production releases.</a:t>
            </a:r>
            <a:endParaRPr lang="uk-UA"/>
          </a:p>
          <a:p>
            <a:pPr marL="285750" indent="-285750">
              <a:buFont typeface="Arial" panose="020B0604020202020204" pitchFamily="34" charset="0"/>
              <a:buChar char="•"/>
            </a:pPr>
            <a:r>
              <a:rPr lang="uk-UA"/>
              <a:t>Should fork directly off of master.</a:t>
            </a:r>
            <a:endParaRPr lang="uk-UA"/>
          </a:p>
          <a:p>
            <a:pPr marL="285750" indent="-285750">
              <a:buFont typeface="Arial" panose="020B0604020202020204" pitchFamily="34" charset="0"/>
              <a:buChar char="•"/>
            </a:pPr>
            <a:r>
              <a:rPr lang="uk-UA"/>
              <a:t>Once fix is complete, it should be merged into both master and develop (or the current release branch)</a:t>
            </a:r>
            <a:endParaRPr lang="uk-UA"/>
          </a:p>
          <a:p>
            <a:pPr marL="285750" indent="-285750">
              <a:buFont typeface="Arial" panose="020B0604020202020204" pitchFamily="34" charset="0"/>
              <a:buChar char="•"/>
            </a:pPr>
            <a:r>
              <a:rPr lang="uk-UA"/>
              <a:t>master should be tagged with an updated version number.</a:t>
            </a:r>
            <a:endParaRPr lang="uk-UA"/>
          </a:p>
        </p:txBody>
      </p:sp>
      <p:sp>
        <p:nvSpPr>
          <p:cNvPr id="16" name="Подзаголовок 15"/>
          <p:cNvSpPr>
            <a:spLocks noGrp="1"/>
          </p:cNvSpPr>
          <p:nvPr>
            <p:ph type="subTitle" idx="1"/>
          </p:nvPr>
        </p:nvSpPr>
        <p:spPr>
          <a:xfrm>
            <a:off x="272415" y="393700"/>
            <a:ext cx="1379855" cy="454660"/>
          </a:xfrm>
        </p:spPr>
        <p:txBody>
          <a:bodyPr/>
          <a:lstStyle/>
          <a:p>
            <a:r>
              <a:rPr lang="uk-UA"/>
              <a:t>hotfix</a:t>
            </a:r>
            <a:endParaRPr lang="uk-UA"/>
          </a:p>
        </p:txBody>
      </p:sp>
      <p:pic>
        <p:nvPicPr>
          <p:cNvPr id="2" name="Chart Placeholder 1"/>
          <p:cNvPicPr>
            <a:picLocks noChangeAspect="1"/>
          </p:cNvPicPr>
          <p:nvPr>
            <p:ph type="chart" sz="quarter" idx="10"/>
          </p:nvPr>
        </p:nvPicPr>
        <p:blipFill>
          <a:blip r:embed="rId1"/>
          <a:stretch>
            <a:fillRect/>
          </a:stretch>
        </p:blipFill>
        <p:spPr>
          <a:xfrm>
            <a:off x="1709420" y="3277235"/>
            <a:ext cx="5801360" cy="287782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a:t>MERGE vs REBASE</a:t>
            </a:r>
            <a:endParaRPr lang="en-US"/>
          </a:p>
        </p:txBody>
      </p:sp>
      <p:sp>
        <p:nvSpPr>
          <p:cNvPr id="4" name="Text Box 3"/>
          <p:cNvSpPr txBox="1"/>
          <p:nvPr/>
        </p:nvSpPr>
        <p:spPr>
          <a:xfrm>
            <a:off x="921385" y="951865"/>
            <a:ext cx="7832090" cy="2584450"/>
          </a:xfrm>
          <a:prstGeom prst="rect">
            <a:avLst/>
          </a:prstGeom>
          <a:noFill/>
        </p:spPr>
        <p:txBody>
          <a:bodyPr wrap="square" rtlCol="0" anchor="t">
            <a:spAutoFit/>
          </a:bodyPr>
          <a:p>
            <a:pPr algn="just">
              <a:lnSpc>
                <a:spcPct val="150000"/>
              </a:lnSpc>
            </a:pPr>
            <a:r>
              <a:rPr lang="en-US"/>
              <a:t>The major benefit of rebasing is that you get a much cleaner project history. First, it eliminates the unnecessary merge commits required by git merge. Second, as you can see in the above diagram, rebasing also results in a perfectly linear project history—you can follow the tip of feature all the way to the beginning of the project without any forks. This makes it easier to navigate your project with commands like git log, git bisect, and gitk.</a:t>
            </a:r>
            <a:endParaRPr lang="en-US"/>
          </a:p>
        </p:txBody>
      </p:sp>
      <p:graphicFrame>
        <p:nvGraphicFramePr>
          <p:cNvPr id="5" name="Diagram 4"/>
          <p:cNvGraphicFramePr/>
          <p:nvPr/>
        </p:nvGraphicFramePr>
        <p:xfrm>
          <a:off x="2014855" y="3757295"/>
          <a:ext cx="4832350" cy="2414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r>
              <a:rPr lang="en-US"/>
              <a:t>“The golden rule of git rebase is to never use it on public branches”</a:t>
            </a:r>
            <a:endParaRPr lang="en-US"/>
          </a:p>
        </p:txBody>
      </p:sp>
      <p:sp>
        <p:nvSpPr>
          <p:cNvPr id="3" name="Title 2"/>
          <p:cNvSpPr>
            <a:spLocks noGrp="1"/>
          </p:cNvSpPr>
          <p:nvPr>
            <p:ph type="title"/>
          </p:nvPr>
        </p:nvSpPr>
        <p:spPr/>
        <p:txBody>
          <a:bodyPr/>
          <a:p>
            <a:r>
              <a:rPr lang="en-US" altLang="en-US"/>
              <a:t>Golden rule of Rebase</a:t>
            </a:r>
            <a:endParaRPr lang="en-US" altLang="en-US"/>
          </a:p>
        </p:txBody>
      </p:sp>
      <p:pic>
        <p:nvPicPr>
          <p:cNvPr id="4" name="Picture 3"/>
          <p:cNvPicPr>
            <a:picLocks noChangeAspect="1"/>
          </p:cNvPicPr>
          <p:nvPr/>
        </p:nvPicPr>
        <p:blipFill>
          <a:blip r:embed="rId1"/>
          <a:stretch>
            <a:fillRect/>
          </a:stretch>
        </p:blipFill>
        <p:spPr>
          <a:xfrm>
            <a:off x="1664970" y="2257425"/>
            <a:ext cx="5547995" cy="31089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Diagram 3"/>
          <p:cNvGraphicFramePr/>
          <p:nvPr/>
        </p:nvGraphicFramePr>
        <p:xfrm>
          <a:off x="508000" y="719455"/>
          <a:ext cx="8128000" cy="54184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p:txBody>
          <a:bodyPr/>
          <a:p>
            <a:pPr marL="342900" indent="-342900">
              <a:buFont typeface="Arial" panose="020B0604020202020204" pitchFamily="34" charset="0"/>
              <a:buChar char="•"/>
            </a:pPr>
            <a:r>
              <a:rPr lang="en-US"/>
              <a:t>Merge</a:t>
            </a:r>
            <a:endParaRPr lang="en-US"/>
          </a:p>
          <a:p>
            <a:r>
              <a:rPr lang="en-US"/>
              <a:t>Let's say you have created a branch for the purpose of developing a single feature. When you want to bring those changes back to master, you probably want merge (you don't care about maintaining all of the interim commits).</a:t>
            </a:r>
            <a:endParaRPr lang="en-US"/>
          </a:p>
          <a:p>
            <a:endParaRPr lang="en-US"/>
          </a:p>
          <a:p>
            <a:pPr marL="342900" indent="-342900">
              <a:buFont typeface="Arial" panose="020B0604020202020204" pitchFamily="34" charset="0"/>
              <a:buChar char="•"/>
            </a:pPr>
            <a:r>
              <a:rPr lang="en-US"/>
              <a:t>Rebase</a:t>
            </a:r>
            <a:endParaRPr lang="en-US"/>
          </a:p>
          <a:p>
            <a:r>
              <a:rPr lang="en-US"/>
              <a:t>A second scenario would be if you started doing some development and then another developer made an unrelated change. You probably want to pull and then rebase to base your changes from the current version from the repo.</a:t>
            </a:r>
            <a:endParaRPr lang="en-US"/>
          </a:p>
        </p:txBody>
      </p:sp>
      <p:sp>
        <p:nvSpPr>
          <p:cNvPr id="3" name="Title 2"/>
          <p:cNvSpPr>
            <a:spLocks noGrp="1"/>
          </p:cNvSpPr>
          <p:nvPr>
            <p:ph type="title"/>
          </p:nvPr>
        </p:nvSpPr>
        <p:spPr/>
        <p:txBody>
          <a:bodyPr/>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6395" y="770255"/>
            <a:ext cx="8578215" cy="3784600"/>
          </a:xfrm>
          <a:prstGeom prst="rect">
            <a:avLst/>
          </a:prstGeom>
          <a:noFill/>
        </p:spPr>
        <p:txBody>
          <a:bodyPr wrap="square" rtlCol="0" anchor="t">
            <a:spAutoFit/>
          </a:bodyPr>
          <a:p>
            <a:pPr algn="ctr">
              <a:lnSpc>
                <a:spcPct val="150000"/>
              </a:lnSpc>
            </a:pPr>
            <a:r>
              <a:rPr lang="en-US" altLang="uk-UA" sz="2000">
                <a:sym typeface="+mn-ea"/>
              </a:rPr>
              <a:t>Reference: </a:t>
            </a:r>
            <a:endParaRPr lang="en-US" altLang="uk-UA" sz="2000">
              <a:sym typeface="+mn-ea"/>
            </a:endParaRPr>
          </a:p>
          <a:p>
            <a:pPr algn="l">
              <a:lnSpc>
                <a:spcPct val="150000"/>
              </a:lnSpc>
            </a:pPr>
            <a:r>
              <a:rPr lang="en-US" altLang="uk-UA" sz="2000">
                <a:sym typeface="+mn-ea"/>
              </a:rPr>
              <a:t>https://www.atlassian.com/git/tutorials/merging-vs-rebasing</a:t>
            </a:r>
            <a:endParaRPr lang="en-US" altLang="uk-UA" sz="2000">
              <a:sym typeface="+mn-ea"/>
            </a:endParaRPr>
          </a:p>
          <a:p>
            <a:pPr algn="l">
              <a:lnSpc>
                <a:spcPct val="150000"/>
              </a:lnSpc>
            </a:pPr>
            <a:r>
              <a:rPr lang="en-US" altLang="uk-UA" sz="2000">
                <a:sym typeface="+mn-ea"/>
              </a:rPr>
              <a:t>https://habrahabr.ru/post/106912/</a:t>
            </a:r>
            <a:endParaRPr lang="en-US" altLang="uk-UA" sz="2000">
              <a:sym typeface="+mn-ea"/>
            </a:endParaRPr>
          </a:p>
          <a:p>
            <a:pPr algn="l">
              <a:lnSpc>
                <a:spcPct val="150000"/>
              </a:lnSpc>
            </a:pPr>
            <a:r>
              <a:rPr lang="en-US" altLang="uk-UA" sz="2000">
                <a:sym typeface="+mn-ea"/>
              </a:rPr>
              <a:t>http://product.hubspot.com/blog/git-and-github-tutorial-for-beginners</a:t>
            </a:r>
            <a:endParaRPr lang="en-US" altLang="uk-UA" sz="2000">
              <a:sym typeface="+mn-ea"/>
            </a:endParaRPr>
          </a:p>
          <a:p>
            <a:pPr algn="l">
              <a:lnSpc>
                <a:spcPct val="150000"/>
              </a:lnSpc>
            </a:pPr>
            <a:r>
              <a:rPr lang="en-US" sz="2000"/>
              <a:t>https://confluence.atlassian.com/bitbucketserver/basic-git-commands-776639767.html</a:t>
            </a:r>
            <a:endParaRPr lang="en-US" sz="2000"/>
          </a:p>
          <a:p>
            <a:pPr algn="l">
              <a:lnSpc>
                <a:spcPct val="150000"/>
              </a:lnSpc>
            </a:pPr>
            <a:r>
              <a:rPr lang="en-US" sz="2000"/>
              <a:t>http://eax.me/git-commands/</a:t>
            </a:r>
            <a:endParaRPr lang="en-US" sz="2000"/>
          </a:p>
          <a:p>
            <a:pPr algn="l">
              <a:lnSpc>
                <a:spcPct val="150000"/>
              </a:lnSpc>
            </a:pPr>
            <a:r>
              <a:rPr lang="en-US" sz="2000"/>
              <a:t>http://slides.com/acanimal/git#/</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Текст 8"/>
          <p:cNvSpPr>
            <a:spLocks noGrp="1"/>
          </p:cNvSpPr>
          <p:nvPr>
            <p:ph type="body" sz="half" idx="2"/>
          </p:nvPr>
        </p:nvSpPr>
        <p:spPr>
          <a:xfrm>
            <a:off x="131445" y="809625"/>
            <a:ext cx="4058920" cy="4959350"/>
          </a:xfrm>
        </p:spPr>
        <p:txBody>
          <a:bodyPr>
            <a:normAutofit fontScale="80000"/>
          </a:bodyPr>
          <a:lstStyle/>
          <a:p>
            <a:pPr algn="just">
              <a:lnSpc>
                <a:spcPct val="150000"/>
              </a:lnSpc>
            </a:pPr>
            <a:r>
              <a:rPr lang="uk-UA">
                <a:solidFill>
                  <a:schemeClr val="tx1"/>
                </a:solidFill>
                <a:effectLst>
                  <a:outerShdw blurRad="38100" dist="19050" dir="2700000" algn="tl" rotWithShape="0">
                    <a:schemeClr val="dk1">
                      <a:alpha val="40000"/>
                    </a:schemeClr>
                  </a:outerShdw>
                </a:effectLst>
              </a:rPr>
              <a:t>The major difference between Git and any other VCS (Subversion and friends included) is the way Git thinks about its data. Conceptually, most other systems store information as a list of file-based changes. These systems (CVS, Subversion, Perforce, Bazaar, and so on) think of the information they keep as a set of files and the changes made to each file over time.</a:t>
            </a:r>
            <a:endParaRPr lang="uk-UA">
              <a:solidFill>
                <a:schemeClr val="tx1"/>
              </a:solidFill>
              <a:effectLst>
                <a:outerShdw blurRad="38100" dist="19050" dir="2700000" algn="tl" rotWithShape="0">
                  <a:schemeClr val="dk1">
                    <a:alpha val="40000"/>
                  </a:schemeClr>
                </a:outerShdw>
              </a:effectLst>
            </a:endParaRPr>
          </a:p>
          <a:p>
            <a:pPr algn="just">
              <a:lnSpc>
                <a:spcPct val="150000"/>
              </a:lnSpc>
            </a:pPr>
            <a:endParaRPr lang="uk-UA" altLang="uk-UA">
              <a:solidFill>
                <a:schemeClr val="tx1"/>
              </a:solidFill>
              <a:effectLst>
                <a:outerShdw blurRad="38100" dist="19050" dir="2700000" algn="tl" rotWithShape="0">
                  <a:schemeClr val="dk1">
                    <a:alpha val="40000"/>
                  </a:schemeClr>
                </a:outerShdw>
              </a:effectLst>
            </a:endParaRPr>
          </a:p>
        </p:txBody>
      </p:sp>
      <p:pic>
        <p:nvPicPr>
          <p:cNvPr id="2" name="Picture Placeholder 1"/>
          <p:cNvPicPr>
            <a:picLocks noChangeAspect="1"/>
          </p:cNvPicPr>
          <p:nvPr>
            <p:ph type="pic" sz="quarter" idx="10"/>
          </p:nvPr>
        </p:nvPicPr>
        <p:blipFill>
          <a:blip r:embed="rId1"/>
          <a:stretch>
            <a:fillRect/>
          </a:stretch>
        </p:blipFill>
        <p:spPr>
          <a:xfrm>
            <a:off x="4383405" y="906780"/>
            <a:ext cx="4554855" cy="1863090"/>
          </a:xfrm>
          <a:prstGeom prst="rect">
            <a:avLst/>
          </a:prstGeom>
        </p:spPr>
      </p:pic>
      <p:pic>
        <p:nvPicPr>
          <p:cNvPr id="4" name="Picture 3"/>
          <p:cNvPicPr>
            <a:picLocks noChangeAspect="1"/>
          </p:cNvPicPr>
          <p:nvPr/>
        </p:nvPicPr>
        <p:blipFill>
          <a:blip r:embed="rId2"/>
          <a:stretch>
            <a:fillRect/>
          </a:stretch>
        </p:blipFill>
        <p:spPr>
          <a:xfrm>
            <a:off x="4383405" y="3675380"/>
            <a:ext cx="4554855" cy="1806575"/>
          </a:xfrm>
          <a:prstGeom prst="rect">
            <a:avLst/>
          </a:prstGeom>
        </p:spPr>
      </p:pic>
      <p:sp>
        <p:nvSpPr>
          <p:cNvPr id="5" name="Text Box 4"/>
          <p:cNvSpPr txBox="1"/>
          <p:nvPr/>
        </p:nvSpPr>
        <p:spPr>
          <a:xfrm>
            <a:off x="6442075" y="5768975"/>
            <a:ext cx="437515" cy="368300"/>
          </a:xfrm>
          <a:prstGeom prst="rect">
            <a:avLst/>
          </a:prstGeom>
          <a:noFill/>
        </p:spPr>
        <p:txBody>
          <a:bodyPr wrap="none" rtlCol="0" anchor="t">
            <a:spAutoFit/>
          </a:bodyPr>
          <a:p>
            <a:pPr algn="just"/>
            <a:r>
              <a:rPr lang="en-US" altLang="uk-UA">
                <a:sym typeface="+mn-ea"/>
              </a:rPr>
              <a:t>git</a:t>
            </a:r>
            <a:endParaRPr lang="en-US"/>
          </a:p>
        </p:txBody>
      </p:sp>
      <p:sp>
        <p:nvSpPr>
          <p:cNvPr id="6" name="Text Box 5"/>
          <p:cNvSpPr txBox="1"/>
          <p:nvPr/>
        </p:nvSpPr>
        <p:spPr>
          <a:xfrm>
            <a:off x="6166485" y="2901315"/>
            <a:ext cx="713105" cy="368300"/>
          </a:xfrm>
          <a:prstGeom prst="rect">
            <a:avLst/>
          </a:prstGeom>
          <a:noFill/>
        </p:spPr>
        <p:txBody>
          <a:bodyPr wrap="none" rtlCol="0" anchor="t">
            <a:spAutoFit/>
          </a:bodyPr>
          <a:p>
            <a:pPr algn="just"/>
            <a:r>
              <a:rPr lang="en-US" altLang="uk-UA">
                <a:sym typeface="+mn-ea"/>
              </a:rPr>
              <a:t>other</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US"/>
              <a:t>Spaces</a:t>
            </a:r>
            <a:endParaRPr lang="en-US"/>
          </a:p>
        </p:txBody>
      </p:sp>
      <p:pic>
        <p:nvPicPr>
          <p:cNvPr id="4" name="Table Placeholder 3"/>
          <p:cNvPicPr>
            <a:picLocks noChangeAspect="1"/>
          </p:cNvPicPr>
          <p:nvPr>
            <p:ph type="tbl" sz="quarter" idx="10"/>
          </p:nvPr>
        </p:nvPicPr>
        <p:blipFill>
          <a:blip r:embed="rId1"/>
          <a:stretch>
            <a:fillRect/>
          </a:stretch>
        </p:blipFill>
        <p:spPr>
          <a:xfrm>
            <a:off x="1023620" y="1483360"/>
            <a:ext cx="7096125" cy="38912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Table Placeholder 3"/>
          <p:cNvPicPr>
            <a:picLocks noChangeAspect="1"/>
          </p:cNvPicPr>
          <p:nvPr>
            <p:ph type="tbl" sz="quarter" idx="10"/>
          </p:nvPr>
        </p:nvPicPr>
        <p:blipFill>
          <a:blip r:embed="rId1"/>
          <a:stretch>
            <a:fillRect/>
          </a:stretch>
        </p:blipFill>
        <p:spPr>
          <a:xfrm>
            <a:off x="1502410" y="2830830"/>
            <a:ext cx="6139815" cy="2787650"/>
          </a:xfrm>
          <a:prstGeom prst="rect">
            <a:avLst/>
          </a:prstGeom>
        </p:spPr>
      </p:pic>
      <p:sp>
        <p:nvSpPr>
          <p:cNvPr id="6" name="Text Box 5"/>
          <p:cNvSpPr txBox="1"/>
          <p:nvPr/>
        </p:nvSpPr>
        <p:spPr>
          <a:xfrm>
            <a:off x="431165" y="310515"/>
            <a:ext cx="8056880" cy="2030095"/>
          </a:xfrm>
          <a:prstGeom prst="rect">
            <a:avLst/>
          </a:prstGeom>
          <a:noFill/>
        </p:spPr>
        <p:txBody>
          <a:bodyPr wrap="square" rtlCol="0" anchor="t">
            <a:spAutoFit/>
          </a:bodyPr>
          <a:p>
            <a:r>
              <a:rPr lang="en-US"/>
              <a:t>Git has three main states that your files can reside in: committed, modified, and staged. Committed means that the data is safely stored in your local database. Modified means that you have changed the file but have not committed it to your database yet. Staged means that you have marked a modified file in its current version to go into your next commit snapshot.</a:t>
            </a:r>
            <a:endParaRPr lang="en-US"/>
          </a:p>
          <a:p>
            <a:r>
              <a:rPr lang="en-US"/>
              <a:t>This leads us to the three main sections of a Git project: the Git directory, the working tree, and the staging area.</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272415" y="1583055"/>
            <a:ext cx="8620760" cy="4185920"/>
          </a:xfrm>
        </p:spPr>
        <p:txBody>
          <a:bodyPr/>
          <a:p>
            <a:r>
              <a:rPr lang="en-US"/>
              <a:t>1) Change Path</a:t>
            </a:r>
            <a:endParaRPr lang="en-US"/>
          </a:p>
          <a:p>
            <a:r>
              <a:rPr lang="en-US"/>
              <a:t>$ cd /...path.../my_project </a:t>
            </a:r>
            <a:endParaRPr lang="uk-UA" altLang="en-US"/>
          </a:p>
          <a:p>
            <a:r>
              <a:rPr lang="en-US"/>
              <a:t>2) Initialize repository</a:t>
            </a:r>
            <a:endParaRPr lang="en-US"/>
          </a:p>
          <a:p>
            <a:r>
              <a:rPr lang="en-US"/>
              <a:t>$ git init </a:t>
            </a:r>
            <a:endParaRPr lang="en-US"/>
          </a:p>
          <a:p>
            <a:endParaRPr lang="en-US"/>
          </a:p>
        </p:txBody>
      </p:sp>
      <p:sp>
        <p:nvSpPr>
          <p:cNvPr id="3" name="Title 2"/>
          <p:cNvSpPr>
            <a:spLocks noGrp="1"/>
          </p:cNvSpPr>
          <p:nvPr>
            <p:ph type="title"/>
          </p:nvPr>
        </p:nvSpPr>
        <p:spPr>
          <a:xfrm>
            <a:off x="272415" y="343535"/>
            <a:ext cx="8674100" cy="758190"/>
          </a:xfrm>
        </p:spPr>
        <p:txBody>
          <a:bodyPr/>
          <a:p>
            <a:r>
              <a:rPr lang="en-US"/>
              <a:t>Initializing a Repository in an Existing Directory</a:t>
            </a:r>
            <a:endParaRPr lang="en-US"/>
          </a:p>
        </p:txBody>
      </p:sp>
      <p:pic>
        <p:nvPicPr>
          <p:cNvPr id="8" name="Picture 7"/>
          <p:cNvPicPr>
            <a:picLocks noChangeAspect="1"/>
          </p:cNvPicPr>
          <p:nvPr/>
        </p:nvPicPr>
        <p:blipFill>
          <a:blip r:embed="rId1"/>
          <a:stretch>
            <a:fillRect/>
          </a:stretch>
        </p:blipFill>
        <p:spPr>
          <a:xfrm>
            <a:off x="560070" y="3482340"/>
            <a:ext cx="7976235" cy="214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t>Creating text file and configuration </a:t>
            </a:r>
            <a:endParaRPr lang="en-US"/>
          </a:p>
        </p:txBody>
      </p:sp>
      <p:pic>
        <p:nvPicPr>
          <p:cNvPr id="5" name="Table Placeholder 4"/>
          <p:cNvPicPr>
            <a:picLocks noChangeAspect="1"/>
          </p:cNvPicPr>
          <p:nvPr>
            <p:ph type="tbl" sz="quarter" idx="10"/>
          </p:nvPr>
        </p:nvPicPr>
        <p:blipFill>
          <a:blip r:embed="rId1"/>
          <a:stretch>
            <a:fillRect/>
          </a:stretch>
        </p:blipFill>
        <p:spPr>
          <a:xfrm>
            <a:off x="382905" y="1290320"/>
            <a:ext cx="4767580" cy="2143125"/>
          </a:xfrm>
          <a:prstGeom prst="rect">
            <a:avLst/>
          </a:prstGeom>
        </p:spPr>
      </p:pic>
      <p:sp>
        <p:nvSpPr>
          <p:cNvPr id="6" name="Title 3"/>
          <p:cNvSpPr/>
          <p:nvPr/>
        </p:nvSpPr>
        <p:spPr>
          <a:xfrm>
            <a:off x="272144" y="3350503"/>
            <a:ext cx="8674214" cy="525970"/>
          </a:xfrm>
          <a:prstGeom prst="rect">
            <a:avLst/>
          </a:prstGeom>
        </p:spPr>
        <p:txBody>
          <a:bodyPr vert="horz" lIns="91440" tIns="45720" rIns="91440" bIns="45720" rtlCol="0" anchor="ctr">
            <a:noAutofit/>
          </a:bodyPr>
          <a:lstStyle>
            <a:lvl1pPr algn="l" defTabSz="913765" rtl="0" eaLnBrk="1" latinLnBrk="0" hangingPunct="1">
              <a:lnSpc>
                <a:spcPct val="90000"/>
              </a:lnSpc>
              <a:spcBef>
                <a:spcPct val="0"/>
              </a:spcBef>
              <a:buNone/>
              <a:defRPr sz="3500" kern="1200">
                <a:solidFill>
                  <a:schemeClr val="accent1"/>
                </a:solidFill>
                <a:latin typeface="+mj-lt"/>
                <a:ea typeface="+mj-ea"/>
                <a:cs typeface="+mj-cs"/>
              </a:defRPr>
            </a:lvl1pPr>
          </a:lstStyle>
          <a:p>
            <a:endParaRPr lang="en-US"/>
          </a:p>
        </p:txBody>
      </p:sp>
      <p:pic>
        <p:nvPicPr>
          <p:cNvPr id="7" name="Picture 6"/>
          <p:cNvPicPr>
            <a:picLocks noChangeAspect="1"/>
          </p:cNvPicPr>
          <p:nvPr/>
        </p:nvPicPr>
        <p:blipFill>
          <a:blip r:embed="rId2"/>
          <a:stretch>
            <a:fillRect/>
          </a:stretch>
        </p:blipFill>
        <p:spPr>
          <a:xfrm>
            <a:off x="382905" y="4381500"/>
            <a:ext cx="4584065" cy="1016635"/>
          </a:xfrm>
          <a:prstGeom prst="rect">
            <a:avLst/>
          </a:prstGeom>
        </p:spPr>
      </p:pic>
      <p:sp>
        <p:nvSpPr>
          <p:cNvPr id="8" name="Text Box 7"/>
          <p:cNvSpPr txBox="1"/>
          <p:nvPr/>
        </p:nvSpPr>
        <p:spPr>
          <a:xfrm>
            <a:off x="5599430" y="4476750"/>
            <a:ext cx="3347085" cy="922020"/>
          </a:xfrm>
          <a:prstGeom prst="rect">
            <a:avLst/>
          </a:prstGeom>
          <a:noFill/>
        </p:spPr>
        <p:txBody>
          <a:bodyPr wrap="square" rtlCol="0" anchor="t">
            <a:spAutoFit/>
          </a:bodyPr>
          <a:p>
            <a:r>
              <a:rPr lang="en-US"/>
              <a:t>This information is used to know which user has done which commits.</a:t>
            </a:r>
            <a:endParaRPr lang="en-US"/>
          </a:p>
        </p:txBody>
      </p:sp>
      <p:sp>
        <p:nvSpPr>
          <p:cNvPr id="9" name="Text Box 8"/>
          <p:cNvSpPr txBox="1"/>
          <p:nvPr/>
        </p:nvSpPr>
        <p:spPr>
          <a:xfrm>
            <a:off x="5241290" y="1428115"/>
            <a:ext cx="3705225" cy="645160"/>
          </a:xfrm>
          <a:prstGeom prst="rect">
            <a:avLst/>
          </a:prstGeom>
          <a:noFill/>
        </p:spPr>
        <p:txBody>
          <a:bodyPr wrap="square" rtlCol="0" anchor="t">
            <a:spAutoFit/>
          </a:bodyPr>
          <a:p>
            <a:r>
              <a:rPr lang="en-US">
                <a:sym typeface="+mn-ea"/>
              </a:rPr>
              <a:t>git status - Current state of the repository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1306830" y="426720"/>
            <a:ext cx="6685280" cy="475615"/>
          </a:xfrm>
        </p:spPr>
        <p:txBody>
          <a:bodyPr/>
          <a:p>
            <a:pPr algn="ctr"/>
            <a:r>
              <a:rPr lang="en-US">
                <a:sym typeface="+mn-ea"/>
              </a:rPr>
              <a:t>First commit</a:t>
            </a:r>
            <a:endParaRPr lang="en-US"/>
          </a:p>
        </p:txBody>
      </p:sp>
      <p:pic>
        <p:nvPicPr>
          <p:cNvPr id="5" name="Table Placeholder 4"/>
          <p:cNvPicPr>
            <a:picLocks noChangeAspect="1"/>
          </p:cNvPicPr>
          <p:nvPr>
            <p:ph type="tbl" sz="quarter" idx="10"/>
          </p:nvPr>
        </p:nvPicPr>
        <p:blipFill>
          <a:blip r:embed="rId1"/>
          <a:stretch>
            <a:fillRect/>
          </a:stretch>
        </p:blipFill>
        <p:spPr>
          <a:xfrm>
            <a:off x="312420" y="1818640"/>
            <a:ext cx="4617085" cy="1525905"/>
          </a:xfrm>
          <a:prstGeom prst="rect">
            <a:avLst/>
          </a:prstGeom>
        </p:spPr>
      </p:pic>
      <p:sp>
        <p:nvSpPr>
          <p:cNvPr id="7" name="Text Box 6"/>
          <p:cNvSpPr txBox="1"/>
          <p:nvPr/>
        </p:nvSpPr>
        <p:spPr>
          <a:xfrm>
            <a:off x="312420" y="1105535"/>
            <a:ext cx="7951470" cy="645160"/>
          </a:xfrm>
          <a:prstGeom prst="rect">
            <a:avLst/>
          </a:prstGeom>
          <a:noFill/>
        </p:spPr>
        <p:txBody>
          <a:bodyPr wrap="none" rtlCol="0" anchor="t">
            <a:spAutoFit/>
          </a:bodyPr>
          <a:p>
            <a:pPr algn="l"/>
            <a:r>
              <a:rPr lang="en-US">
                <a:sym typeface="+mn-ea"/>
              </a:rPr>
              <a:t>git add - Add one or more files to staging</a:t>
            </a:r>
            <a:endParaRPr lang="en-US">
              <a:sym typeface="+mn-ea"/>
            </a:endParaRPr>
          </a:p>
          <a:p>
            <a:pPr algn="l"/>
            <a:r>
              <a:rPr lang="en-US">
                <a:sym typeface="+mn-ea"/>
              </a:rPr>
              <a:t>git commit - Commit changes to head (but not yet to the remote repository):</a:t>
            </a:r>
            <a:endParaRPr lang="en-US">
              <a:sym typeface="+mn-ea"/>
            </a:endParaRPr>
          </a:p>
        </p:txBody>
      </p:sp>
      <p:pic>
        <p:nvPicPr>
          <p:cNvPr id="8" name="Picture 7"/>
          <p:cNvPicPr>
            <a:picLocks noChangeAspect="1"/>
          </p:cNvPicPr>
          <p:nvPr/>
        </p:nvPicPr>
        <p:blipFill>
          <a:blip r:embed="rId2"/>
          <a:stretch>
            <a:fillRect/>
          </a:stretch>
        </p:blipFill>
        <p:spPr>
          <a:xfrm>
            <a:off x="2752725" y="5180330"/>
            <a:ext cx="6029960" cy="1299210"/>
          </a:xfrm>
          <a:prstGeom prst="rect">
            <a:avLst/>
          </a:prstGeom>
        </p:spPr>
      </p:pic>
      <p:sp>
        <p:nvSpPr>
          <p:cNvPr id="9" name="Text Box 8"/>
          <p:cNvSpPr txBox="1"/>
          <p:nvPr/>
        </p:nvSpPr>
        <p:spPr>
          <a:xfrm>
            <a:off x="269240" y="4325620"/>
            <a:ext cx="3673475" cy="368300"/>
          </a:xfrm>
          <a:prstGeom prst="rect">
            <a:avLst/>
          </a:prstGeom>
          <a:noFill/>
        </p:spPr>
        <p:txBody>
          <a:bodyPr wrap="square" rtlCol="0" anchor="t">
            <a:spAutoFit/>
          </a:bodyPr>
          <a:p>
            <a:pPr algn="l"/>
            <a:r>
              <a:rPr lang="en-US">
                <a:sym typeface="+mn-ea"/>
              </a:rPr>
              <a:t>git log - Shows the commit logs</a:t>
            </a:r>
            <a:endParaRPr 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0"/>
          </p:nvPr>
        </p:nvSpPr>
        <p:spPr>
          <a:xfrm>
            <a:off x="272415" y="1808480"/>
            <a:ext cx="8620760" cy="3960495"/>
          </a:xfrm>
        </p:spPr>
        <p:txBody>
          <a:bodyPr/>
          <a:p>
            <a:r>
              <a:rPr lang="en-US"/>
              <a:t>git status - show the working tree status</a:t>
            </a:r>
            <a:endParaRPr lang="en-US"/>
          </a:p>
          <a:p>
            <a:r>
              <a:rPr lang="en-US"/>
              <a:t>git log - show the history of changes through the commit logs</a:t>
            </a:r>
            <a:endParaRPr lang="en-US"/>
          </a:p>
        </p:txBody>
      </p:sp>
      <p:sp>
        <p:nvSpPr>
          <p:cNvPr id="3" name="Title 2"/>
          <p:cNvSpPr>
            <a:spLocks noGrp="1"/>
          </p:cNvSpPr>
          <p:nvPr>
            <p:ph type="title"/>
          </p:nvPr>
        </p:nvSpPr>
        <p:spPr>
          <a:xfrm>
            <a:off x="218804" y="743193"/>
            <a:ext cx="8674214" cy="525970"/>
          </a:xfrm>
        </p:spPr>
        <p:txBody>
          <a:bodyPr/>
          <a:p>
            <a:pPr algn="ctr"/>
            <a:r>
              <a:rPr lang="en-US"/>
              <a:t>status vs log</a:t>
            </a:r>
            <a:endParaRPr lang="en-US"/>
          </a:p>
        </p:txBody>
      </p:sp>
    </p:spTree>
  </p:cSld>
  <p:clrMapOvr>
    <a:masterClrMapping/>
  </p:clrMapOvr>
</p:sld>
</file>

<file path=ppt/theme/theme1.xml><?xml version="1.0" encoding="utf-8"?>
<a:theme xmlns:a="http://schemas.openxmlformats.org/drawingml/2006/main" name="Title Slides Brand Panel">
  <a:themeElements>
    <a:clrScheme name="SoftServe Color Scheme">
      <a:dk1>
        <a:srgbClr val="131515"/>
      </a:dk1>
      <a:lt1>
        <a:srgbClr val="FFFFFF"/>
      </a:lt1>
      <a:dk2>
        <a:srgbClr val="171B65"/>
      </a:dk2>
      <a:lt2>
        <a:srgbClr val="00B4D5"/>
      </a:lt2>
      <a:accent1>
        <a:srgbClr val="171B65"/>
      </a:accent1>
      <a:accent2>
        <a:srgbClr val="00B4D5"/>
      </a:accent2>
      <a:accent3>
        <a:srgbClr val="BED62F"/>
      </a:accent3>
      <a:accent4>
        <a:srgbClr val="CBCECE"/>
      </a:accent4>
      <a:accent5>
        <a:srgbClr val="515D65"/>
      </a:accent5>
      <a:accent6>
        <a:srgbClr val="FFFFF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Slides with Logo">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ter Slides">
  <a:themeElements>
    <a:clrScheme name="softserve_color">
      <a:dk1>
        <a:srgbClr val="171B65"/>
      </a:dk1>
      <a:lt1>
        <a:srgbClr val="FFFFFF"/>
      </a:lt1>
      <a:dk2>
        <a:srgbClr val="171B65"/>
      </a:dk2>
      <a:lt2>
        <a:srgbClr val="00B4D5"/>
      </a:lt2>
      <a:accent1>
        <a:srgbClr val="171B65"/>
      </a:accent1>
      <a:accent2>
        <a:srgbClr val="00B4D5"/>
      </a:accent2>
      <a:accent3>
        <a:srgbClr val="FFFFFF"/>
      </a:accent3>
      <a:accent4>
        <a:srgbClr val="CBCECE"/>
      </a:accent4>
      <a:accent5>
        <a:srgbClr val="515D65"/>
      </a:accent5>
      <a:accent6>
        <a:srgbClr val="BED62F"/>
      </a:accent6>
      <a:hlink>
        <a:srgbClr val="00B4D5"/>
      </a:hlink>
      <a:folHlink>
        <a:srgbClr val="356A95"/>
      </a:folHlink>
    </a:clrScheme>
    <a:fontScheme name="ss">
      <a:majorFont>
        <a:latin typeface="Tahoma"/>
        <a:ea typeface=""/>
        <a:cs typeface=""/>
      </a:majorFont>
      <a:minorFont>
        <a:latin typeface="Tahom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5273</Words>
  <Application>WPS Presentation</Application>
  <PresentationFormat>On-screen Show (4:3)</PresentationFormat>
  <Paragraphs>158</Paragraphs>
  <Slides>25</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25</vt:i4>
      </vt:variant>
    </vt:vector>
  </HeadingPairs>
  <TitlesOfParts>
    <vt:vector size="38" baseType="lpstr">
      <vt:lpstr>Arial</vt:lpstr>
      <vt:lpstr>SimSun</vt:lpstr>
      <vt:lpstr>Wingdings</vt:lpstr>
      <vt:lpstr>Arial</vt:lpstr>
      <vt:lpstr>Tahoma</vt:lpstr>
      <vt:lpstr>Tahoma</vt:lpstr>
      <vt:lpstr>Microsoft YaHei</vt:lpstr>
      <vt:lpstr/>
      <vt:lpstr>Arial Unicode MS</vt:lpstr>
      <vt:lpstr>Calibri</vt:lpstr>
      <vt:lpstr>Title Slides Brand Panel</vt:lpstr>
      <vt:lpstr>Blank Slides with Logo</vt:lpstr>
      <vt:lpstr>Chapter Slides</vt:lpstr>
      <vt:lpstr>Git</vt:lpstr>
      <vt:lpstr>PowerPoint 演示文稿</vt:lpstr>
      <vt:lpstr>PowerPoint 演示文稿</vt:lpstr>
      <vt:lpstr>Spaces</vt:lpstr>
      <vt:lpstr>PowerPoint 演示文稿</vt:lpstr>
      <vt:lpstr>Initializing a Repository in an Existing Directory</vt:lpstr>
      <vt:lpstr>Creating text file and configuration </vt:lpstr>
      <vt:lpstr>First commit</vt:lpstr>
      <vt:lpstr>status vs log</vt:lpstr>
      <vt:lpstr>Branches</vt:lpstr>
      <vt:lpstr>connecting to github(remote repo)</vt:lpstr>
      <vt:lpstr>Marge </vt:lpstr>
      <vt:lpstr>Rebase</vt:lpstr>
      <vt:lpstr>Push &amp; Pull</vt:lpstr>
      <vt:lpstr>merge conflicts</vt:lpstr>
      <vt:lpstr>Git branching model</vt:lpstr>
      <vt:lpstr>PowerPoint 演示文稿</vt:lpstr>
      <vt:lpstr>PowerPoint 演示文稿</vt:lpstr>
      <vt:lpstr>PowerPoint 演示文稿</vt:lpstr>
      <vt:lpstr>PowerPoint 演示文稿</vt:lpstr>
      <vt:lpstr>MERGE vs REBASE</vt:lpstr>
      <vt:lpstr>Golden rule of Rebase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Andrew</dc:creator>
  <cp:lastModifiedBy>Taras</cp:lastModifiedBy>
  <cp:revision>120</cp:revision>
  <dcterms:created xsi:type="dcterms:W3CDTF">2015-09-10T13:48:00Z</dcterms:created>
  <dcterms:modified xsi:type="dcterms:W3CDTF">2017-10-13T20:50:51Z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1033-10.2.0.5934</vt:lpwstr>
  </property>
</Properties>
</file>