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1"/>
  </p:notesMasterIdLst>
  <p:handoutMasterIdLst>
    <p:handoutMasterId r:id="rId12"/>
  </p:handoutMasterIdLst>
  <p:sldIdLst>
    <p:sldId id="287" r:id="rId4"/>
    <p:sldId id="268" r:id="rId5"/>
    <p:sldId id="267" r:id="rId6"/>
    <p:sldId id="281" r:id="rId7"/>
    <p:sldId id="282" r:id="rId8"/>
    <p:sldId id="270" r:id="rId9"/>
    <p:sldId id="262" r:id="rId10"/>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96433" autoAdjust="0"/>
  </p:normalViewPr>
  <p:slideViewPr>
    <p:cSldViewPr snapToGrid="0" showGuides="1">
      <p:cViewPr varScale="1">
        <p:scale>
          <a:sx n="83" d="100"/>
          <a:sy n="83" d="100"/>
        </p:scale>
        <p:origin x="1728" y="90"/>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18.10.2017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10/18/2017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11678" cy="1731039"/>
          </a:xfrm>
        </p:spPr>
        <p:txBody>
          <a:bodyPr/>
          <a:lstStyle/>
          <a:p>
            <a:r>
              <a:rPr lang="en-US" sz="9600" dirty="0" err="1" smtClean="0"/>
              <a:t>ASP.Net</a:t>
            </a:r>
            <a:r>
              <a:rPr lang="en-US" sz="9600" dirty="0" smtClean="0"/>
              <a:t> Core</a:t>
            </a:r>
            <a:endParaRPr lang="uk-UA" sz="9600" dirty="0"/>
          </a:p>
        </p:txBody>
      </p:sp>
      <p:sp>
        <p:nvSpPr>
          <p:cNvPr id="3" name="Subtitle 2"/>
          <p:cNvSpPr>
            <a:spLocks noGrp="1"/>
          </p:cNvSpPr>
          <p:nvPr>
            <p:ph type="subTitle" idx="1"/>
          </p:nvPr>
        </p:nvSpPr>
        <p:spPr/>
        <p:txBody>
          <a:bodyPr/>
          <a:lstStyle/>
          <a:p>
            <a:r>
              <a:rPr lang="en-US" dirty="0" smtClean="0"/>
              <a:t>Exception handling in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r>
              <a:rPr lang="en-US" dirty="0" smtClean="0"/>
              <a:t>At first glance you might think that there is no difference, in the end it’s all written in C#, right? Well yeah, but not quiet. </a:t>
            </a:r>
          </a:p>
          <a:p>
            <a:r>
              <a:rPr lang="en-US" dirty="0" smtClean="0"/>
              <a:t>First of all, these are sites that we’re making, not console applications. Web has a lot of dependencies, and correlation between different languages as well(e.g. react on </a:t>
            </a:r>
            <a:r>
              <a:rPr lang="en-US" dirty="0" err="1" smtClean="0"/>
              <a:t>javascript</a:t>
            </a:r>
            <a:r>
              <a:rPr lang="en-US" dirty="0" smtClean="0"/>
              <a:t>).</a:t>
            </a:r>
          </a:p>
          <a:p>
            <a:r>
              <a:rPr lang="en-US" dirty="0" smtClean="0"/>
              <a:t>Second of all you never </a:t>
            </a:r>
            <a:r>
              <a:rPr lang="en-US" dirty="0" err="1" smtClean="0"/>
              <a:t>gonna</a:t>
            </a:r>
            <a:r>
              <a:rPr lang="en-US" dirty="0" smtClean="0"/>
              <a:t> be fully safe with all of your error handlers, cause there are a lot of unmanaged exceptions waiting for you around the corners</a:t>
            </a:r>
          </a:p>
          <a:p>
            <a:r>
              <a:rPr lang="en-US" dirty="0" err="1" smtClean="0"/>
              <a:t>ASP.Net</a:t>
            </a:r>
            <a:r>
              <a:rPr lang="en-US" dirty="0" smtClean="0"/>
              <a:t> Core is fully modular system it has it’s advantages, so you can install a lot of error handling modules which we will discuss later on.</a:t>
            </a:r>
            <a:endParaRPr lang="uk-UA" dirty="0"/>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What’s the difference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a:bodyPr>
          <a:lstStyle/>
          <a:p>
            <a:r>
              <a:rPr lang="en-US" dirty="0" smtClean="0"/>
              <a:t>	</a:t>
            </a:r>
            <a:r>
              <a:rPr lang="en-US" dirty="0" smtClean="0"/>
              <a:t>     Standard</a:t>
            </a:r>
            <a:r>
              <a:rPr lang="en-US" dirty="0" smtClean="0"/>
              <a:t>	</a:t>
            </a:r>
            <a:r>
              <a:rPr lang="en-US" dirty="0" smtClean="0"/>
              <a:t>  	    and           The one we got</a:t>
            </a: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There are some built in handlers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2048720"/>
            <a:ext cx="4263482" cy="333493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4678583" y="2048720"/>
            <a:ext cx="4315427" cy="3359928"/>
          </a:xfrm>
          <a:prstGeom prst="rect">
            <a:avLst/>
          </a:prstGeom>
        </p:spPr>
      </p:pic>
      <p:cxnSp>
        <p:nvCxnSpPr>
          <p:cNvPr id="13" name="Прямая соединительная линия 12"/>
          <p:cNvCxnSpPr/>
          <p:nvPr/>
        </p:nvCxnSpPr>
        <p:spPr>
          <a:xfrm>
            <a:off x="4609251" y="1921398"/>
            <a:ext cx="0" cy="38080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buClr>
                <a:srgbClr val="171B65"/>
              </a:buClr>
              <a:buNone/>
            </a:pPr>
            <a:r>
              <a:rPr lang="en-US" dirty="0" smtClean="0"/>
              <a:t>Are you surprised that you already got a error handler running? </a:t>
            </a:r>
            <a:r>
              <a:rPr lang="en-US" dirty="0" smtClean="0"/>
              <a:t>Don’t be so happy about it, it’s not all that </a:t>
            </a:r>
            <a:r>
              <a:rPr lang="en-US" dirty="0" err="1" smtClean="0"/>
              <a:t>kneet’n’shiny</a:t>
            </a:r>
            <a:r>
              <a:rPr lang="en-US" dirty="0" smtClean="0"/>
              <a:t>. Where were we, right, that’s where they are announced.</a:t>
            </a:r>
            <a:endParaRPr lang="uk-UA" dirty="0"/>
          </a:p>
        </p:txBody>
      </p:sp>
      <p:sp>
        <p:nvSpPr>
          <p:cNvPr id="6" name="Подзаголовок 5"/>
          <p:cNvSpPr>
            <a:spLocks noGrp="1"/>
          </p:cNvSpPr>
          <p:nvPr>
            <p:ph type="subTitle" idx="1"/>
          </p:nvPr>
        </p:nvSpPr>
        <p:spPr/>
        <p:txBody>
          <a:bodyPr/>
          <a:lstStyle/>
          <a:p>
            <a:r>
              <a:rPr lang="en-US" dirty="0" smtClean="0"/>
              <a:t>Code part</a:t>
            </a: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76" y="2527870"/>
            <a:ext cx="7271960" cy="3853054"/>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features</a:t>
            </a:r>
            <a:endParaRPr lang="uk-UA" dirty="0"/>
          </a:p>
        </p:txBody>
      </p:sp>
      <p:sp>
        <p:nvSpPr>
          <p:cNvPr id="2" name="TextBox 1"/>
          <p:cNvSpPr txBox="1"/>
          <p:nvPr/>
        </p:nvSpPr>
        <p:spPr>
          <a:xfrm>
            <a:off x="272144" y="1469985"/>
            <a:ext cx="8524615" cy="3139321"/>
          </a:xfrm>
          <a:prstGeom prst="rect">
            <a:avLst/>
          </a:prstGeom>
          <a:noFill/>
        </p:spPr>
        <p:txBody>
          <a:bodyPr wrap="square" rtlCol="0">
            <a:spAutoFit/>
          </a:bodyPr>
          <a:lstStyle/>
          <a:p>
            <a:r>
              <a:rPr lang="en-US" dirty="0" err="1" smtClean="0">
                <a:solidFill>
                  <a:srgbClr val="000000"/>
                </a:solidFill>
              </a:rPr>
              <a:t>ASP.Net</a:t>
            </a:r>
            <a:r>
              <a:rPr lang="en-US" dirty="0" smtClean="0">
                <a:solidFill>
                  <a:srgbClr val="000000"/>
                </a:solidFill>
              </a:rPr>
              <a:t> MVC apps </a:t>
            </a:r>
            <a:r>
              <a:rPr lang="en-US" dirty="0">
                <a:solidFill>
                  <a:srgbClr val="000000"/>
                </a:solidFill>
              </a:rPr>
              <a:t>have some additional options for handling errors, such as configuring exception filters and performing model validation</a:t>
            </a:r>
            <a:r>
              <a:rPr lang="en-US" dirty="0" smtClean="0">
                <a:solidFill>
                  <a:srgbClr val="000000"/>
                </a:solidFill>
              </a:rPr>
              <a:t>.</a:t>
            </a:r>
          </a:p>
          <a:p>
            <a:endParaRPr lang="en-US" dirty="0">
              <a:solidFill>
                <a:srgbClr val="000000"/>
              </a:solidFill>
            </a:endParaRPr>
          </a:p>
          <a:p>
            <a:r>
              <a:rPr lang="en-US" dirty="0" smtClean="0">
                <a:solidFill>
                  <a:srgbClr val="000000"/>
                </a:solidFill>
              </a:rPr>
              <a:t>Exception filters you might use in some specific situations when you have different scenarios for different incoming data, it should occur mostly within MVC actions, because it has less flexibility rather than error handling middleware.</a:t>
            </a:r>
          </a:p>
          <a:p>
            <a:endParaRPr lang="en-US" dirty="0">
              <a:solidFill>
                <a:srgbClr val="000000"/>
              </a:solidFill>
            </a:endParaRPr>
          </a:p>
          <a:p>
            <a:r>
              <a:rPr lang="en-US" dirty="0">
                <a:solidFill>
                  <a:srgbClr val="000000"/>
                </a:solidFill>
              </a:rPr>
              <a:t>Model validation occurs prior to each controller action being invoked, and it is the action method’s responsibility to inspect </a:t>
            </a:r>
            <a:r>
              <a:rPr lang="en-US" dirty="0" err="1">
                <a:solidFill>
                  <a:srgbClr val="000000"/>
                </a:solidFill>
              </a:rPr>
              <a:t>ModelState.IsValid</a:t>
            </a:r>
            <a:r>
              <a:rPr lang="en-US" dirty="0">
                <a:solidFill>
                  <a:srgbClr val="000000"/>
                </a:solidFill>
              </a:rPr>
              <a:t> and react appropriately. In many cases, the appropriate reaction is to return some kind of error response, ideally detailing the reason why model validation failed.</a:t>
            </a:r>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What about some third-party modules</a:t>
            </a:r>
            <a:endParaRPr lang="uk-UA" dirty="0">
              <a:solidFill>
                <a:schemeClr val="tx2"/>
              </a:solidFill>
            </a:endParaRPr>
          </a:p>
        </p:txBody>
      </p:sp>
      <p:sp>
        <p:nvSpPr>
          <p:cNvPr id="2" name="TextBox 1"/>
          <p:cNvSpPr txBox="1"/>
          <p:nvPr/>
        </p:nvSpPr>
        <p:spPr>
          <a:xfrm>
            <a:off x="292789" y="1362622"/>
            <a:ext cx="8608143" cy="3046988"/>
          </a:xfrm>
          <a:prstGeom prst="rect">
            <a:avLst/>
          </a:prstGeom>
          <a:noFill/>
        </p:spPr>
        <p:txBody>
          <a:bodyPr wrap="square" rtlCol="0">
            <a:spAutoFit/>
          </a:bodyPr>
          <a:lstStyle/>
          <a:p>
            <a:r>
              <a:rPr lang="en-US" sz="2400" dirty="0" smtClean="0"/>
              <a:t>Like ELMAH(H is silent) – heard of this one before? Bet you did, but what exactly does it do.</a:t>
            </a:r>
          </a:p>
          <a:p>
            <a:r>
              <a:rPr lang="en-US" sz="2400" dirty="0" smtClean="0"/>
              <a:t>ELMAH stands for </a:t>
            </a:r>
            <a:r>
              <a:rPr lang="en-US" sz="2400" dirty="0"/>
              <a:t>Error Logging Modules and </a:t>
            </a:r>
            <a:r>
              <a:rPr lang="en-US" sz="2400" dirty="0" smtClean="0"/>
              <a:t>Handlers, what does it mean. </a:t>
            </a:r>
          </a:p>
          <a:p>
            <a:r>
              <a:rPr lang="en-US" sz="2400" dirty="0" smtClean="0"/>
              <a:t>It means that this module collect all of error logs data, and shows it to you in organized structure so you will understand where error leaks are happening, and where you should add some error handlers</a:t>
            </a:r>
            <a:endParaRPr lang="en-US" sz="2400" dirty="0"/>
          </a:p>
        </p:txBody>
      </p:sp>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That’s all folks!</a:t>
            </a:r>
            <a:endParaRPr lang="uk-UA"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1673</TotalTime>
  <Words>371</Words>
  <Application>Microsoft Office PowerPoint</Application>
  <PresentationFormat>Экран (4:3)</PresentationFormat>
  <Paragraphs>28</Paragraphs>
  <Slides>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7</vt:i4>
      </vt:variant>
    </vt:vector>
  </HeadingPairs>
  <TitlesOfParts>
    <vt:vector size="13" baseType="lpstr">
      <vt:lpstr>Arial</vt:lpstr>
      <vt:lpstr>Calibri</vt:lpstr>
      <vt:lpstr>Tahoma</vt:lpstr>
      <vt:lpstr>Title Slides Brand Panel</vt:lpstr>
      <vt:lpstr>Blank Slides with Logo</vt:lpstr>
      <vt:lpstr>Chapter Slides</vt:lpstr>
      <vt:lpstr>ASP.Net Core</vt:lpstr>
      <vt:lpstr>Презентация PowerPoint</vt:lpstr>
      <vt:lpstr>There are some built in handlers</vt:lpstr>
      <vt:lpstr>Презентация PowerPoint</vt:lpstr>
      <vt:lpstr>Some features</vt:lpstr>
      <vt:lpstr>Презентация PowerPoint</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147</cp:revision>
  <dcterms:created xsi:type="dcterms:W3CDTF">2015-09-10T13:48:25Z</dcterms:created>
  <dcterms:modified xsi:type="dcterms:W3CDTF">2017-10-18T00:46:32Z</dcterms:modified>
</cp:coreProperties>
</file>