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80" r:id="rId5"/>
    <p:sldId id="281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73D8B2-885F-2D6F-DBDC-B232AA0A457B}" name="Koitchev,Ivan I.G." initials="KI" userId="S::432549@student.fontys.nl::04de0de0-a4b9-4427-a9fc-22df72e927a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FCDD-11EB-FD65-8DEB-94C0DB3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&amp; Ideas	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6F68-95F9-38D2-D2A2-48419AA9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online marketplace, where real items can be purchased and uploaded for sale</a:t>
            </a:r>
          </a:p>
          <a:p>
            <a:r>
              <a:rPr lang="en-US" dirty="0"/>
              <a:t>Users have their purchase history saved</a:t>
            </a:r>
          </a:p>
          <a:p>
            <a:r>
              <a:rPr lang="en-US" dirty="0"/>
              <a:t>Customer support is offered via chat </a:t>
            </a:r>
          </a:p>
          <a:p>
            <a:r>
              <a:rPr lang="en-US" dirty="0"/>
              <a:t>The website should have real payment system integrated</a:t>
            </a:r>
          </a:p>
          <a:p>
            <a:endParaRPr lang="en-US" dirty="0"/>
          </a:p>
          <a:p>
            <a:r>
              <a:rPr lang="en-US" dirty="0"/>
              <a:t>Technology stack – Express.js, ReactJS, MongoDB</a:t>
            </a:r>
          </a:p>
          <a:p>
            <a:r>
              <a:rPr lang="en-US" dirty="0"/>
              <a:t>GitLab for version control and issue board</a:t>
            </a:r>
          </a:p>
          <a:p>
            <a:r>
              <a:rPr lang="en-US" dirty="0"/>
              <a:t>Logic divided into microservices (e.g. for authorization)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150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53E1-1026-F8A3-DEE2-786D5781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5774-6711-D3A4-8477-EC66E0D3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a payment system</a:t>
            </a:r>
          </a:p>
          <a:p>
            <a:r>
              <a:rPr lang="en-US" dirty="0"/>
              <a:t>Working with cloud services</a:t>
            </a:r>
          </a:p>
          <a:p>
            <a:r>
              <a:rPr lang="en-US" dirty="0"/>
              <a:t>Storing the user data according to GDPR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9560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9FAE-0A83-6EB2-E8D4-E3D38EE2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A2FD-0EDA-D6FF-830C-98ED620F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2883135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{B9F2D20A-29E4-4EE7-99FF-90F94C5C7DA8}tf55705232_win32</Template>
  <TotalTime>22</TotalTime>
  <Words>90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Overview &amp; Ideas </vt:lpstr>
      <vt:lpstr>Challenges</vt:lpstr>
      <vt:lpstr>Non-Functional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 – Project plan</dc:title>
  <dc:creator>Koitchev,Ivan I.G.</dc:creator>
  <cp:lastModifiedBy>Koitchev,Ivan I.G.</cp:lastModifiedBy>
  <cp:revision>5</cp:revision>
  <dcterms:created xsi:type="dcterms:W3CDTF">2022-09-05T14:02:21Z</dcterms:created>
  <dcterms:modified xsi:type="dcterms:W3CDTF">2022-09-08T12:11:19Z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