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8" r:id="rId3"/>
    <p:sldId id="259" r:id="rId4"/>
    <p:sldId id="260" r:id="rId5"/>
    <p:sldId id="261" r:id="rId6"/>
    <p:sldId id="262" r:id="rId7"/>
    <p:sldId id="264" r:id="rId8"/>
    <p:sldId id="263" r:id="rId9"/>
    <p:sldId id="299" r:id="rId10"/>
    <p:sldId id="268" r:id="rId11"/>
    <p:sldId id="306" r:id="rId12"/>
    <p:sldId id="307" r:id="rId13"/>
    <p:sldId id="298" r:id="rId14"/>
    <p:sldId id="300" r:id="rId15"/>
    <p:sldId id="267" r:id="rId16"/>
    <p:sldId id="304" r:id="rId17"/>
    <p:sldId id="305" r:id="rId18"/>
    <p:sldId id="301" r:id="rId19"/>
    <p:sldId id="308" r:id="rId20"/>
    <p:sldId id="303" r:id="rId21"/>
    <p:sldId id="275" r:id="rId22"/>
  </p:sldIdLst>
  <p:sldSz cx="9144000" cy="5143500" type="screen16x9"/>
  <p:notesSz cx="6858000" cy="9144000"/>
  <p:embeddedFontLst>
    <p:embeddedFont>
      <p:font typeface="Anaheim" panose="020B0604020202020204" charset="0"/>
      <p:regular r:id="rId24"/>
      <p:bold r:id="rId25"/>
    </p:embeddedFont>
    <p:embeddedFont>
      <p:font typeface="Baloo 2 ExtraBold" panose="020B0604020202020204" charset="0"/>
      <p:bold r:id="rId26"/>
    </p:embeddedFont>
    <p:embeddedFont>
      <p:font typeface="DM Sans" pitchFamily="2" charset="0"/>
      <p:regular r:id="rId27"/>
      <p:bold r:id="rId28"/>
      <p:italic r:id="rId29"/>
      <p:boldItalic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89EB"/>
    <a:srgbClr val="334157"/>
    <a:srgbClr val="606E93"/>
    <a:srgbClr val="4C69B2"/>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8DEE70-BB8A-483D-BE7E-4A71D99ADDF9}">
  <a:tblStyle styleId="{B38DEE70-BB8A-483D-BE7E-4A71D99ADD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AFB3A1-5B0C-449B-8476-51F7C3739F7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7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t>
            </a:r>
          </a:p>
          <a:p>
            <a:pPr marL="0" lvl="0" indent="0" algn="l" rtl="0">
              <a:spcBef>
                <a:spcPts val="0"/>
              </a:spcBef>
              <a:spcAft>
                <a:spcPts val="0"/>
              </a:spcAft>
              <a:buNone/>
            </a:pPr>
            <a:r>
              <a:rPr lang="en-US" dirty="0"/>
              <a:t>Ladies and gentlemen welcome. </a:t>
            </a:r>
            <a:br>
              <a:rPr lang="en-US" dirty="0"/>
            </a:br>
            <a:r>
              <a:rPr lang="en-US" dirty="0" err="1"/>
              <a:t>Mr</a:t>
            </a:r>
            <a:r>
              <a:rPr lang="en-US" dirty="0"/>
              <a:t> Sami. </a:t>
            </a:r>
            <a:r>
              <a:rPr lang="en-US" dirty="0" err="1"/>
              <a:t>Mme</a:t>
            </a:r>
            <a:r>
              <a:rPr lang="en-US" dirty="0"/>
              <a:t> Nahla Thank you for being here today</a:t>
            </a:r>
          </a:p>
          <a:p>
            <a:pPr marL="0" lvl="0" indent="0" algn="l" rtl="0">
              <a:spcBef>
                <a:spcPts val="0"/>
              </a:spcBef>
              <a:spcAft>
                <a:spcPts val="0"/>
              </a:spcAft>
              <a:buNone/>
            </a:pPr>
            <a:r>
              <a:rPr lang="en-US" dirty="0" err="1"/>
              <a:t>i</a:t>
            </a:r>
            <a:r>
              <a:rPr lang="en-US" dirty="0"/>
              <a:t> m kahouli wajd, I m a 4</a:t>
            </a:r>
            <a:r>
              <a:rPr lang="en-US" baseline="30000" dirty="0"/>
              <a:t>th</a:t>
            </a:r>
            <a:r>
              <a:rPr lang="en-US" dirty="0"/>
              <a:t> year software engineer and I work as a freelance unity developer for the </a:t>
            </a:r>
            <a:r>
              <a:rPr lang="en-US" dirty="0" err="1"/>
              <a:t>mena</a:t>
            </a:r>
            <a:r>
              <a:rPr lang="en-US" dirty="0"/>
              <a:t> region.</a:t>
            </a:r>
          </a:p>
          <a:p>
            <a:pPr marL="0" lvl="0" indent="0" algn="l" rtl="0">
              <a:spcBef>
                <a:spcPts val="0"/>
              </a:spcBef>
              <a:spcAft>
                <a:spcPts val="0"/>
              </a:spcAft>
              <a:buNone/>
            </a:pPr>
            <a:r>
              <a:rPr lang="en-US" dirty="0"/>
              <a:t>Now the main motivation for this project, I felt this is something that I personally needed and hopefully its going to be helpful for a lot of people.</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Python for web scraping and fetching filtering data</a:t>
            </a:r>
          </a:p>
          <a:p>
            <a:r>
              <a:rPr lang="en-US" dirty="0"/>
              <a:t>React for the dashboard and charts implementation</a:t>
            </a:r>
          </a:p>
          <a:p>
            <a:r>
              <a:rPr lang="en-US" dirty="0" err="1"/>
              <a:t>Github</a:t>
            </a:r>
            <a:r>
              <a:rPr lang="en-US" dirty="0"/>
              <a:t> for version control </a:t>
            </a:r>
          </a:p>
          <a:p>
            <a:r>
              <a:rPr lang="en-US" dirty="0"/>
              <a:t>Visual code as the coding environment </a:t>
            </a:r>
          </a:p>
        </p:txBody>
      </p:sp>
    </p:spTree>
    <p:extLst>
      <p:ext uri="{BB962C8B-B14F-4D97-AF65-F5344CB8AC3E}">
        <p14:creationId xmlns:p14="http://schemas.microsoft.com/office/powerpoint/2010/main" val="335835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58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159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waterfall model seems to be a perfect fit for this project since every process depends on the previous one</a:t>
            </a:r>
          </a:p>
        </p:txBody>
      </p:sp>
    </p:spTree>
    <p:extLst>
      <p:ext uri="{BB962C8B-B14F-4D97-AF65-F5344CB8AC3E}">
        <p14:creationId xmlns:p14="http://schemas.microsoft.com/office/powerpoint/2010/main" val="128602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3" name="Google Shape;343;p15"/>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5"/>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15"/>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5"/>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15"/>
          <p:cNvSpPr txBox="1">
            <a:spLocks noGrp="1"/>
          </p:cNvSpPr>
          <p:nvPr>
            <p:ph type="subTitle" idx="5"/>
          </p:nvPr>
        </p:nvSpPr>
        <p:spPr>
          <a:xfrm>
            <a:off x="5837613" y="1931325"/>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5"/>
          <p:cNvSpPr txBox="1">
            <a:spLocks noGrp="1"/>
          </p:cNvSpPr>
          <p:nvPr>
            <p:ph type="subTitle" idx="6"/>
          </p:nvPr>
        </p:nvSpPr>
        <p:spPr>
          <a:xfrm>
            <a:off x="58376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15"/>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0" name="Google Shape;350;p15"/>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1" name="Google Shape;351;p15"/>
          <p:cNvSpPr txBox="1">
            <a:spLocks noGrp="1"/>
          </p:cNvSpPr>
          <p:nvPr>
            <p:ph type="subTitle" idx="9"/>
          </p:nvPr>
        </p:nvSpPr>
        <p:spPr>
          <a:xfrm>
            <a:off x="58386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2" name="Google Shape;352;p15"/>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3" name="Google Shape;353;p15"/>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4" name="Google Shape;354;p15"/>
          <p:cNvSpPr txBox="1">
            <a:spLocks noGrp="1"/>
          </p:cNvSpPr>
          <p:nvPr>
            <p:ph type="subTitle" idx="15"/>
          </p:nvPr>
        </p:nvSpPr>
        <p:spPr>
          <a:xfrm>
            <a:off x="58386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5"/>
            <p:cNvSpPr/>
            <p:nvPr/>
          </p:nvSpPr>
          <p:spPr>
            <a:xfrm rot="7161465" flipH="1">
              <a:off x="7349081" y="3959289"/>
              <a:ext cx="2935948" cy="240779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96"/>
        <p:cNvGrpSpPr/>
        <p:nvPr/>
      </p:nvGrpSpPr>
      <p:grpSpPr>
        <a:xfrm>
          <a:off x="0" y="0"/>
          <a:ext cx="0" cy="0"/>
          <a:chOff x="0" y="0"/>
          <a:chExt cx="0" cy="0"/>
        </a:xfrm>
      </p:grpSpPr>
      <p:sp>
        <p:nvSpPr>
          <p:cNvPr id="397" name="Google Shape;397;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8"/>
            <p:cNvSpPr/>
            <p:nvPr/>
          </p:nvSpPr>
          <p:spPr>
            <a:xfrm rot="-10245665" flipH="1">
              <a:off x="-723336" y="4183034"/>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0"/>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21"/>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3"/>
            <p:cNvSpPr/>
            <p:nvPr/>
          </p:nvSpPr>
          <p:spPr>
            <a:xfrm rot="-3948904" flipH="1">
              <a:off x="-1026291" y="-790996"/>
              <a:ext cx="2252181" cy="184703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2" name="Google Shape;2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3" name="Google Shape;243;p13"/>
          <p:cNvSpPr txBox="1">
            <a:spLocks noGrp="1"/>
          </p:cNvSpPr>
          <p:nvPr>
            <p:ph type="subTitle" idx="1"/>
          </p:nvPr>
        </p:nvSpPr>
        <p:spPr>
          <a:xfrm>
            <a:off x="882150" y="2858089"/>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subTitle" idx="2"/>
          </p:nvPr>
        </p:nvSpPr>
        <p:spPr>
          <a:xfrm>
            <a:off x="3393754" y="2858089"/>
            <a:ext cx="23565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13"/>
          <p:cNvSpPr txBox="1">
            <a:spLocks noGrp="1"/>
          </p:cNvSpPr>
          <p:nvPr>
            <p:ph type="subTitle" idx="3"/>
          </p:nvPr>
        </p:nvSpPr>
        <p:spPr>
          <a:xfrm>
            <a:off x="5902646" y="2858087"/>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13"/>
          <p:cNvSpPr txBox="1">
            <a:spLocks noGrp="1"/>
          </p:cNvSpPr>
          <p:nvPr>
            <p:ph type="subTitle" idx="4"/>
          </p:nvPr>
        </p:nvSpPr>
        <p:spPr>
          <a:xfrm>
            <a:off x="882150"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7" name="Google Shape;247;p13"/>
          <p:cNvSpPr txBox="1">
            <a:spLocks noGrp="1"/>
          </p:cNvSpPr>
          <p:nvPr>
            <p:ph type="subTitle" idx="5"/>
          </p:nvPr>
        </p:nvSpPr>
        <p:spPr>
          <a:xfrm>
            <a:off x="3393757"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8" name="Google Shape;248;p13"/>
          <p:cNvSpPr txBox="1">
            <a:spLocks noGrp="1"/>
          </p:cNvSpPr>
          <p:nvPr>
            <p:ph type="subTitle" idx="6"/>
          </p:nvPr>
        </p:nvSpPr>
        <p:spPr>
          <a:xfrm>
            <a:off x="5902639"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9" r:id="rId8"/>
    <p:sldLayoutId id="2147483660" r:id="rId9"/>
    <p:sldLayoutId id="2147483661" r:id="rId10"/>
    <p:sldLayoutId id="2147483664" r:id="rId11"/>
    <p:sldLayoutId id="2147483666" r:id="rId12"/>
    <p:sldLayoutId id="2147483667"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7"/>
          <p:cNvSpPr/>
          <p:nvPr/>
        </p:nvSpPr>
        <p:spPr>
          <a:xfrm>
            <a:off x="814879" y="4005827"/>
            <a:ext cx="1632468"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27"/>
          <p:cNvSpPr txBox="1">
            <a:spLocks noGrp="1"/>
          </p:cNvSpPr>
          <p:nvPr>
            <p:ph type="ctrTitle"/>
          </p:nvPr>
        </p:nvSpPr>
        <p:spPr>
          <a:xfrm>
            <a:off x="713225" y="2489571"/>
            <a:ext cx="386250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Analyzing the IT market in </a:t>
            </a:r>
            <a:r>
              <a:rPr lang="en" sz="4400" dirty="0">
                <a:solidFill>
                  <a:srgbClr val="FF4B4B"/>
                </a:solidFill>
              </a:rPr>
              <a:t>Tunisia</a:t>
            </a:r>
            <a:endParaRPr sz="4400" dirty="0">
              <a:solidFill>
                <a:srgbClr val="FF4B4B"/>
              </a:solidFill>
            </a:endParaRPr>
          </a:p>
        </p:txBody>
      </p:sp>
      <p:sp>
        <p:nvSpPr>
          <p:cNvPr id="668" name="Google Shape;668;p27"/>
          <p:cNvSpPr txBox="1">
            <a:spLocks noGrp="1"/>
          </p:cNvSpPr>
          <p:nvPr>
            <p:ph type="subTitle" idx="1"/>
          </p:nvPr>
        </p:nvSpPr>
        <p:spPr>
          <a:xfrm>
            <a:off x="856537" y="3963334"/>
            <a:ext cx="1508887"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loo 2 ExtraBold"/>
                <a:ea typeface="Baloo 2 ExtraBold"/>
                <a:cs typeface="Baloo 2 ExtraBold"/>
                <a:sym typeface="Baloo 2 ExtraBold"/>
              </a:rPr>
              <a:t>Kahouli Wajd</a:t>
            </a:r>
            <a:endParaRPr dirty="0">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665;p27">
            <a:extLst>
              <a:ext uri="{FF2B5EF4-FFF2-40B4-BE49-F238E27FC236}">
                <a16:creationId xmlns:a16="http://schemas.microsoft.com/office/drawing/2014/main" id="{E4D85034-2D35-829C-0D53-3E9E99F3A5A7}"/>
              </a:ext>
            </a:extLst>
          </p:cNvPr>
          <p:cNvSpPr/>
          <p:nvPr/>
        </p:nvSpPr>
        <p:spPr>
          <a:xfrm>
            <a:off x="848840" y="4514683"/>
            <a:ext cx="1632468"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DM Sans"/>
              <a:ea typeface="DM Sans"/>
              <a:cs typeface="DM Sans"/>
              <a:sym typeface="DM Sans"/>
            </a:endParaRPr>
          </a:p>
        </p:txBody>
      </p:sp>
      <p:sp>
        <p:nvSpPr>
          <p:cNvPr id="3" name="Google Shape;668;p27">
            <a:extLst>
              <a:ext uri="{FF2B5EF4-FFF2-40B4-BE49-F238E27FC236}">
                <a16:creationId xmlns:a16="http://schemas.microsoft.com/office/drawing/2014/main" id="{D910D0A2-133C-8A24-92C6-65C574E110D4}"/>
              </a:ext>
            </a:extLst>
          </p:cNvPr>
          <p:cNvSpPr txBox="1">
            <a:spLocks/>
          </p:cNvSpPr>
          <p:nvPr/>
        </p:nvSpPr>
        <p:spPr>
          <a:xfrm>
            <a:off x="848840" y="4475958"/>
            <a:ext cx="1632468"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lgn="ctr"/>
            <a:r>
              <a:rPr lang="en-US" dirty="0">
                <a:solidFill>
                  <a:schemeClr val="dk2"/>
                </a:solidFill>
                <a:latin typeface="Baloo 2 ExtraBold"/>
                <a:ea typeface="Baloo 2 ExtraBold"/>
                <a:cs typeface="Baloo 2 ExtraBold"/>
                <a:sym typeface="Baloo 2 ExtraBold"/>
              </a:rPr>
              <a:t>MR. Firas </a:t>
            </a:r>
            <a:r>
              <a:rPr lang="en-US" dirty="0" err="1">
                <a:solidFill>
                  <a:schemeClr val="dk2"/>
                </a:solidFill>
                <a:latin typeface="Baloo 2 ExtraBold"/>
                <a:ea typeface="Baloo 2 ExtraBold"/>
                <a:cs typeface="Baloo 2 ExtraBold"/>
                <a:sym typeface="Baloo 2 ExtraBold"/>
              </a:rPr>
              <a:t>Hamila</a:t>
            </a:r>
            <a:endParaRPr lang="en-US" dirty="0">
              <a:solidFill>
                <a:schemeClr val="dk2"/>
              </a:solidFill>
              <a:latin typeface="Baloo 2 ExtraBold"/>
              <a:ea typeface="Baloo 2 ExtraBold"/>
              <a:cs typeface="Baloo 2 ExtraBold"/>
              <a:sym typeface="Baloo 2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Process</a:t>
            </a:r>
            <a:endParaRPr dirty="0"/>
          </a:p>
        </p:txBody>
      </p:sp>
      <p:sp>
        <p:nvSpPr>
          <p:cNvPr id="1201" name="Google Shape;1201;p39"/>
          <p:cNvSpPr txBox="1"/>
          <p:nvPr/>
        </p:nvSpPr>
        <p:spPr>
          <a:xfrm flipH="1">
            <a:off x="718505" y="2396337"/>
            <a:ext cx="2926200" cy="4023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dirty="0">
                <a:solidFill>
                  <a:schemeClr val="dk1"/>
                </a:solidFill>
                <a:latin typeface="Baloo 2 ExtraBold"/>
                <a:ea typeface="Baloo 2 ExtraBold"/>
                <a:cs typeface="Baloo 2 ExtraBold"/>
                <a:sym typeface="Baloo 2 ExtraBold"/>
              </a:rPr>
              <a:t>Selecting Resources</a:t>
            </a:r>
            <a:endParaRPr sz="2100" dirty="0">
              <a:solidFill>
                <a:schemeClr val="dk1"/>
              </a:solidFill>
              <a:latin typeface="Baloo 2 ExtraBold"/>
              <a:ea typeface="Baloo 2 ExtraBold"/>
              <a:cs typeface="Baloo 2 ExtraBold"/>
              <a:sym typeface="Baloo 2 ExtraBold"/>
            </a:endParaRPr>
          </a:p>
        </p:txBody>
      </p:sp>
      <p:sp>
        <p:nvSpPr>
          <p:cNvPr id="1202" name="Google Shape;1202;p39"/>
          <p:cNvSpPr txBox="1"/>
          <p:nvPr/>
        </p:nvSpPr>
        <p:spPr>
          <a:xfrm flipH="1">
            <a:off x="718505" y="2668388"/>
            <a:ext cx="2926200" cy="40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dirty="0">
                <a:solidFill>
                  <a:schemeClr val="dk1"/>
                </a:solidFill>
                <a:latin typeface="DM Sans"/>
                <a:ea typeface="DM Sans"/>
                <a:cs typeface="DM Sans"/>
                <a:sym typeface="DM Sans"/>
              </a:rPr>
              <a:t>Reliable, trusted and up-to-date </a:t>
            </a:r>
            <a:endParaRPr dirty="0">
              <a:solidFill>
                <a:schemeClr val="dk1"/>
              </a:solidFill>
              <a:latin typeface="DM Sans"/>
              <a:ea typeface="DM Sans"/>
              <a:cs typeface="DM Sans"/>
              <a:sym typeface="DM Sans"/>
            </a:endParaRPr>
          </a:p>
        </p:txBody>
      </p:sp>
      <p:sp>
        <p:nvSpPr>
          <p:cNvPr id="1203" name="Google Shape;1203;p39"/>
          <p:cNvSpPr txBox="1"/>
          <p:nvPr/>
        </p:nvSpPr>
        <p:spPr>
          <a:xfrm flipH="1">
            <a:off x="3909780" y="2396331"/>
            <a:ext cx="2926200" cy="4023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dirty="0">
                <a:solidFill>
                  <a:schemeClr val="dk1"/>
                </a:solidFill>
                <a:latin typeface="Baloo 2 ExtraBold"/>
                <a:ea typeface="Baloo 2 ExtraBold"/>
                <a:cs typeface="Baloo 2 ExtraBold"/>
                <a:sym typeface="Baloo 2 ExtraBold"/>
              </a:rPr>
              <a:t>Analyzing Data</a:t>
            </a:r>
            <a:endParaRPr sz="2100" dirty="0">
              <a:solidFill>
                <a:schemeClr val="dk1"/>
              </a:solidFill>
              <a:latin typeface="Baloo 2 ExtraBold"/>
              <a:ea typeface="Baloo 2 ExtraBold"/>
              <a:cs typeface="Baloo 2 ExtraBold"/>
              <a:sym typeface="Baloo 2 ExtraBold"/>
            </a:endParaRPr>
          </a:p>
        </p:txBody>
      </p:sp>
      <p:sp>
        <p:nvSpPr>
          <p:cNvPr id="1204" name="Google Shape;1204;p39"/>
          <p:cNvSpPr txBox="1"/>
          <p:nvPr/>
        </p:nvSpPr>
        <p:spPr>
          <a:xfrm flipH="1">
            <a:off x="3909188" y="2668394"/>
            <a:ext cx="2926200" cy="40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dirty="0">
                <a:solidFill>
                  <a:schemeClr val="dk1"/>
                </a:solidFill>
                <a:latin typeface="DM Sans"/>
                <a:ea typeface="DM Sans"/>
                <a:cs typeface="DM Sans"/>
                <a:sym typeface="DM Sans"/>
              </a:rPr>
              <a:t>Reaching </a:t>
            </a:r>
            <a:r>
              <a:rPr lang="en" dirty="0">
                <a:solidFill>
                  <a:schemeClr val="dk1"/>
                </a:solidFill>
                <a:latin typeface="DM Sans"/>
                <a:ea typeface="DM Sans"/>
                <a:cs typeface="DM Sans"/>
                <a:sym typeface="DM Sans"/>
              </a:rPr>
              <a:t>meaningful insights</a:t>
            </a:r>
            <a:endParaRPr dirty="0">
              <a:solidFill>
                <a:schemeClr val="dk1"/>
              </a:solidFill>
              <a:latin typeface="DM Sans"/>
              <a:ea typeface="DM Sans"/>
              <a:cs typeface="DM Sans"/>
              <a:sym typeface="DM Sans"/>
            </a:endParaRPr>
          </a:p>
        </p:txBody>
      </p:sp>
      <p:sp>
        <p:nvSpPr>
          <p:cNvPr id="1205" name="Google Shape;1205;p39"/>
          <p:cNvSpPr txBox="1"/>
          <p:nvPr/>
        </p:nvSpPr>
        <p:spPr>
          <a:xfrm flipH="1">
            <a:off x="2317447" y="3975830"/>
            <a:ext cx="2923800" cy="4023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dirty="0">
                <a:solidFill>
                  <a:schemeClr val="dk1"/>
                </a:solidFill>
                <a:latin typeface="Baloo 2 ExtraBold"/>
                <a:ea typeface="Baloo 2 ExtraBold"/>
                <a:cs typeface="Baloo 2 ExtraBold"/>
                <a:sym typeface="Baloo 2 ExtraBold"/>
              </a:rPr>
              <a:t>Collecting and Cleaning Data</a:t>
            </a:r>
            <a:endParaRPr sz="2100" dirty="0">
              <a:solidFill>
                <a:schemeClr val="dk1"/>
              </a:solidFill>
              <a:latin typeface="Baloo 2 ExtraBold"/>
              <a:ea typeface="Baloo 2 ExtraBold"/>
              <a:cs typeface="Baloo 2 ExtraBold"/>
              <a:sym typeface="Baloo 2 ExtraBold"/>
            </a:endParaRPr>
          </a:p>
        </p:txBody>
      </p:sp>
      <p:sp>
        <p:nvSpPr>
          <p:cNvPr id="1206" name="Google Shape;1206;p39"/>
          <p:cNvSpPr txBox="1"/>
          <p:nvPr/>
        </p:nvSpPr>
        <p:spPr>
          <a:xfrm flipH="1">
            <a:off x="2315047" y="4176980"/>
            <a:ext cx="2926200" cy="40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dirty="0">
                <a:solidFill>
                  <a:schemeClr val="dk1"/>
                </a:solidFill>
                <a:latin typeface="DM Sans"/>
                <a:ea typeface="DM Sans"/>
                <a:cs typeface="DM Sans"/>
                <a:sym typeface="DM Sans"/>
              </a:rPr>
              <a:t>Fetching and filtering the data</a:t>
            </a:r>
            <a:endParaRPr dirty="0">
              <a:solidFill>
                <a:schemeClr val="dk1"/>
              </a:solidFill>
              <a:latin typeface="DM Sans"/>
              <a:ea typeface="DM Sans"/>
              <a:cs typeface="DM Sans"/>
              <a:sym typeface="DM Sans"/>
            </a:endParaRPr>
          </a:p>
        </p:txBody>
      </p:sp>
      <p:sp>
        <p:nvSpPr>
          <p:cNvPr id="1207" name="Google Shape;1207;p39"/>
          <p:cNvSpPr txBox="1"/>
          <p:nvPr/>
        </p:nvSpPr>
        <p:spPr>
          <a:xfrm flipH="1">
            <a:off x="5504530" y="3612238"/>
            <a:ext cx="2926200" cy="4053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dirty="0">
                <a:solidFill>
                  <a:schemeClr val="dk1"/>
                </a:solidFill>
                <a:latin typeface="Baloo 2 ExtraBold"/>
                <a:ea typeface="Baloo 2 ExtraBold"/>
                <a:cs typeface="Baloo 2 ExtraBold"/>
                <a:sym typeface="Baloo 2 ExtraBold"/>
              </a:rPr>
              <a:t>Visualizing Data</a:t>
            </a:r>
            <a:endParaRPr sz="2100" dirty="0">
              <a:solidFill>
                <a:schemeClr val="dk1"/>
              </a:solidFill>
              <a:latin typeface="Baloo 2 ExtraBold"/>
              <a:ea typeface="Baloo 2 ExtraBold"/>
              <a:cs typeface="Baloo 2 ExtraBold"/>
              <a:sym typeface="Baloo 2 ExtraBold"/>
            </a:endParaRPr>
          </a:p>
        </p:txBody>
      </p:sp>
      <p:sp>
        <p:nvSpPr>
          <p:cNvPr id="1208" name="Google Shape;1208;p39"/>
          <p:cNvSpPr txBox="1"/>
          <p:nvPr/>
        </p:nvSpPr>
        <p:spPr>
          <a:xfrm flipH="1">
            <a:off x="5504530" y="3890463"/>
            <a:ext cx="2926200" cy="40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dirty="0">
                <a:solidFill>
                  <a:schemeClr val="dk1"/>
                </a:solidFill>
                <a:latin typeface="DM Sans"/>
                <a:ea typeface="DM Sans"/>
                <a:cs typeface="DM Sans"/>
                <a:sym typeface="DM Sans"/>
              </a:rPr>
              <a:t>Presenting the data in various charts</a:t>
            </a:r>
            <a:endParaRPr dirty="0">
              <a:solidFill>
                <a:schemeClr val="dk1"/>
              </a:solidFill>
              <a:latin typeface="DM Sans"/>
              <a:ea typeface="DM Sans"/>
              <a:cs typeface="DM Sans"/>
              <a:sym typeface="DM Sans"/>
            </a:endParaRPr>
          </a:p>
        </p:txBody>
      </p:sp>
      <p:sp>
        <p:nvSpPr>
          <p:cNvPr id="1209" name="Google Shape;1209;p39"/>
          <p:cNvSpPr/>
          <p:nvPr/>
        </p:nvSpPr>
        <p:spPr>
          <a:xfrm>
            <a:off x="1835255" y="1409036"/>
            <a:ext cx="692700" cy="692700"/>
          </a:xfrm>
          <a:prstGeom prst="round2DiagRect">
            <a:avLst>
              <a:gd name="adj1" fmla="val 0"/>
              <a:gd name="adj2"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3430599" y="1409036"/>
            <a:ext cx="692700" cy="692700"/>
          </a:xfrm>
          <a:prstGeom prst="round2DiagRect">
            <a:avLst>
              <a:gd name="adj1" fmla="val 0"/>
              <a:gd name="adj2"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025942" y="1409036"/>
            <a:ext cx="692700" cy="692700"/>
          </a:xfrm>
          <a:prstGeom prst="round2DiagRect">
            <a:avLst>
              <a:gd name="adj1" fmla="val 0"/>
              <a:gd name="adj2"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6621286" y="1409036"/>
            <a:ext cx="692700" cy="692700"/>
          </a:xfrm>
          <a:prstGeom prst="round2DiagRect">
            <a:avLst>
              <a:gd name="adj1" fmla="val 0"/>
              <a:gd name="adj2"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3" name="Google Shape;1213;p39"/>
          <p:cNvCxnSpPr>
            <a:stCxn id="1209" idx="1"/>
          </p:cNvCxnSpPr>
          <p:nvPr/>
        </p:nvCxnSpPr>
        <p:spPr>
          <a:xfrm>
            <a:off x="2181605" y="2101736"/>
            <a:ext cx="0" cy="218400"/>
          </a:xfrm>
          <a:prstGeom prst="straightConnector1">
            <a:avLst/>
          </a:prstGeom>
          <a:noFill/>
          <a:ln w="9525" cap="flat" cmpd="sng">
            <a:solidFill>
              <a:schemeClr val="lt1"/>
            </a:solidFill>
            <a:prstDash val="solid"/>
            <a:round/>
            <a:headEnd type="none" w="med" len="med"/>
            <a:tailEnd type="none" w="med" len="med"/>
          </a:ln>
        </p:spPr>
      </p:cxnSp>
      <p:cxnSp>
        <p:nvCxnSpPr>
          <p:cNvPr id="1214" name="Google Shape;1214;p39"/>
          <p:cNvCxnSpPr>
            <a:stCxn id="1210" idx="1"/>
          </p:cNvCxnSpPr>
          <p:nvPr/>
        </p:nvCxnSpPr>
        <p:spPr>
          <a:xfrm>
            <a:off x="3776949" y="2101736"/>
            <a:ext cx="1200" cy="1434300"/>
          </a:xfrm>
          <a:prstGeom prst="straightConnector1">
            <a:avLst/>
          </a:prstGeom>
          <a:noFill/>
          <a:ln w="9525" cap="flat" cmpd="sng">
            <a:solidFill>
              <a:schemeClr val="lt1"/>
            </a:solidFill>
            <a:prstDash val="solid"/>
            <a:round/>
            <a:headEnd type="none" w="med" len="med"/>
            <a:tailEnd type="none" w="med" len="med"/>
          </a:ln>
        </p:spPr>
      </p:cxnSp>
      <p:cxnSp>
        <p:nvCxnSpPr>
          <p:cNvPr id="1215" name="Google Shape;1215;p39"/>
          <p:cNvCxnSpPr>
            <a:stCxn id="1211" idx="1"/>
          </p:cNvCxnSpPr>
          <p:nvPr/>
        </p:nvCxnSpPr>
        <p:spPr>
          <a:xfrm>
            <a:off x="5372292" y="2101736"/>
            <a:ext cx="0" cy="218400"/>
          </a:xfrm>
          <a:prstGeom prst="straightConnector1">
            <a:avLst/>
          </a:prstGeom>
          <a:noFill/>
          <a:ln w="9525" cap="flat" cmpd="sng">
            <a:solidFill>
              <a:schemeClr val="lt1"/>
            </a:solidFill>
            <a:prstDash val="solid"/>
            <a:round/>
            <a:headEnd type="none" w="med" len="med"/>
            <a:tailEnd type="none" w="med" len="med"/>
          </a:ln>
        </p:spPr>
      </p:cxnSp>
      <p:cxnSp>
        <p:nvCxnSpPr>
          <p:cNvPr id="1216" name="Google Shape;1216;p39"/>
          <p:cNvCxnSpPr>
            <a:stCxn id="1212" idx="1"/>
          </p:cNvCxnSpPr>
          <p:nvPr/>
        </p:nvCxnSpPr>
        <p:spPr>
          <a:xfrm>
            <a:off x="6967636" y="2101736"/>
            <a:ext cx="0" cy="1434300"/>
          </a:xfrm>
          <a:prstGeom prst="straightConnector1">
            <a:avLst/>
          </a:prstGeom>
          <a:noFill/>
          <a:ln w="9525" cap="flat" cmpd="sng">
            <a:solidFill>
              <a:schemeClr val="lt1"/>
            </a:solidFill>
            <a:prstDash val="solid"/>
            <a:round/>
            <a:headEnd type="none" w="med" len="med"/>
            <a:tailEnd type="none" w="med" len="med"/>
          </a:ln>
        </p:spPr>
      </p:cxnSp>
      <p:cxnSp>
        <p:nvCxnSpPr>
          <p:cNvPr id="1217" name="Google Shape;1217;p39"/>
          <p:cNvCxnSpPr>
            <a:stCxn id="1209" idx="0"/>
            <a:endCxn id="1210" idx="2"/>
          </p:cNvCxnSpPr>
          <p:nvPr/>
        </p:nvCxnSpPr>
        <p:spPr>
          <a:xfrm>
            <a:off x="2527955" y="1755386"/>
            <a:ext cx="902700" cy="0"/>
          </a:xfrm>
          <a:prstGeom prst="straightConnector1">
            <a:avLst/>
          </a:prstGeom>
          <a:noFill/>
          <a:ln w="9525" cap="flat" cmpd="sng">
            <a:solidFill>
              <a:schemeClr val="lt1"/>
            </a:solidFill>
            <a:prstDash val="solid"/>
            <a:round/>
            <a:headEnd type="none" w="med" len="med"/>
            <a:tailEnd type="oval" w="med" len="med"/>
          </a:ln>
        </p:spPr>
      </p:cxnSp>
      <p:cxnSp>
        <p:nvCxnSpPr>
          <p:cNvPr id="1218" name="Google Shape;1218;p39"/>
          <p:cNvCxnSpPr>
            <a:stCxn id="1210" idx="0"/>
            <a:endCxn id="1211" idx="2"/>
          </p:cNvCxnSpPr>
          <p:nvPr/>
        </p:nvCxnSpPr>
        <p:spPr>
          <a:xfrm>
            <a:off x="4123299" y="1755386"/>
            <a:ext cx="902700" cy="0"/>
          </a:xfrm>
          <a:prstGeom prst="straightConnector1">
            <a:avLst/>
          </a:prstGeom>
          <a:noFill/>
          <a:ln w="9525" cap="flat" cmpd="sng">
            <a:solidFill>
              <a:schemeClr val="lt1"/>
            </a:solidFill>
            <a:prstDash val="solid"/>
            <a:round/>
            <a:headEnd type="none" w="med" len="med"/>
            <a:tailEnd type="oval" w="med" len="med"/>
          </a:ln>
        </p:spPr>
      </p:cxnSp>
      <p:cxnSp>
        <p:nvCxnSpPr>
          <p:cNvPr id="1219" name="Google Shape;1219;p39"/>
          <p:cNvCxnSpPr>
            <a:stCxn id="1211" idx="0"/>
            <a:endCxn id="1212" idx="2"/>
          </p:cNvCxnSpPr>
          <p:nvPr/>
        </p:nvCxnSpPr>
        <p:spPr>
          <a:xfrm>
            <a:off x="5718642" y="1755386"/>
            <a:ext cx="902700" cy="0"/>
          </a:xfrm>
          <a:prstGeom prst="straightConnector1">
            <a:avLst/>
          </a:prstGeom>
          <a:noFill/>
          <a:ln w="9525" cap="flat" cmpd="sng">
            <a:solidFill>
              <a:schemeClr val="lt1"/>
            </a:solidFill>
            <a:prstDash val="solid"/>
            <a:round/>
            <a:headEnd type="none" w="med" len="med"/>
            <a:tailEnd type="oval" w="med" len="med"/>
          </a:ln>
        </p:spPr>
      </p:cxnSp>
      <p:sp>
        <p:nvSpPr>
          <p:cNvPr id="1220" name="Google Shape;1220;p39"/>
          <p:cNvSpPr/>
          <p:nvPr/>
        </p:nvSpPr>
        <p:spPr>
          <a:xfrm>
            <a:off x="5179905" y="1564100"/>
            <a:ext cx="384775" cy="382571"/>
          </a:xfrm>
          <a:custGeom>
            <a:avLst/>
            <a:gdLst/>
            <a:ahLst/>
            <a:cxnLst/>
            <a:rect l="l" t="t" r="r" b="b"/>
            <a:pathLst>
              <a:path w="147" h="146" extrusionOk="0">
                <a:moveTo>
                  <a:pt x="133" y="120"/>
                </a:moveTo>
                <a:cubicBezTo>
                  <a:pt x="128" y="120"/>
                  <a:pt x="123" y="124"/>
                  <a:pt x="121" y="129"/>
                </a:cubicBezTo>
                <a:cubicBezTo>
                  <a:pt x="102" y="129"/>
                  <a:pt x="102" y="129"/>
                  <a:pt x="102" y="129"/>
                </a:cubicBezTo>
                <a:cubicBezTo>
                  <a:pt x="101" y="125"/>
                  <a:pt x="98" y="122"/>
                  <a:pt x="94" y="121"/>
                </a:cubicBezTo>
                <a:cubicBezTo>
                  <a:pt x="94" y="111"/>
                  <a:pt x="94" y="111"/>
                  <a:pt x="94" y="111"/>
                </a:cubicBezTo>
                <a:cubicBezTo>
                  <a:pt x="123" y="109"/>
                  <a:pt x="146" y="85"/>
                  <a:pt x="146" y="56"/>
                </a:cubicBezTo>
                <a:cubicBezTo>
                  <a:pt x="146" y="26"/>
                  <a:pt x="121" y="0"/>
                  <a:pt x="90" y="0"/>
                </a:cubicBezTo>
                <a:cubicBezTo>
                  <a:pt x="61" y="0"/>
                  <a:pt x="37" y="23"/>
                  <a:pt x="35" y="52"/>
                </a:cubicBezTo>
                <a:cubicBezTo>
                  <a:pt x="25" y="52"/>
                  <a:pt x="25" y="52"/>
                  <a:pt x="25" y="52"/>
                </a:cubicBezTo>
                <a:cubicBezTo>
                  <a:pt x="24" y="48"/>
                  <a:pt x="21" y="45"/>
                  <a:pt x="18" y="44"/>
                </a:cubicBezTo>
                <a:cubicBezTo>
                  <a:pt x="18" y="25"/>
                  <a:pt x="18" y="25"/>
                  <a:pt x="18" y="25"/>
                </a:cubicBezTo>
                <a:cubicBezTo>
                  <a:pt x="23" y="23"/>
                  <a:pt x="26" y="18"/>
                  <a:pt x="26" y="12"/>
                </a:cubicBezTo>
                <a:cubicBezTo>
                  <a:pt x="26" y="6"/>
                  <a:pt x="20" y="1"/>
                  <a:pt x="14" y="0"/>
                </a:cubicBezTo>
                <a:cubicBezTo>
                  <a:pt x="7" y="0"/>
                  <a:pt x="1" y="6"/>
                  <a:pt x="1" y="13"/>
                </a:cubicBezTo>
                <a:cubicBezTo>
                  <a:pt x="1" y="19"/>
                  <a:pt x="4" y="24"/>
                  <a:pt x="9" y="25"/>
                </a:cubicBezTo>
                <a:cubicBezTo>
                  <a:pt x="9" y="44"/>
                  <a:pt x="9" y="44"/>
                  <a:pt x="9" y="44"/>
                </a:cubicBezTo>
                <a:cubicBezTo>
                  <a:pt x="4" y="46"/>
                  <a:pt x="0" y="51"/>
                  <a:pt x="1" y="57"/>
                </a:cubicBezTo>
                <a:cubicBezTo>
                  <a:pt x="1" y="63"/>
                  <a:pt x="6" y="68"/>
                  <a:pt x="13" y="69"/>
                </a:cubicBezTo>
                <a:cubicBezTo>
                  <a:pt x="18" y="69"/>
                  <a:pt x="24" y="66"/>
                  <a:pt x="25" y="60"/>
                </a:cubicBezTo>
                <a:cubicBezTo>
                  <a:pt x="35" y="60"/>
                  <a:pt x="35" y="60"/>
                  <a:pt x="35" y="60"/>
                </a:cubicBezTo>
                <a:cubicBezTo>
                  <a:pt x="36" y="69"/>
                  <a:pt x="39" y="78"/>
                  <a:pt x="43" y="85"/>
                </a:cubicBezTo>
                <a:cubicBezTo>
                  <a:pt x="0" y="128"/>
                  <a:pt x="0" y="128"/>
                  <a:pt x="0" y="128"/>
                </a:cubicBezTo>
                <a:cubicBezTo>
                  <a:pt x="19" y="146"/>
                  <a:pt x="19" y="146"/>
                  <a:pt x="19" y="146"/>
                </a:cubicBezTo>
                <a:cubicBezTo>
                  <a:pt x="61" y="103"/>
                  <a:pt x="61" y="103"/>
                  <a:pt x="61" y="103"/>
                </a:cubicBezTo>
                <a:cubicBezTo>
                  <a:pt x="69" y="108"/>
                  <a:pt x="77" y="111"/>
                  <a:pt x="86" y="111"/>
                </a:cubicBezTo>
                <a:cubicBezTo>
                  <a:pt x="86" y="121"/>
                  <a:pt x="86" y="121"/>
                  <a:pt x="86" y="121"/>
                </a:cubicBezTo>
                <a:cubicBezTo>
                  <a:pt x="81" y="123"/>
                  <a:pt x="77" y="128"/>
                  <a:pt x="78" y="134"/>
                </a:cubicBezTo>
                <a:cubicBezTo>
                  <a:pt x="78" y="140"/>
                  <a:pt x="83" y="145"/>
                  <a:pt x="89" y="146"/>
                </a:cubicBezTo>
                <a:cubicBezTo>
                  <a:pt x="95" y="146"/>
                  <a:pt x="100" y="143"/>
                  <a:pt x="102" y="137"/>
                </a:cubicBezTo>
                <a:cubicBezTo>
                  <a:pt x="121" y="137"/>
                  <a:pt x="121" y="137"/>
                  <a:pt x="121" y="137"/>
                </a:cubicBezTo>
                <a:cubicBezTo>
                  <a:pt x="123" y="143"/>
                  <a:pt x="128" y="146"/>
                  <a:pt x="134" y="146"/>
                </a:cubicBezTo>
                <a:cubicBezTo>
                  <a:pt x="141" y="145"/>
                  <a:pt x="145" y="140"/>
                  <a:pt x="146" y="134"/>
                </a:cubicBezTo>
                <a:cubicBezTo>
                  <a:pt x="147" y="127"/>
                  <a:pt x="141" y="120"/>
                  <a:pt x="133" y="120"/>
                </a:cubicBezTo>
                <a:close/>
                <a:moveTo>
                  <a:pt x="86" y="56"/>
                </a:moveTo>
                <a:cubicBezTo>
                  <a:pt x="86" y="54"/>
                  <a:pt x="88" y="52"/>
                  <a:pt x="90" y="52"/>
                </a:cubicBezTo>
                <a:cubicBezTo>
                  <a:pt x="93" y="52"/>
                  <a:pt x="94" y="54"/>
                  <a:pt x="94" y="56"/>
                </a:cubicBezTo>
                <a:cubicBezTo>
                  <a:pt x="94" y="59"/>
                  <a:pt x="93" y="60"/>
                  <a:pt x="90" y="60"/>
                </a:cubicBezTo>
                <a:cubicBezTo>
                  <a:pt x="88" y="60"/>
                  <a:pt x="86" y="59"/>
                  <a:pt x="86" y="56"/>
                </a:cubicBezTo>
                <a:close/>
                <a:moveTo>
                  <a:pt x="94" y="68"/>
                </a:moveTo>
                <a:cubicBezTo>
                  <a:pt x="99" y="66"/>
                  <a:pt x="103" y="61"/>
                  <a:pt x="103" y="55"/>
                </a:cubicBezTo>
                <a:cubicBezTo>
                  <a:pt x="102" y="49"/>
                  <a:pt x="97" y="44"/>
                  <a:pt x="91" y="43"/>
                </a:cubicBezTo>
                <a:cubicBezTo>
                  <a:pt x="85" y="43"/>
                  <a:pt x="80" y="47"/>
                  <a:pt x="78" y="52"/>
                </a:cubicBezTo>
                <a:cubicBezTo>
                  <a:pt x="69" y="52"/>
                  <a:pt x="69" y="52"/>
                  <a:pt x="69" y="52"/>
                </a:cubicBezTo>
                <a:cubicBezTo>
                  <a:pt x="71" y="42"/>
                  <a:pt x="80" y="34"/>
                  <a:pt x="91" y="35"/>
                </a:cubicBezTo>
                <a:cubicBezTo>
                  <a:pt x="102" y="35"/>
                  <a:pt x="111" y="44"/>
                  <a:pt x="111" y="55"/>
                </a:cubicBezTo>
                <a:cubicBezTo>
                  <a:pt x="112" y="66"/>
                  <a:pt x="104" y="75"/>
                  <a:pt x="94" y="77"/>
                </a:cubicBezTo>
                <a:lnTo>
                  <a:pt x="94" y="68"/>
                </a:lnTo>
                <a:close/>
                <a:moveTo>
                  <a:pt x="78" y="60"/>
                </a:moveTo>
                <a:cubicBezTo>
                  <a:pt x="79" y="64"/>
                  <a:pt x="82" y="67"/>
                  <a:pt x="86" y="68"/>
                </a:cubicBezTo>
                <a:cubicBezTo>
                  <a:pt x="86" y="77"/>
                  <a:pt x="86" y="77"/>
                  <a:pt x="86" y="77"/>
                </a:cubicBezTo>
                <a:cubicBezTo>
                  <a:pt x="77" y="75"/>
                  <a:pt x="71" y="69"/>
                  <a:pt x="69" y="60"/>
                </a:cubicBezTo>
                <a:lnTo>
                  <a:pt x="78" y="60"/>
                </a:lnTo>
                <a:close/>
                <a:moveTo>
                  <a:pt x="90" y="9"/>
                </a:moveTo>
                <a:cubicBezTo>
                  <a:pt x="116" y="9"/>
                  <a:pt x="137" y="30"/>
                  <a:pt x="137" y="56"/>
                </a:cubicBezTo>
                <a:cubicBezTo>
                  <a:pt x="137" y="80"/>
                  <a:pt x="118" y="101"/>
                  <a:pt x="94" y="103"/>
                </a:cubicBezTo>
                <a:cubicBezTo>
                  <a:pt x="94" y="86"/>
                  <a:pt x="94" y="86"/>
                  <a:pt x="94" y="86"/>
                </a:cubicBezTo>
                <a:cubicBezTo>
                  <a:pt x="109" y="83"/>
                  <a:pt x="120" y="71"/>
                  <a:pt x="120" y="55"/>
                </a:cubicBezTo>
                <a:cubicBezTo>
                  <a:pt x="119" y="39"/>
                  <a:pt x="107" y="27"/>
                  <a:pt x="91" y="26"/>
                </a:cubicBezTo>
                <a:cubicBezTo>
                  <a:pt x="76" y="26"/>
                  <a:pt x="63" y="37"/>
                  <a:pt x="61" y="52"/>
                </a:cubicBezTo>
                <a:cubicBezTo>
                  <a:pt x="43" y="52"/>
                  <a:pt x="43" y="52"/>
                  <a:pt x="43" y="52"/>
                </a:cubicBezTo>
                <a:cubicBezTo>
                  <a:pt x="46" y="28"/>
                  <a:pt x="66" y="9"/>
                  <a:pt x="90" y="9"/>
                </a:cubicBezTo>
                <a:close/>
                <a:moveTo>
                  <a:pt x="13" y="9"/>
                </a:moveTo>
                <a:cubicBezTo>
                  <a:pt x="16" y="9"/>
                  <a:pt x="18" y="11"/>
                  <a:pt x="18" y="13"/>
                </a:cubicBezTo>
                <a:cubicBezTo>
                  <a:pt x="18" y="16"/>
                  <a:pt x="16" y="18"/>
                  <a:pt x="13" y="18"/>
                </a:cubicBezTo>
                <a:cubicBezTo>
                  <a:pt x="11" y="18"/>
                  <a:pt x="9" y="16"/>
                  <a:pt x="9" y="13"/>
                </a:cubicBezTo>
                <a:cubicBezTo>
                  <a:pt x="9" y="11"/>
                  <a:pt x="11" y="9"/>
                  <a:pt x="13" y="9"/>
                </a:cubicBezTo>
                <a:close/>
                <a:moveTo>
                  <a:pt x="13" y="60"/>
                </a:moveTo>
                <a:cubicBezTo>
                  <a:pt x="11" y="60"/>
                  <a:pt x="9" y="59"/>
                  <a:pt x="9" y="56"/>
                </a:cubicBezTo>
                <a:cubicBezTo>
                  <a:pt x="9" y="54"/>
                  <a:pt x="11" y="52"/>
                  <a:pt x="13" y="52"/>
                </a:cubicBezTo>
                <a:cubicBezTo>
                  <a:pt x="16" y="52"/>
                  <a:pt x="18" y="54"/>
                  <a:pt x="18" y="56"/>
                </a:cubicBezTo>
                <a:cubicBezTo>
                  <a:pt x="18" y="59"/>
                  <a:pt x="16" y="60"/>
                  <a:pt x="13" y="60"/>
                </a:cubicBezTo>
                <a:close/>
                <a:moveTo>
                  <a:pt x="18" y="134"/>
                </a:moveTo>
                <a:cubicBezTo>
                  <a:pt x="12" y="128"/>
                  <a:pt x="12" y="128"/>
                  <a:pt x="12" y="128"/>
                </a:cubicBezTo>
                <a:cubicBezTo>
                  <a:pt x="48" y="92"/>
                  <a:pt x="48" y="92"/>
                  <a:pt x="48" y="92"/>
                </a:cubicBezTo>
                <a:cubicBezTo>
                  <a:pt x="50" y="94"/>
                  <a:pt x="52" y="96"/>
                  <a:pt x="54" y="98"/>
                </a:cubicBezTo>
                <a:lnTo>
                  <a:pt x="18" y="134"/>
                </a:lnTo>
                <a:close/>
                <a:moveTo>
                  <a:pt x="43" y="60"/>
                </a:moveTo>
                <a:cubicBezTo>
                  <a:pt x="61" y="60"/>
                  <a:pt x="61" y="60"/>
                  <a:pt x="61" y="60"/>
                </a:cubicBezTo>
                <a:cubicBezTo>
                  <a:pt x="62" y="73"/>
                  <a:pt x="73" y="84"/>
                  <a:pt x="86" y="86"/>
                </a:cubicBezTo>
                <a:cubicBezTo>
                  <a:pt x="86" y="103"/>
                  <a:pt x="86" y="103"/>
                  <a:pt x="86" y="103"/>
                </a:cubicBezTo>
                <a:cubicBezTo>
                  <a:pt x="63" y="101"/>
                  <a:pt x="45" y="83"/>
                  <a:pt x="43" y="60"/>
                </a:cubicBezTo>
                <a:close/>
                <a:moveTo>
                  <a:pt x="90" y="137"/>
                </a:moveTo>
                <a:cubicBezTo>
                  <a:pt x="88" y="137"/>
                  <a:pt x="86" y="135"/>
                  <a:pt x="86" y="133"/>
                </a:cubicBezTo>
                <a:cubicBezTo>
                  <a:pt x="86" y="131"/>
                  <a:pt x="88" y="129"/>
                  <a:pt x="90" y="129"/>
                </a:cubicBezTo>
                <a:cubicBezTo>
                  <a:pt x="93" y="129"/>
                  <a:pt x="94" y="131"/>
                  <a:pt x="94" y="133"/>
                </a:cubicBezTo>
                <a:cubicBezTo>
                  <a:pt x="94" y="135"/>
                  <a:pt x="93" y="137"/>
                  <a:pt x="90" y="137"/>
                </a:cubicBezTo>
                <a:close/>
                <a:moveTo>
                  <a:pt x="133" y="137"/>
                </a:moveTo>
                <a:cubicBezTo>
                  <a:pt x="131" y="137"/>
                  <a:pt x="129" y="135"/>
                  <a:pt x="129" y="133"/>
                </a:cubicBezTo>
                <a:cubicBezTo>
                  <a:pt x="129" y="131"/>
                  <a:pt x="131" y="129"/>
                  <a:pt x="133" y="129"/>
                </a:cubicBezTo>
                <a:cubicBezTo>
                  <a:pt x="135" y="129"/>
                  <a:pt x="137" y="131"/>
                  <a:pt x="137" y="133"/>
                </a:cubicBezTo>
                <a:cubicBezTo>
                  <a:pt x="137" y="135"/>
                  <a:pt x="135" y="137"/>
                  <a:pt x="133" y="13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2" name="Google Shape;1222;p39"/>
          <p:cNvGrpSpPr/>
          <p:nvPr/>
        </p:nvGrpSpPr>
        <p:grpSpPr>
          <a:xfrm>
            <a:off x="6776351" y="1564100"/>
            <a:ext cx="382570" cy="382571"/>
            <a:chOff x="3150868" y="2617444"/>
            <a:chExt cx="382570" cy="382571"/>
          </a:xfrm>
        </p:grpSpPr>
        <p:sp>
          <p:nvSpPr>
            <p:cNvPr id="1223" name="Google Shape;1223;p39"/>
            <p:cNvSpPr/>
            <p:nvPr/>
          </p:nvSpPr>
          <p:spPr>
            <a:xfrm>
              <a:off x="3150868" y="2729900"/>
              <a:ext cx="382570" cy="270115"/>
            </a:xfrm>
            <a:custGeom>
              <a:avLst/>
              <a:gdLst/>
              <a:ahLst/>
              <a:cxnLst/>
              <a:rect l="l" t="t" r="r" b="b"/>
              <a:pathLst>
                <a:path w="347" h="245" extrusionOk="0">
                  <a:moveTo>
                    <a:pt x="325" y="224"/>
                  </a:moveTo>
                  <a:lnTo>
                    <a:pt x="325" y="81"/>
                  </a:lnTo>
                  <a:lnTo>
                    <a:pt x="266" y="81"/>
                  </a:lnTo>
                  <a:lnTo>
                    <a:pt x="266" y="224"/>
                  </a:lnTo>
                  <a:lnTo>
                    <a:pt x="245" y="224"/>
                  </a:lnTo>
                  <a:lnTo>
                    <a:pt x="245" y="0"/>
                  </a:lnTo>
                  <a:lnTo>
                    <a:pt x="183" y="0"/>
                  </a:lnTo>
                  <a:lnTo>
                    <a:pt x="183" y="224"/>
                  </a:lnTo>
                  <a:lnTo>
                    <a:pt x="164" y="224"/>
                  </a:lnTo>
                  <a:lnTo>
                    <a:pt x="164" y="62"/>
                  </a:lnTo>
                  <a:lnTo>
                    <a:pt x="102" y="62"/>
                  </a:lnTo>
                  <a:lnTo>
                    <a:pt x="102" y="224"/>
                  </a:lnTo>
                  <a:lnTo>
                    <a:pt x="83" y="224"/>
                  </a:lnTo>
                  <a:lnTo>
                    <a:pt x="83" y="121"/>
                  </a:lnTo>
                  <a:lnTo>
                    <a:pt x="22" y="121"/>
                  </a:lnTo>
                  <a:lnTo>
                    <a:pt x="22" y="224"/>
                  </a:lnTo>
                  <a:lnTo>
                    <a:pt x="0" y="224"/>
                  </a:lnTo>
                  <a:lnTo>
                    <a:pt x="0" y="245"/>
                  </a:lnTo>
                  <a:lnTo>
                    <a:pt x="347" y="245"/>
                  </a:lnTo>
                  <a:lnTo>
                    <a:pt x="347" y="224"/>
                  </a:lnTo>
                  <a:lnTo>
                    <a:pt x="325" y="224"/>
                  </a:lnTo>
                  <a:close/>
                  <a:moveTo>
                    <a:pt x="62" y="224"/>
                  </a:moveTo>
                  <a:lnTo>
                    <a:pt x="43" y="224"/>
                  </a:lnTo>
                  <a:lnTo>
                    <a:pt x="43" y="143"/>
                  </a:lnTo>
                  <a:lnTo>
                    <a:pt x="62" y="143"/>
                  </a:lnTo>
                  <a:lnTo>
                    <a:pt x="62" y="224"/>
                  </a:lnTo>
                  <a:close/>
                  <a:moveTo>
                    <a:pt x="143" y="224"/>
                  </a:moveTo>
                  <a:lnTo>
                    <a:pt x="124" y="224"/>
                  </a:lnTo>
                  <a:lnTo>
                    <a:pt x="124" y="81"/>
                  </a:lnTo>
                  <a:lnTo>
                    <a:pt x="143" y="81"/>
                  </a:lnTo>
                  <a:lnTo>
                    <a:pt x="143" y="224"/>
                  </a:lnTo>
                  <a:close/>
                  <a:moveTo>
                    <a:pt x="226" y="224"/>
                  </a:moveTo>
                  <a:lnTo>
                    <a:pt x="204" y="224"/>
                  </a:lnTo>
                  <a:lnTo>
                    <a:pt x="204" y="22"/>
                  </a:lnTo>
                  <a:lnTo>
                    <a:pt x="226" y="22"/>
                  </a:lnTo>
                  <a:lnTo>
                    <a:pt x="226" y="224"/>
                  </a:lnTo>
                  <a:close/>
                  <a:moveTo>
                    <a:pt x="306" y="224"/>
                  </a:moveTo>
                  <a:lnTo>
                    <a:pt x="285" y="224"/>
                  </a:lnTo>
                  <a:lnTo>
                    <a:pt x="285" y="102"/>
                  </a:lnTo>
                  <a:lnTo>
                    <a:pt x="306" y="102"/>
                  </a:lnTo>
                  <a:lnTo>
                    <a:pt x="306" y="22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39"/>
            <p:cNvSpPr/>
            <p:nvPr/>
          </p:nvSpPr>
          <p:spPr>
            <a:xfrm>
              <a:off x="3175124" y="2617444"/>
              <a:ext cx="334060" cy="201759"/>
            </a:xfrm>
            <a:custGeom>
              <a:avLst/>
              <a:gdLst/>
              <a:ahLst/>
              <a:cxnLst/>
              <a:rect l="l" t="t" r="r" b="b"/>
              <a:pathLst>
                <a:path w="128" h="77" extrusionOk="0">
                  <a:moveTo>
                    <a:pt x="13" y="77"/>
                  </a:moveTo>
                  <a:cubicBezTo>
                    <a:pt x="20" y="77"/>
                    <a:pt x="26" y="71"/>
                    <a:pt x="26" y="64"/>
                  </a:cubicBezTo>
                  <a:cubicBezTo>
                    <a:pt x="26" y="63"/>
                    <a:pt x="26" y="62"/>
                    <a:pt x="25" y="61"/>
                  </a:cubicBezTo>
                  <a:cubicBezTo>
                    <a:pt x="40" y="49"/>
                    <a:pt x="40" y="49"/>
                    <a:pt x="40" y="49"/>
                  </a:cubicBezTo>
                  <a:cubicBezTo>
                    <a:pt x="42" y="51"/>
                    <a:pt x="45" y="52"/>
                    <a:pt x="47" y="52"/>
                  </a:cubicBezTo>
                  <a:cubicBezTo>
                    <a:pt x="54" y="52"/>
                    <a:pt x="60" y="46"/>
                    <a:pt x="60" y="39"/>
                  </a:cubicBezTo>
                  <a:cubicBezTo>
                    <a:pt x="60" y="37"/>
                    <a:pt x="60" y="36"/>
                    <a:pt x="59" y="35"/>
                  </a:cubicBezTo>
                  <a:cubicBezTo>
                    <a:pt x="74" y="24"/>
                    <a:pt x="74" y="24"/>
                    <a:pt x="74" y="24"/>
                  </a:cubicBezTo>
                  <a:cubicBezTo>
                    <a:pt x="76" y="25"/>
                    <a:pt x="79" y="26"/>
                    <a:pt x="81" y="26"/>
                  </a:cubicBezTo>
                  <a:cubicBezTo>
                    <a:pt x="83" y="26"/>
                    <a:pt x="85" y="26"/>
                    <a:pt x="87" y="25"/>
                  </a:cubicBezTo>
                  <a:cubicBezTo>
                    <a:pt x="104" y="42"/>
                    <a:pt x="104" y="42"/>
                    <a:pt x="104" y="42"/>
                  </a:cubicBezTo>
                  <a:cubicBezTo>
                    <a:pt x="103" y="43"/>
                    <a:pt x="103" y="45"/>
                    <a:pt x="103" y="47"/>
                  </a:cubicBezTo>
                  <a:cubicBezTo>
                    <a:pt x="103" y="54"/>
                    <a:pt x="108" y="60"/>
                    <a:pt x="115" y="60"/>
                  </a:cubicBezTo>
                  <a:cubicBezTo>
                    <a:pt x="122" y="60"/>
                    <a:pt x="128" y="54"/>
                    <a:pt x="128" y="47"/>
                  </a:cubicBezTo>
                  <a:cubicBezTo>
                    <a:pt x="128" y="40"/>
                    <a:pt x="122" y="35"/>
                    <a:pt x="115" y="35"/>
                  </a:cubicBezTo>
                  <a:cubicBezTo>
                    <a:pt x="113" y="35"/>
                    <a:pt x="112" y="35"/>
                    <a:pt x="110" y="36"/>
                  </a:cubicBezTo>
                  <a:cubicBezTo>
                    <a:pt x="93" y="19"/>
                    <a:pt x="93" y="19"/>
                    <a:pt x="93" y="19"/>
                  </a:cubicBezTo>
                  <a:cubicBezTo>
                    <a:pt x="94" y="17"/>
                    <a:pt x="94" y="15"/>
                    <a:pt x="94" y="13"/>
                  </a:cubicBezTo>
                  <a:cubicBezTo>
                    <a:pt x="94" y="6"/>
                    <a:pt x="88" y="0"/>
                    <a:pt x="81" y="0"/>
                  </a:cubicBezTo>
                  <a:cubicBezTo>
                    <a:pt x="74" y="0"/>
                    <a:pt x="68" y="6"/>
                    <a:pt x="68" y="13"/>
                  </a:cubicBezTo>
                  <a:cubicBezTo>
                    <a:pt x="68" y="15"/>
                    <a:pt x="69" y="16"/>
                    <a:pt x="69" y="17"/>
                  </a:cubicBezTo>
                  <a:cubicBezTo>
                    <a:pt x="54" y="28"/>
                    <a:pt x="54" y="28"/>
                    <a:pt x="54" y="28"/>
                  </a:cubicBezTo>
                  <a:cubicBezTo>
                    <a:pt x="52" y="27"/>
                    <a:pt x="50" y="26"/>
                    <a:pt x="47" y="26"/>
                  </a:cubicBezTo>
                  <a:cubicBezTo>
                    <a:pt x="40" y="26"/>
                    <a:pt x="34" y="32"/>
                    <a:pt x="34" y="39"/>
                  </a:cubicBezTo>
                  <a:cubicBezTo>
                    <a:pt x="34" y="40"/>
                    <a:pt x="35" y="41"/>
                    <a:pt x="35" y="43"/>
                  </a:cubicBezTo>
                  <a:cubicBezTo>
                    <a:pt x="20" y="54"/>
                    <a:pt x="20" y="54"/>
                    <a:pt x="20" y="54"/>
                  </a:cubicBezTo>
                  <a:cubicBezTo>
                    <a:pt x="18" y="52"/>
                    <a:pt x="16" y="52"/>
                    <a:pt x="13" y="52"/>
                  </a:cubicBezTo>
                  <a:cubicBezTo>
                    <a:pt x="6" y="52"/>
                    <a:pt x="0" y="57"/>
                    <a:pt x="0" y="64"/>
                  </a:cubicBezTo>
                  <a:cubicBezTo>
                    <a:pt x="0" y="71"/>
                    <a:pt x="6" y="77"/>
                    <a:pt x="13" y="77"/>
                  </a:cubicBezTo>
                  <a:close/>
                  <a:moveTo>
                    <a:pt x="115" y="43"/>
                  </a:moveTo>
                  <a:cubicBezTo>
                    <a:pt x="118" y="43"/>
                    <a:pt x="120" y="45"/>
                    <a:pt x="120" y="47"/>
                  </a:cubicBezTo>
                  <a:cubicBezTo>
                    <a:pt x="120" y="50"/>
                    <a:pt x="118" y="52"/>
                    <a:pt x="115" y="52"/>
                  </a:cubicBezTo>
                  <a:cubicBezTo>
                    <a:pt x="113" y="52"/>
                    <a:pt x="111" y="50"/>
                    <a:pt x="111" y="47"/>
                  </a:cubicBezTo>
                  <a:cubicBezTo>
                    <a:pt x="111" y="45"/>
                    <a:pt x="113" y="43"/>
                    <a:pt x="115" y="43"/>
                  </a:cubicBezTo>
                  <a:close/>
                  <a:moveTo>
                    <a:pt x="81" y="9"/>
                  </a:moveTo>
                  <a:cubicBezTo>
                    <a:pt x="84" y="9"/>
                    <a:pt x="86" y="11"/>
                    <a:pt x="86" y="13"/>
                  </a:cubicBezTo>
                  <a:cubicBezTo>
                    <a:pt x="86" y="16"/>
                    <a:pt x="84" y="18"/>
                    <a:pt x="81" y="18"/>
                  </a:cubicBezTo>
                  <a:cubicBezTo>
                    <a:pt x="79" y="18"/>
                    <a:pt x="77" y="16"/>
                    <a:pt x="77" y="13"/>
                  </a:cubicBezTo>
                  <a:cubicBezTo>
                    <a:pt x="77" y="11"/>
                    <a:pt x="79" y="9"/>
                    <a:pt x="81" y="9"/>
                  </a:cubicBezTo>
                  <a:close/>
                  <a:moveTo>
                    <a:pt x="47" y="35"/>
                  </a:moveTo>
                  <a:cubicBezTo>
                    <a:pt x="50" y="35"/>
                    <a:pt x="51" y="36"/>
                    <a:pt x="51" y="39"/>
                  </a:cubicBezTo>
                  <a:cubicBezTo>
                    <a:pt x="51" y="41"/>
                    <a:pt x="50" y="43"/>
                    <a:pt x="47" y="43"/>
                  </a:cubicBezTo>
                  <a:cubicBezTo>
                    <a:pt x="45" y="43"/>
                    <a:pt x="43" y="41"/>
                    <a:pt x="43" y="39"/>
                  </a:cubicBezTo>
                  <a:cubicBezTo>
                    <a:pt x="43" y="36"/>
                    <a:pt x="45" y="35"/>
                    <a:pt x="47" y="35"/>
                  </a:cubicBezTo>
                  <a:close/>
                  <a:moveTo>
                    <a:pt x="13" y="60"/>
                  </a:moveTo>
                  <a:cubicBezTo>
                    <a:pt x="15" y="60"/>
                    <a:pt x="17" y="62"/>
                    <a:pt x="17" y="64"/>
                  </a:cubicBezTo>
                  <a:cubicBezTo>
                    <a:pt x="17" y="67"/>
                    <a:pt x="15" y="69"/>
                    <a:pt x="13" y="69"/>
                  </a:cubicBezTo>
                  <a:cubicBezTo>
                    <a:pt x="11" y="69"/>
                    <a:pt x="9" y="67"/>
                    <a:pt x="9" y="64"/>
                  </a:cubicBezTo>
                  <a:cubicBezTo>
                    <a:pt x="9" y="62"/>
                    <a:pt x="11" y="60"/>
                    <a:pt x="13" y="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476;p47">
            <a:extLst>
              <a:ext uri="{FF2B5EF4-FFF2-40B4-BE49-F238E27FC236}">
                <a16:creationId xmlns:a16="http://schemas.microsoft.com/office/drawing/2014/main" id="{81519A46-0419-EE05-C78E-4FE955CE5AD5}"/>
              </a:ext>
            </a:extLst>
          </p:cNvPr>
          <p:cNvSpPr/>
          <p:nvPr/>
        </p:nvSpPr>
        <p:spPr>
          <a:xfrm>
            <a:off x="3582969" y="1583640"/>
            <a:ext cx="382570" cy="357213"/>
          </a:xfrm>
          <a:custGeom>
            <a:avLst/>
            <a:gdLst/>
            <a:ahLst/>
            <a:cxnLst/>
            <a:rect l="l" t="t" r="r" b="b"/>
            <a:pathLst>
              <a:path w="347" h="324" extrusionOk="0">
                <a:moveTo>
                  <a:pt x="347" y="81"/>
                </a:moveTo>
                <a:lnTo>
                  <a:pt x="347" y="0"/>
                </a:lnTo>
                <a:lnTo>
                  <a:pt x="266" y="0"/>
                </a:lnTo>
                <a:lnTo>
                  <a:pt x="266" y="31"/>
                </a:lnTo>
                <a:lnTo>
                  <a:pt x="205" y="31"/>
                </a:lnTo>
                <a:lnTo>
                  <a:pt x="205" y="103"/>
                </a:lnTo>
                <a:lnTo>
                  <a:pt x="143" y="103"/>
                </a:lnTo>
                <a:lnTo>
                  <a:pt x="143" y="31"/>
                </a:lnTo>
                <a:lnTo>
                  <a:pt x="83" y="31"/>
                </a:lnTo>
                <a:lnTo>
                  <a:pt x="83" y="0"/>
                </a:lnTo>
                <a:lnTo>
                  <a:pt x="0" y="0"/>
                </a:lnTo>
                <a:lnTo>
                  <a:pt x="0" y="81"/>
                </a:lnTo>
                <a:lnTo>
                  <a:pt x="83" y="81"/>
                </a:lnTo>
                <a:lnTo>
                  <a:pt x="83" y="50"/>
                </a:lnTo>
                <a:lnTo>
                  <a:pt x="124" y="50"/>
                </a:lnTo>
                <a:lnTo>
                  <a:pt x="124" y="103"/>
                </a:lnTo>
                <a:lnTo>
                  <a:pt x="102" y="103"/>
                </a:lnTo>
                <a:lnTo>
                  <a:pt x="102" y="152"/>
                </a:lnTo>
                <a:lnTo>
                  <a:pt x="83" y="152"/>
                </a:lnTo>
                <a:lnTo>
                  <a:pt x="83" y="122"/>
                </a:lnTo>
                <a:lnTo>
                  <a:pt x="0" y="122"/>
                </a:lnTo>
                <a:lnTo>
                  <a:pt x="0" y="202"/>
                </a:lnTo>
                <a:lnTo>
                  <a:pt x="83" y="202"/>
                </a:lnTo>
                <a:lnTo>
                  <a:pt x="83" y="171"/>
                </a:lnTo>
                <a:lnTo>
                  <a:pt x="102" y="171"/>
                </a:lnTo>
                <a:lnTo>
                  <a:pt x="102" y="224"/>
                </a:lnTo>
                <a:lnTo>
                  <a:pt x="124" y="224"/>
                </a:lnTo>
                <a:lnTo>
                  <a:pt x="124" y="274"/>
                </a:lnTo>
                <a:lnTo>
                  <a:pt x="83" y="274"/>
                </a:lnTo>
                <a:lnTo>
                  <a:pt x="83" y="243"/>
                </a:lnTo>
                <a:lnTo>
                  <a:pt x="0" y="243"/>
                </a:lnTo>
                <a:lnTo>
                  <a:pt x="0" y="324"/>
                </a:lnTo>
                <a:lnTo>
                  <a:pt x="83" y="324"/>
                </a:lnTo>
                <a:lnTo>
                  <a:pt x="83" y="295"/>
                </a:lnTo>
                <a:lnTo>
                  <a:pt x="143" y="295"/>
                </a:lnTo>
                <a:lnTo>
                  <a:pt x="143" y="224"/>
                </a:lnTo>
                <a:lnTo>
                  <a:pt x="205" y="224"/>
                </a:lnTo>
                <a:lnTo>
                  <a:pt x="205" y="295"/>
                </a:lnTo>
                <a:lnTo>
                  <a:pt x="266" y="295"/>
                </a:lnTo>
                <a:lnTo>
                  <a:pt x="266" y="324"/>
                </a:lnTo>
                <a:lnTo>
                  <a:pt x="347" y="324"/>
                </a:lnTo>
                <a:lnTo>
                  <a:pt x="347" y="243"/>
                </a:lnTo>
                <a:lnTo>
                  <a:pt x="266" y="243"/>
                </a:lnTo>
                <a:lnTo>
                  <a:pt x="266" y="274"/>
                </a:lnTo>
                <a:lnTo>
                  <a:pt x="226" y="274"/>
                </a:lnTo>
                <a:lnTo>
                  <a:pt x="226" y="224"/>
                </a:lnTo>
                <a:lnTo>
                  <a:pt x="245" y="224"/>
                </a:lnTo>
                <a:lnTo>
                  <a:pt x="245" y="171"/>
                </a:lnTo>
                <a:lnTo>
                  <a:pt x="266" y="171"/>
                </a:lnTo>
                <a:lnTo>
                  <a:pt x="266" y="202"/>
                </a:lnTo>
                <a:lnTo>
                  <a:pt x="347" y="202"/>
                </a:lnTo>
                <a:lnTo>
                  <a:pt x="347" y="122"/>
                </a:lnTo>
                <a:lnTo>
                  <a:pt x="266" y="122"/>
                </a:lnTo>
                <a:lnTo>
                  <a:pt x="266" y="152"/>
                </a:lnTo>
                <a:lnTo>
                  <a:pt x="245" y="152"/>
                </a:lnTo>
                <a:lnTo>
                  <a:pt x="245" y="103"/>
                </a:lnTo>
                <a:lnTo>
                  <a:pt x="226" y="103"/>
                </a:lnTo>
                <a:lnTo>
                  <a:pt x="226" y="50"/>
                </a:lnTo>
                <a:lnTo>
                  <a:pt x="266" y="50"/>
                </a:lnTo>
                <a:lnTo>
                  <a:pt x="266" y="81"/>
                </a:lnTo>
                <a:lnTo>
                  <a:pt x="347" y="81"/>
                </a:lnTo>
                <a:close/>
                <a:moveTo>
                  <a:pt x="62" y="62"/>
                </a:moveTo>
                <a:lnTo>
                  <a:pt x="22" y="62"/>
                </a:lnTo>
                <a:lnTo>
                  <a:pt x="22" y="22"/>
                </a:lnTo>
                <a:lnTo>
                  <a:pt x="62" y="22"/>
                </a:lnTo>
                <a:lnTo>
                  <a:pt x="62" y="62"/>
                </a:lnTo>
                <a:close/>
                <a:moveTo>
                  <a:pt x="62" y="183"/>
                </a:moveTo>
                <a:lnTo>
                  <a:pt x="22" y="183"/>
                </a:lnTo>
                <a:lnTo>
                  <a:pt x="22" y="143"/>
                </a:lnTo>
                <a:lnTo>
                  <a:pt x="62" y="143"/>
                </a:lnTo>
                <a:lnTo>
                  <a:pt x="62" y="183"/>
                </a:lnTo>
                <a:close/>
                <a:moveTo>
                  <a:pt x="62" y="305"/>
                </a:moveTo>
                <a:lnTo>
                  <a:pt x="22" y="305"/>
                </a:lnTo>
                <a:lnTo>
                  <a:pt x="22" y="264"/>
                </a:lnTo>
                <a:lnTo>
                  <a:pt x="62" y="264"/>
                </a:lnTo>
                <a:lnTo>
                  <a:pt x="62" y="305"/>
                </a:lnTo>
                <a:close/>
                <a:moveTo>
                  <a:pt x="285" y="264"/>
                </a:moveTo>
                <a:lnTo>
                  <a:pt x="326" y="264"/>
                </a:lnTo>
                <a:lnTo>
                  <a:pt x="326" y="305"/>
                </a:lnTo>
                <a:lnTo>
                  <a:pt x="285" y="305"/>
                </a:lnTo>
                <a:lnTo>
                  <a:pt x="285" y="264"/>
                </a:lnTo>
                <a:close/>
                <a:moveTo>
                  <a:pt x="285" y="143"/>
                </a:moveTo>
                <a:lnTo>
                  <a:pt x="326" y="143"/>
                </a:lnTo>
                <a:lnTo>
                  <a:pt x="326" y="183"/>
                </a:lnTo>
                <a:lnTo>
                  <a:pt x="285" y="183"/>
                </a:lnTo>
                <a:lnTo>
                  <a:pt x="285" y="143"/>
                </a:lnTo>
                <a:close/>
                <a:moveTo>
                  <a:pt x="226" y="202"/>
                </a:moveTo>
                <a:lnTo>
                  <a:pt x="124" y="202"/>
                </a:lnTo>
                <a:lnTo>
                  <a:pt x="124" y="122"/>
                </a:lnTo>
                <a:lnTo>
                  <a:pt x="226" y="122"/>
                </a:lnTo>
                <a:lnTo>
                  <a:pt x="226" y="202"/>
                </a:lnTo>
                <a:close/>
                <a:moveTo>
                  <a:pt x="285" y="22"/>
                </a:moveTo>
                <a:lnTo>
                  <a:pt x="326" y="22"/>
                </a:lnTo>
                <a:lnTo>
                  <a:pt x="326" y="62"/>
                </a:lnTo>
                <a:lnTo>
                  <a:pt x="285" y="62"/>
                </a:lnTo>
                <a:lnTo>
                  <a:pt x="285" y="2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 name="Google Shape;1562;p47">
            <a:extLst>
              <a:ext uri="{FF2B5EF4-FFF2-40B4-BE49-F238E27FC236}">
                <a16:creationId xmlns:a16="http://schemas.microsoft.com/office/drawing/2014/main" id="{083C70D9-EA29-B18E-8728-A1902169AA42}"/>
              </a:ext>
            </a:extLst>
          </p:cNvPr>
          <p:cNvGrpSpPr/>
          <p:nvPr/>
        </p:nvGrpSpPr>
        <p:grpSpPr>
          <a:xfrm>
            <a:off x="1970655" y="1564100"/>
            <a:ext cx="382570" cy="382571"/>
            <a:chOff x="1529080" y="2019884"/>
            <a:chExt cx="382570" cy="382571"/>
          </a:xfrm>
        </p:grpSpPr>
        <p:sp>
          <p:nvSpPr>
            <p:cNvPr id="4" name="Google Shape;1563;p47">
              <a:extLst>
                <a:ext uri="{FF2B5EF4-FFF2-40B4-BE49-F238E27FC236}">
                  <a16:creationId xmlns:a16="http://schemas.microsoft.com/office/drawing/2014/main" id="{63B1D345-F6BB-CD3A-60F4-F529C7E061CB}"/>
                </a:ext>
              </a:extLst>
            </p:cNvPr>
            <p:cNvSpPr/>
            <p:nvPr/>
          </p:nvSpPr>
          <p:spPr>
            <a:xfrm>
              <a:off x="1529080" y="2019884"/>
              <a:ext cx="112456" cy="112456"/>
            </a:xfrm>
            <a:custGeom>
              <a:avLst/>
              <a:gdLst/>
              <a:ahLst/>
              <a:cxnLst/>
              <a:rect l="l" t="t" r="r" b="b"/>
              <a:pathLst>
                <a:path w="102" h="102" extrusionOk="0">
                  <a:moveTo>
                    <a:pt x="0" y="102"/>
                  </a:moveTo>
                  <a:lnTo>
                    <a:pt x="102" y="102"/>
                  </a:lnTo>
                  <a:lnTo>
                    <a:pt x="102" y="0"/>
                  </a:lnTo>
                  <a:lnTo>
                    <a:pt x="0" y="0"/>
                  </a:lnTo>
                  <a:lnTo>
                    <a:pt x="0" y="102"/>
                  </a:lnTo>
                  <a:close/>
                  <a:moveTo>
                    <a:pt x="36" y="83"/>
                  </a:moveTo>
                  <a:lnTo>
                    <a:pt x="83" y="36"/>
                  </a:lnTo>
                  <a:lnTo>
                    <a:pt x="83" y="83"/>
                  </a:lnTo>
                  <a:lnTo>
                    <a:pt x="36" y="83"/>
                  </a:lnTo>
                  <a:close/>
                  <a:moveTo>
                    <a:pt x="69" y="21"/>
                  </a:moveTo>
                  <a:lnTo>
                    <a:pt x="21" y="66"/>
                  </a:lnTo>
                  <a:lnTo>
                    <a:pt x="21" y="21"/>
                  </a:lnTo>
                  <a:lnTo>
                    <a:pt x="69" y="2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564;p47">
              <a:extLst>
                <a:ext uri="{FF2B5EF4-FFF2-40B4-BE49-F238E27FC236}">
                  <a16:creationId xmlns:a16="http://schemas.microsoft.com/office/drawing/2014/main" id="{E7AF8028-AAC2-B2E1-1F7C-F7FAECC38250}"/>
                </a:ext>
              </a:extLst>
            </p:cNvPr>
            <p:cNvSpPr/>
            <p:nvPr/>
          </p:nvSpPr>
          <p:spPr>
            <a:xfrm>
              <a:off x="1529080" y="2156595"/>
              <a:ext cx="112456" cy="109149"/>
            </a:xfrm>
            <a:custGeom>
              <a:avLst/>
              <a:gdLst/>
              <a:ahLst/>
              <a:cxnLst/>
              <a:rect l="l" t="t" r="r" b="b"/>
              <a:pathLst>
                <a:path w="102" h="99" extrusionOk="0">
                  <a:moveTo>
                    <a:pt x="0" y="99"/>
                  </a:moveTo>
                  <a:lnTo>
                    <a:pt x="102" y="99"/>
                  </a:lnTo>
                  <a:lnTo>
                    <a:pt x="102" y="0"/>
                  </a:lnTo>
                  <a:lnTo>
                    <a:pt x="0" y="0"/>
                  </a:lnTo>
                  <a:lnTo>
                    <a:pt x="0" y="99"/>
                  </a:lnTo>
                  <a:close/>
                  <a:moveTo>
                    <a:pt x="21" y="19"/>
                  </a:moveTo>
                  <a:lnTo>
                    <a:pt x="83" y="19"/>
                  </a:lnTo>
                  <a:lnTo>
                    <a:pt x="83" y="80"/>
                  </a:lnTo>
                  <a:lnTo>
                    <a:pt x="21" y="80"/>
                  </a:lnTo>
                  <a:lnTo>
                    <a:pt x="21" y="1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565;p47">
              <a:extLst>
                <a:ext uri="{FF2B5EF4-FFF2-40B4-BE49-F238E27FC236}">
                  <a16:creationId xmlns:a16="http://schemas.microsoft.com/office/drawing/2014/main" id="{001811E0-97D9-AF89-6A58-CBEEE31A3845}"/>
                </a:ext>
              </a:extLst>
            </p:cNvPr>
            <p:cNvSpPr/>
            <p:nvPr/>
          </p:nvSpPr>
          <p:spPr>
            <a:xfrm>
              <a:off x="1529080" y="2289999"/>
              <a:ext cx="112456" cy="112456"/>
            </a:xfrm>
            <a:custGeom>
              <a:avLst/>
              <a:gdLst/>
              <a:ahLst/>
              <a:cxnLst/>
              <a:rect l="l" t="t" r="r" b="b"/>
              <a:pathLst>
                <a:path w="102" h="102" extrusionOk="0">
                  <a:moveTo>
                    <a:pt x="0" y="102"/>
                  </a:moveTo>
                  <a:lnTo>
                    <a:pt x="102" y="102"/>
                  </a:lnTo>
                  <a:lnTo>
                    <a:pt x="102" y="0"/>
                  </a:lnTo>
                  <a:lnTo>
                    <a:pt x="0" y="0"/>
                  </a:lnTo>
                  <a:lnTo>
                    <a:pt x="0" y="102"/>
                  </a:lnTo>
                  <a:close/>
                  <a:moveTo>
                    <a:pt x="36" y="81"/>
                  </a:moveTo>
                  <a:lnTo>
                    <a:pt x="83" y="35"/>
                  </a:lnTo>
                  <a:lnTo>
                    <a:pt x="83" y="81"/>
                  </a:lnTo>
                  <a:lnTo>
                    <a:pt x="36" y="81"/>
                  </a:lnTo>
                  <a:close/>
                  <a:moveTo>
                    <a:pt x="69" y="21"/>
                  </a:moveTo>
                  <a:lnTo>
                    <a:pt x="21" y="66"/>
                  </a:lnTo>
                  <a:lnTo>
                    <a:pt x="21" y="21"/>
                  </a:lnTo>
                  <a:lnTo>
                    <a:pt x="69" y="2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566;p47">
              <a:extLst>
                <a:ext uri="{FF2B5EF4-FFF2-40B4-BE49-F238E27FC236}">
                  <a16:creationId xmlns:a16="http://schemas.microsoft.com/office/drawing/2014/main" id="{210E9194-C392-9961-EAF1-517537E37D3D}"/>
                </a:ext>
              </a:extLst>
            </p:cNvPr>
            <p:cNvSpPr/>
            <p:nvPr/>
          </p:nvSpPr>
          <p:spPr>
            <a:xfrm>
              <a:off x="1660279" y="2019884"/>
              <a:ext cx="251372" cy="112456"/>
            </a:xfrm>
            <a:custGeom>
              <a:avLst/>
              <a:gdLst/>
              <a:ahLst/>
              <a:cxnLst/>
              <a:rect l="l" t="t" r="r" b="b"/>
              <a:pathLst>
                <a:path w="228" h="102" extrusionOk="0">
                  <a:moveTo>
                    <a:pt x="52" y="0"/>
                  </a:moveTo>
                  <a:lnTo>
                    <a:pt x="0" y="52"/>
                  </a:lnTo>
                  <a:lnTo>
                    <a:pt x="52" y="102"/>
                  </a:lnTo>
                  <a:lnTo>
                    <a:pt x="228" y="102"/>
                  </a:lnTo>
                  <a:lnTo>
                    <a:pt x="228" y="0"/>
                  </a:lnTo>
                  <a:lnTo>
                    <a:pt x="52" y="0"/>
                  </a:lnTo>
                  <a:close/>
                  <a:moveTo>
                    <a:pt x="206" y="83"/>
                  </a:moveTo>
                  <a:lnTo>
                    <a:pt x="59" y="83"/>
                  </a:lnTo>
                  <a:lnTo>
                    <a:pt x="28" y="52"/>
                  </a:lnTo>
                  <a:lnTo>
                    <a:pt x="59" y="21"/>
                  </a:lnTo>
                  <a:lnTo>
                    <a:pt x="206" y="21"/>
                  </a:lnTo>
                  <a:lnTo>
                    <a:pt x="206" y="8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567;p47">
              <a:extLst>
                <a:ext uri="{FF2B5EF4-FFF2-40B4-BE49-F238E27FC236}">
                  <a16:creationId xmlns:a16="http://schemas.microsoft.com/office/drawing/2014/main" id="{EA791C69-19ED-1616-0583-D83867983802}"/>
                </a:ext>
              </a:extLst>
            </p:cNvPr>
            <p:cNvSpPr/>
            <p:nvPr/>
          </p:nvSpPr>
          <p:spPr>
            <a:xfrm>
              <a:off x="1660279" y="2156595"/>
              <a:ext cx="251372" cy="109149"/>
            </a:xfrm>
            <a:custGeom>
              <a:avLst/>
              <a:gdLst/>
              <a:ahLst/>
              <a:cxnLst/>
              <a:rect l="l" t="t" r="r" b="b"/>
              <a:pathLst>
                <a:path w="228" h="99" extrusionOk="0">
                  <a:moveTo>
                    <a:pt x="0" y="49"/>
                  </a:moveTo>
                  <a:lnTo>
                    <a:pt x="52" y="99"/>
                  </a:lnTo>
                  <a:lnTo>
                    <a:pt x="228" y="99"/>
                  </a:lnTo>
                  <a:lnTo>
                    <a:pt x="228" y="0"/>
                  </a:lnTo>
                  <a:lnTo>
                    <a:pt x="52" y="0"/>
                  </a:lnTo>
                  <a:lnTo>
                    <a:pt x="0" y="49"/>
                  </a:lnTo>
                  <a:close/>
                  <a:moveTo>
                    <a:pt x="206" y="19"/>
                  </a:moveTo>
                  <a:lnTo>
                    <a:pt x="206" y="80"/>
                  </a:lnTo>
                  <a:lnTo>
                    <a:pt x="59" y="80"/>
                  </a:lnTo>
                  <a:lnTo>
                    <a:pt x="28" y="49"/>
                  </a:lnTo>
                  <a:lnTo>
                    <a:pt x="59" y="19"/>
                  </a:lnTo>
                  <a:lnTo>
                    <a:pt x="206" y="1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568;p47">
              <a:extLst>
                <a:ext uri="{FF2B5EF4-FFF2-40B4-BE49-F238E27FC236}">
                  <a16:creationId xmlns:a16="http://schemas.microsoft.com/office/drawing/2014/main" id="{9F776C9F-1522-22EA-9CEF-28F0DF4C248E}"/>
                </a:ext>
              </a:extLst>
            </p:cNvPr>
            <p:cNvSpPr/>
            <p:nvPr/>
          </p:nvSpPr>
          <p:spPr>
            <a:xfrm>
              <a:off x="1660279" y="2289999"/>
              <a:ext cx="251372" cy="112456"/>
            </a:xfrm>
            <a:custGeom>
              <a:avLst/>
              <a:gdLst/>
              <a:ahLst/>
              <a:cxnLst/>
              <a:rect l="l" t="t" r="r" b="b"/>
              <a:pathLst>
                <a:path w="228" h="102" extrusionOk="0">
                  <a:moveTo>
                    <a:pt x="0" y="52"/>
                  </a:moveTo>
                  <a:lnTo>
                    <a:pt x="52" y="102"/>
                  </a:lnTo>
                  <a:lnTo>
                    <a:pt x="228" y="102"/>
                  </a:lnTo>
                  <a:lnTo>
                    <a:pt x="228" y="0"/>
                  </a:lnTo>
                  <a:lnTo>
                    <a:pt x="52" y="0"/>
                  </a:lnTo>
                  <a:lnTo>
                    <a:pt x="0" y="52"/>
                  </a:lnTo>
                  <a:close/>
                  <a:moveTo>
                    <a:pt x="206" y="21"/>
                  </a:moveTo>
                  <a:lnTo>
                    <a:pt x="206" y="81"/>
                  </a:lnTo>
                  <a:lnTo>
                    <a:pt x="59" y="81"/>
                  </a:lnTo>
                  <a:lnTo>
                    <a:pt x="28" y="52"/>
                  </a:lnTo>
                  <a:lnTo>
                    <a:pt x="59" y="21"/>
                  </a:lnTo>
                  <a:lnTo>
                    <a:pt x="206" y="2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569;p47">
              <a:extLst>
                <a:ext uri="{FF2B5EF4-FFF2-40B4-BE49-F238E27FC236}">
                  <a16:creationId xmlns:a16="http://schemas.microsoft.com/office/drawing/2014/main" id="{BE376108-57E9-EBB8-BA39-BE06E6C7BA31}"/>
                </a:ext>
              </a:extLst>
            </p:cNvPr>
            <p:cNvSpPr/>
            <p:nvPr/>
          </p:nvSpPr>
          <p:spPr>
            <a:xfrm>
              <a:off x="1727531" y="2061780"/>
              <a:ext cx="31973" cy="30870"/>
            </a:xfrm>
            <a:custGeom>
              <a:avLst/>
              <a:gdLst/>
              <a:ahLst/>
              <a:cxnLst/>
              <a:rect l="l" t="t" r="r" b="b"/>
              <a:pathLst>
                <a:path w="29" h="28" extrusionOk="0">
                  <a:moveTo>
                    <a:pt x="15" y="0"/>
                  </a:moveTo>
                  <a:lnTo>
                    <a:pt x="29" y="14"/>
                  </a:lnTo>
                  <a:lnTo>
                    <a:pt x="15" y="28"/>
                  </a:lnTo>
                  <a:lnTo>
                    <a:pt x="0" y="14"/>
                  </a:lnTo>
                  <a:lnTo>
                    <a:pt x="1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570;p47">
              <a:extLst>
                <a:ext uri="{FF2B5EF4-FFF2-40B4-BE49-F238E27FC236}">
                  <a16:creationId xmlns:a16="http://schemas.microsoft.com/office/drawing/2014/main" id="{9EA2F7C8-0E85-2B33-2318-5FCD29FFC5BA}"/>
                </a:ext>
              </a:extLst>
            </p:cNvPr>
            <p:cNvSpPr/>
            <p:nvPr/>
          </p:nvSpPr>
          <p:spPr>
            <a:xfrm>
              <a:off x="1782657" y="2061780"/>
              <a:ext cx="31973" cy="30870"/>
            </a:xfrm>
            <a:custGeom>
              <a:avLst/>
              <a:gdLst/>
              <a:ahLst/>
              <a:cxnLst/>
              <a:rect l="l" t="t" r="r" b="b"/>
              <a:pathLst>
                <a:path w="29" h="28" extrusionOk="0">
                  <a:moveTo>
                    <a:pt x="14" y="0"/>
                  </a:moveTo>
                  <a:lnTo>
                    <a:pt x="29" y="14"/>
                  </a:lnTo>
                  <a:lnTo>
                    <a:pt x="14" y="28"/>
                  </a:lnTo>
                  <a:lnTo>
                    <a:pt x="0" y="14"/>
                  </a:lnTo>
                  <a:lnTo>
                    <a:pt x="1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571;p47">
              <a:extLst>
                <a:ext uri="{FF2B5EF4-FFF2-40B4-BE49-F238E27FC236}">
                  <a16:creationId xmlns:a16="http://schemas.microsoft.com/office/drawing/2014/main" id="{9D3D8DA8-4911-C2C5-9F19-58D6A00F1A3A}"/>
                </a:ext>
              </a:extLst>
            </p:cNvPr>
            <p:cNvSpPr/>
            <p:nvPr/>
          </p:nvSpPr>
          <p:spPr>
            <a:xfrm>
              <a:off x="1839987" y="2061780"/>
              <a:ext cx="31973" cy="30870"/>
            </a:xfrm>
            <a:custGeom>
              <a:avLst/>
              <a:gdLst/>
              <a:ahLst/>
              <a:cxnLst/>
              <a:rect l="l" t="t" r="r" b="b"/>
              <a:pathLst>
                <a:path w="29" h="28" extrusionOk="0">
                  <a:moveTo>
                    <a:pt x="15" y="0"/>
                  </a:moveTo>
                  <a:lnTo>
                    <a:pt x="29" y="14"/>
                  </a:lnTo>
                  <a:lnTo>
                    <a:pt x="15" y="28"/>
                  </a:lnTo>
                  <a:lnTo>
                    <a:pt x="0" y="14"/>
                  </a:lnTo>
                  <a:lnTo>
                    <a:pt x="1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572;p47">
              <a:extLst>
                <a:ext uri="{FF2B5EF4-FFF2-40B4-BE49-F238E27FC236}">
                  <a16:creationId xmlns:a16="http://schemas.microsoft.com/office/drawing/2014/main" id="{27A66056-EA63-9906-E7FB-A9A48C4E1E1A}"/>
                </a:ext>
              </a:extLst>
            </p:cNvPr>
            <p:cNvSpPr/>
            <p:nvPr/>
          </p:nvSpPr>
          <p:spPr>
            <a:xfrm>
              <a:off x="1727531" y="2195184"/>
              <a:ext cx="31973" cy="31973"/>
            </a:xfrm>
            <a:custGeom>
              <a:avLst/>
              <a:gdLst/>
              <a:ahLst/>
              <a:cxnLst/>
              <a:rect l="l" t="t" r="r" b="b"/>
              <a:pathLst>
                <a:path w="29" h="29" extrusionOk="0">
                  <a:moveTo>
                    <a:pt x="15" y="0"/>
                  </a:moveTo>
                  <a:lnTo>
                    <a:pt x="29" y="14"/>
                  </a:lnTo>
                  <a:lnTo>
                    <a:pt x="15" y="29"/>
                  </a:lnTo>
                  <a:lnTo>
                    <a:pt x="0" y="14"/>
                  </a:lnTo>
                  <a:lnTo>
                    <a:pt x="1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573;p47">
              <a:extLst>
                <a:ext uri="{FF2B5EF4-FFF2-40B4-BE49-F238E27FC236}">
                  <a16:creationId xmlns:a16="http://schemas.microsoft.com/office/drawing/2014/main" id="{9D758716-7993-F164-1EA5-6A6D4A6B2C4A}"/>
                </a:ext>
              </a:extLst>
            </p:cNvPr>
            <p:cNvSpPr/>
            <p:nvPr/>
          </p:nvSpPr>
          <p:spPr>
            <a:xfrm>
              <a:off x="1782657" y="2195184"/>
              <a:ext cx="31973" cy="31973"/>
            </a:xfrm>
            <a:custGeom>
              <a:avLst/>
              <a:gdLst/>
              <a:ahLst/>
              <a:cxnLst/>
              <a:rect l="l" t="t" r="r" b="b"/>
              <a:pathLst>
                <a:path w="29" h="29" extrusionOk="0">
                  <a:moveTo>
                    <a:pt x="14" y="0"/>
                  </a:moveTo>
                  <a:lnTo>
                    <a:pt x="29" y="14"/>
                  </a:lnTo>
                  <a:lnTo>
                    <a:pt x="14" y="29"/>
                  </a:lnTo>
                  <a:lnTo>
                    <a:pt x="0" y="14"/>
                  </a:lnTo>
                  <a:lnTo>
                    <a:pt x="1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74;p47">
              <a:extLst>
                <a:ext uri="{FF2B5EF4-FFF2-40B4-BE49-F238E27FC236}">
                  <a16:creationId xmlns:a16="http://schemas.microsoft.com/office/drawing/2014/main" id="{AE69D61F-2C74-CB7D-C96A-9CD43C8A3ED2}"/>
                </a:ext>
              </a:extLst>
            </p:cNvPr>
            <p:cNvSpPr/>
            <p:nvPr/>
          </p:nvSpPr>
          <p:spPr>
            <a:xfrm>
              <a:off x="1839987" y="2195184"/>
              <a:ext cx="31973" cy="31973"/>
            </a:xfrm>
            <a:custGeom>
              <a:avLst/>
              <a:gdLst/>
              <a:ahLst/>
              <a:cxnLst/>
              <a:rect l="l" t="t" r="r" b="b"/>
              <a:pathLst>
                <a:path w="29" h="29" extrusionOk="0">
                  <a:moveTo>
                    <a:pt x="15" y="0"/>
                  </a:moveTo>
                  <a:lnTo>
                    <a:pt x="29" y="14"/>
                  </a:lnTo>
                  <a:lnTo>
                    <a:pt x="15" y="29"/>
                  </a:lnTo>
                  <a:lnTo>
                    <a:pt x="0" y="14"/>
                  </a:lnTo>
                  <a:lnTo>
                    <a:pt x="1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575;p47">
              <a:extLst>
                <a:ext uri="{FF2B5EF4-FFF2-40B4-BE49-F238E27FC236}">
                  <a16:creationId xmlns:a16="http://schemas.microsoft.com/office/drawing/2014/main" id="{AA830B77-8C54-B190-901E-FA5D8148B5D5}"/>
                </a:ext>
              </a:extLst>
            </p:cNvPr>
            <p:cNvSpPr/>
            <p:nvPr/>
          </p:nvSpPr>
          <p:spPr>
            <a:xfrm>
              <a:off x="1727531" y="2331895"/>
              <a:ext cx="31973" cy="30870"/>
            </a:xfrm>
            <a:custGeom>
              <a:avLst/>
              <a:gdLst/>
              <a:ahLst/>
              <a:cxnLst/>
              <a:rect l="l" t="t" r="r" b="b"/>
              <a:pathLst>
                <a:path w="29" h="28" extrusionOk="0">
                  <a:moveTo>
                    <a:pt x="15" y="0"/>
                  </a:moveTo>
                  <a:lnTo>
                    <a:pt x="29" y="14"/>
                  </a:lnTo>
                  <a:lnTo>
                    <a:pt x="15" y="28"/>
                  </a:lnTo>
                  <a:lnTo>
                    <a:pt x="0" y="14"/>
                  </a:lnTo>
                  <a:lnTo>
                    <a:pt x="1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576;p47">
              <a:extLst>
                <a:ext uri="{FF2B5EF4-FFF2-40B4-BE49-F238E27FC236}">
                  <a16:creationId xmlns:a16="http://schemas.microsoft.com/office/drawing/2014/main" id="{09A8EDA3-09E8-64B5-8785-168C345B4A6C}"/>
                </a:ext>
              </a:extLst>
            </p:cNvPr>
            <p:cNvSpPr/>
            <p:nvPr/>
          </p:nvSpPr>
          <p:spPr>
            <a:xfrm>
              <a:off x="1782657" y="2331895"/>
              <a:ext cx="31973" cy="30870"/>
            </a:xfrm>
            <a:custGeom>
              <a:avLst/>
              <a:gdLst/>
              <a:ahLst/>
              <a:cxnLst/>
              <a:rect l="l" t="t" r="r" b="b"/>
              <a:pathLst>
                <a:path w="29" h="28" extrusionOk="0">
                  <a:moveTo>
                    <a:pt x="14" y="0"/>
                  </a:moveTo>
                  <a:lnTo>
                    <a:pt x="29" y="14"/>
                  </a:lnTo>
                  <a:lnTo>
                    <a:pt x="14" y="28"/>
                  </a:lnTo>
                  <a:lnTo>
                    <a:pt x="0" y="14"/>
                  </a:lnTo>
                  <a:lnTo>
                    <a:pt x="1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577;p47">
              <a:extLst>
                <a:ext uri="{FF2B5EF4-FFF2-40B4-BE49-F238E27FC236}">
                  <a16:creationId xmlns:a16="http://schemas.microsoft.com/office/drawing/2014/main" id="{F77A97F6-F3EF-A4DD-825B-214E81466C9B}"/>
                </a:ext>
              </a:extLst>
            </p:cNvPr>
            <p:cNvSpPr/>
            <p:nvPr/>
          </p:nvSpPr>
          <p:spPr>
            <a:xfrm>
              <a:off x="1839987" y="2331895"/>
              <a:ext cx="31973" cy="30870"/>
            </a:xfrm>
            <a:custGeom>
              <a:avLst/>
              <a:gdLst/>
              <a:ahLst/>
              <a:cxnLst/>
              <a:rect l="l" t="t" r="r" b="b"/>
              <a:pathLst>
                <a:path w="29" h="28" extrusionOk="0">
                  <a:moveTo>
                    <a:pt x="15" y="0"/>
                  </a:moveTo>
                  <a:lnTo>
                    <a:pt x="29" y="14"/>
                  </a:lnTo>
                  <a:lnTo>
                    <a:pt x="15" y="28"/>
                  </a:lnTo>
                  <a:lnTo>
                    <a:pt x="0" y="14"/>
                  </a:lnTo>
                  <a:lnTo>
                    <a:pt x="1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209"/>
                                        </p:tgtEl>
                                        <p:attrNameLst>
                                          <p:attrName>style.visibility</p:attrName>
                                        </p:attrNameLst>
                                      </p:cBhvr>
                                      <p:to>
                                        <p:strVal val="visible"/>
                                      </p:to>
                                    </p:set>
                                    <p:animEffect transition="in" filter="fade">
                                      <p:cBhvr>
                                        <p:cTn id="7" dur="500"/>
                                        <p:tgtEl>
                                          <p:spTgt spid="1209"/>
                                        </p:tgtEl>
                                      </p:cBhvr>
                                    </p:animEffect>
                                  </p:childTnLst>
                                </p:cTn>
                              </p:par>
                              <p:par>
                                <p:cTn id="8" presetID="10" presetClass="entr" presetSubtype="0" fill="hold" nodeType="withEffect">
                                  <p:stCondLst>
                                    <p:cond delay="0"/>
                                  </p:stCondLst>
                                  <p:childTnLst>
                                    <p:set>
                                      <p:cBhvr>
                                        <p:cTn id="9" dur="1" fill="hold">
                                          <p:stCondLst>
                                            <p:cond delay="0"/>
                                          </p:stCondLst>
                                        </p:cTn>
                                        <p:tgtEl>
                                          <p:spTgt spid="1213"/>
                                        </p:tgtEl>
                                        <p:attrNameLst>
                                          <p:attrName>style.visibility</p:attrName>
                                        </p:attrNameLst>
                                      </p:cBhvr>
                                      <p:to>
                                        <p:strVal val="visible"/>
                                      </p:to>
                                    </p:set>
                                    <p:animEffect transition="in" filter="fade">
                                      <p:cBhvr>
                                        <p:cTn id="10" dur="500"/>
                                        <p:tgtEl>
                                          <p:spTgt spid="1213"/>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01"/>
                                        </p:tgtEl>
                                        <p:attrNameLst>
                                          <p:attrName>style.visibility</p:attrName>
                                        </p:attrNameLst>
                                      </p:cBhvr>
                                      <p:to>
                                        <p:strVal val="visible"/>
                                      </p:to>
                                    </p:set>
                                    <p:animEffect transition="in" filter="fade">
                                      <p:cBhvr>
                                        <p:cTn id="16" dur="500"/>
                                        <p:tgtEl>
                                          <p:spTgt spid="120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02"/>
                                        </p:tgtEl>
                                        <p:attrNameLst>
                                          <p:attrName>style.visibility</p:attrName>
                                        </p:attrNameLst>
                                      </p:cBhvr>
                                      <p:to>
                                        <p:strVal val="visible"/>
                                      </p:to>
                                    </p:set>
                                    <p:animEffect transition="in" filter="fade">
                                      <p:cBhvr>
                                        <p:cTn id="19" dur="500"/>
                                        <p:tgtEl>
                                          <p:spTgt spid="120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nodePh="1">
                                  <p:stCondLst>
                                    <p:cond delay="0"/>
                                  </p:stCondLst>
                                  <p:endCondLst>
                                    <p:cond evt="begin" delay="0">
                                      <p:tn val="22"/>
                                    </p:cond>
                                  </p:endCondLst>
                                  <p:childTnLst>
                                    <p:set>
                                      <p:cBhvr>
                                        <p:cTn id="23" dur="1" fill="hold">
                                          <p:stCondLst>
                                            <p:cond delay="0"/>
                                          </p:stCondLst>
                                        </p:cTn>
                                        <p:tgtEl>
                                          <p:spTgt spid="1210"/>
                                        </p:tgtEl>
                                        <p:attrNameLst>
                                          <p:attrName>style.visibility</p:attrName>
                                        </p:attrNameLst>
                                      </p:cBhvr>
                                      <p:to>
                                        <p:strVal val="visible"/>
                                      </p:to>
                                    </p:set>
                                    <p:animEffect transition="in" filter="fade">
                                      <p:cBhvr>
                                        <p:cTn id="24" dur="500"/>
                                        <p:tgtEl>
                                          <p:spTgt spid="12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nodeType="withEffect">
                                  <p:stCondLst>
                                    <p:cond delay="0"/>
                                  </p:stCondLst>
                                  <p:childTnLst>
                                    <p:set>
                                      <p:cBhvr>
                                        <p:cTn id="29" dur="1" fill="hold">
                                          <p:stCondLst>
                                            <p:cond delay="0"/>
                                          </p:stCondLst>
                                        </p:cTn>
                                        <p:tgtEl>
                                          <p:spTgt spid="1217"/>
                                        </p:tgtEl>
                                        <p:attrNameLst>
                                          <p:attrName>style.visibility</p:attrName>
                                        </p:attrNameLst>
                                      </p:cBhvr>
                                      <p:to>
                                        <p:strVal val="visible"/>
                                      </p:to>
                                    </p:set>
                                    <p:animEffect transition="in" filter="fade">
                                      <p:cBhvr>
                                        <p:cTn id="30" dur="500"/>
                                        <p:tgtEl>
                                          <p:spTgt spid="1217"/>
                                        </p:tgtEl>
                                      </p:cBhvr>
                                    </p:animEffect>
                                  </p:childTnLst>
                                </p:cTn>
                              </p:par>
                              <p:par>
                                <p:cTn id="31" presetID="10" presetClass="entr" presetSubtype="0" fill="hold" nodeType="withEffect">
                                  <p:stCondLst>
                                    <p:cond delay="0"/>
                                  </p:stCondLst>
                                  <p:childTnLst>
                                    <p:set>
                                      <p:cBhvr>
                                        <p:cTn id="32" dur="1" fill="hold">
                                          <p:stCondLst>
                                            <p:cond delay="0"/>
                                          </p:stCondLst>
                                        </p:cTn>
                                        <p:tgtEl>
                                          <p:spTgt spid="1214"/>
                                        </p:tgtEl>
                                        <p:attrNameLst>
                                          <p:attrName>style.visibility</p:attrName>
                                        </p:attrNameLst>
                                      </p:cBhvr>
                                      <p:to>
                                        <p:strVal val="visible"/>
                                      </p:to>
                                    </p:set>
                                    <p:animEffect transition="in" filter="fade">
                                      <p:cBhvr>
                                        <p:cTn id="33" dur="500"/>
                                        <p:tgtEl>
                                          <p:spTgt spid="12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05"/>
                                        </p:tgtEl>
                                        <p:attrNameLst>
                                          <p:attrName>style.visibility</p:attrName>
                                        </p:attrNameLst>
                                      </p:cBhvr>
                                      <p:to>
                                        <p:strVal val="visible"/>
                                      </p:to>
                                    </p:set>
                                    <p:animEffect transition="in" filter="fade">
                                      <p:cBhvr>
                                        <p:cTn id="36" dur="500"/>
                                        <p:tgtEl>
                                          <p:spTgt spid="120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06"/>
                                        </p:tgtEl>
                                        <p:attrNameLst>
                                          <p:attrName>style.visibility</p:attrName>
                                        </p:attrNameLst>
                                      </p:cBhvr>
                                      <p:to>
                                        <p:strVal val="visible"/>
                                      </p:to>
                                    </p:set>
                                    <p:animEffect transition="in" filter="fade">
                                      <p:cBhvr>
                                        <p:cTn id="39" dur="500"/>
                                        <p:tgtEl>
                                          <p:spTgt spid="120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18"/>
                                        </p:tgtEl>
                                        <p:attrNameLst>
                                          <p:attrName>style.visibility</p:attrName>
                                        </p:attrNameLst>
                                      </p:cBhvr>
                                      <p:to>
                                        <p:strVal val="visible"/>
                                      </p:to>
                                    </p:set>
                                    <p:animEffect transition="in" filter="fade">
                                      <p:cBhvr>
                                        <p:cTn id="44" dur="500"/>
                                        <p:tgtEl>
                                          <p:spTgt spid="12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20"/>
                                        </p:tgtEl>
                                        <p:attrNameLst>
                                          <p:attrName>style.visibility</p:attrName>
                                        </p:attrNameLst>
                                      </p:cBhvr>
                                      <p:to>
                                        <p:strVal val="visible"/>
                                      </p:to>
                                    </p:set>
                                    <p:animEffect transition="in" filter="fade">
                                      <p:cBhvr>
                                        <p:cTn id="47" dur="500"/>
                                        <p:tgtEl>
                                          <p:spTgt spid="1220"/>
                                        </p:tgtEl>
                                      </p:cBhvr>
                                    </p:animEffect>
                                  </p:childTnLst>
                                </p:cTn>
                              </p:par>
                              <p:par>
                                <p:cTn id="48" presetID="10" presetClass="entr" presetSubtype="0" fill="hold" nodeType="withEffect">
                                  <p:stCondLst>
                                    <p:cond delay="0"/>
                                  </p:stCondLst>
                                  <p:childTnLst>
                                    <p:set>
                                      <p:cBhvr>
                                        <p:cTn id="49" dur="1" fill="hold">
                                          <p:stCondLst>
                                            <p:cond delay="0"/>
                                          </p:stCondLst>
                                        </p:cTn>
                                        <p:tgtEl>
                                          <p:spTgt spid="1215"/>
                                        </p:tgtEl>
                                        <p:attrNameLst>
                                          <p:attrName>style.visibility</p:attrName>
                                        </p:attrNameLst>
                                      </p:cBhvr>
                                      <p:to>
                                        <p:strVal val="visible"/>
                                      </p:to>
                                    </p:set>
                                    <p:animEffect transition="in" filter="fade">
                                      <p:cBhvr>
                                        <p:cTn id="50" dur="500"/>
                                        <p:tgtEl>
                                          <p:spTgt spid="12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03"/>
                                        </p:tgtEl>
                                        <p:attrNameLst>
                                          <p:attrName>style.visibility</p:attrName>
                                        </p:attrNameLst>
                                      </p:cBhvr>
                                      <p:to>
                                        <p:strVal val="visible"/>
                                      </p:to>
                                    </p:set>
                                    <p:animEffect transition="in" filter="fade">
                                      <p:cBhvr>
                                        <p:cTn id="53" dur="500"/>
                                        <p:tgtEl>
                                          <p:spTgt spid="120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04"/>
                                        </p:tgtEl>
                                        <p:attrNameLst>
                                          <p:attrName>style.visibility</p:attrName>
                                        </p:attrNameLst>
                                      </p:cBhvr>
                                      <p:to>
                                        <p:strVal val="visible"/>
                                      </p:to>
                                    </p:set>
                                    <p:animEffect transition="in" filter="fade">
                                      <p:cBhvr>
                                        <p:cTn id="56" dur="500"/>
                                        <p:tgtEl>
                                          <p:spTgt spid="120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219"/>
                                        </p:tgtEl>
                                        <p:attrNameLst>
                                          <p:attrName>style.visibility</p:attrName>
                                        </p:attrNameLst>
                                      </p:cBhvr>
                                      <p:to>
                                        <p:strVal val="visible"/>
                                      </p:to>
                                    </p:set>
                                    <p:animEffect transition="in" filter="fade">
                                      <p:cBhvr>
                                        <p:cTn id="61" dur="500"/>
                                        <p:tgtEl>
                                          <p:spTgt spid="1219"/>
                                        </p:tgtEl>
                                      </p:cBhvr>
                                    </p:animEffect>
                                  </p:childTnLst>
                                </p:cTn>
                              </p:par>
                              <p:par>
                                <p:cTn id="62" presetID="10" presetClass="entr" presetSubtype="0" fill="hold" nodeType="withEffect">
                                  <p:stCondLst>
                                    <p:cond delay="0"/>
                                  </p:stCondLst>
                                  <p:childTnLst>
                                    <p:set>
                                      <p:cBhvr>
                                        <p:cTn id="63" dur="1" fill="hold">
                                          <p:stCondLst>
                                            <p:cond delay="0"/>
                                          </p:stCondLst>
                                        </p:cTn>
                                        <p:tgtEl>
                                          <p:spTgt spid="1222"/>
                                        </p:tgtEl>
                                        <p:attrNameLst>
                                          <p:attrName>style.visibility</p:attrName>
                                        </p:attrNameLst>
                                      </p:cBhvr>
                                      <p:to>
                                        <p:strVal val="visible"/>
                                      </p:to>
                                    </p:set>
                                    <p:animEffect transition="in" filter="fade">
                                      <p:cBhvr>
                                        <p:cTn id="64" dur="500"/>
                                        <p:tgtEl>
                                          <p:spTgt spid="1222"/>
                                        </p:tgtEl>
                                      </p:cBhvr>
                                    </p:animEffect>
                                  </p:childTnLst>
                                </p:cTn>
                              </p:par>
                              <p:par>
                                <p:cTn id="65" presetID="10" presetClass="entr" presetSubtype="0" fill="hold" nodeType="withEffect">
                                  <p:stCondLst>
                                    <p:cond delay="0"/>
                                  </p:stCondLst>
                                  <p:childTnLst>
                                    <p:set>
                                      <p:cBhvr>
                                        <p:cTn id="66" dur="1" fill="hold">
                                          <p:stCondLst>
                                            <p:cond delay="0"/>
                                          </p:stCondLst>
                                        </p:cTn>
                                        <p:tgtEl>
                                          <p:spTgt spid="1216"/>
                                        </p:tgtEl>
                                        <p:attrNameLst>
                                          <p:attrName>style.visibility</p:attrName>
                                        </p:attrNameLst>
                                      </p:cBhvr>
                                      <p:to>
                                        <p:strVal val="visible"/>
                                      </p:to>
                                    </p:set>
                                    <p:animEffect transition="in" filter="fade">
                                      <p:cBhvr>
                                        <p:cTn id="67" dur="500"/>
                                        <p:tgtEl>
                                          <p:spTgt spid="12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07"/>
                                        </p:tgtEl>
                                        <p:attrNameLst>
                                          <p:attrName>style.visibility</p:attrName>
                                        </p:attrNameLst>
                                      </p:cBhvr>
                                      <p:to>
                                        <p:strVal val="visible"/>
                                      </p:to>
                                    </p:set>
                                    <p:animEffect transition="in" filter="fade">
                                      <p:cBhvr>
                                        <p:cTn id="70" dur="500"/>
                                        <p:tgtEl>
                                          <p:spTgt spid="120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08"/>
                                        </p:tgtEl>
                                        <p:attrNameLst>
                                          <p:attrName>style.visibility</p:attrName>
                                        </p:attrNameLst>
                                      </p:cBhvr>
                                      <p:to>
                                        <p:strVal val="visible"/>
                                      </p:to>
                                    </p:set>
                                    <p:animEffect transition="in" filter="fade">
                                      <p:cBhvr>
                                        <p:cTn id="73" dur="500"/>
                                        <p:tgtEl>
                                          <p:spTgt spid="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0"/>
      <p:bldP spid="1202" grpId="0"/>
      <p:bldP spid="1203" grpId="0"/>
      <p:bldP spid="1204" grpId="0"/>
      <p:bldP spid="1205" grpId="0"/>
      <p:bldP spid="1206" grpId="0"/>
      <p:bldP spid="1207" grpId="0"/>
      <p:bldP spid="1208" grpId="0"/>
      <p:bldP spid="1209" grpId="0"/>
      <p:bldP spid="1210" grpId="0"/>
      <p:bldP spid="1220"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F41-3FEA-0E56-BA30-0B4EF3B6E427}"/>
              </a:ext>
            </a:extLst>
          </p:cNvPr>
          <p:cNvSpPr>
            <a:spLocks noGrp="1"/>
          </p:cNvSpPr>
          <p:nvPr>
            <p:ph type="title"/>
          </p:nvPr>
        </p:nvSpPr>
        <p:spPr/>
        <p:txBody>
          <a:bodyPr/>
          <a:lstStyle/>
          <a:p>
            <a:r>
              <a:rPr lang="en-US" dirty="0"/>
              <a:t>Technologies</a:t>
            </a:r>
          </a:p>
        </p:txBody>
      </p:sp>
      <p:pic>
        <p:nvPicPr>
          <p:cNvPr id="1026" name="Picture 2">
            <a:extLst>
              <a:ext uri="{FF2B5EF4-FFF2-40B4-BE49-F238E27FC236}">
                <a16:creationId xmlns:a16="http://schemas.microsoft.com/office/drawing/2014/main" id="{3CC8BCD2-10BF-09E3-35F8-7E7F10AA3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862" y="2112113"/>
            <a:ext cx="976854" cy="10703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0176696-BE5A-D4EA-A185-BD054BF3E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652" y="2095909"/>
            <a:ext cx="1006477" cy="8728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Wikipedia">
            <a:extLst>
              <a:ext uri="{FF2B5EF4-FFF2-40B4-BE49-F238E27FC236}">
                <a16:creationId xmlns:a16="http://schemas.microsoft.com/office/drawing/2014/main" id="{8BEF2F3A-443A-F833-09B3-2484337575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4445" y="1997156"/>
            <a:ext cx="1070345" cy="10703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S Code brand resources: accessing high ...">
            <a:extLst>
              <a:ext uri="{FF2B5EF4-FFF2-40B4-BE49-F238E27FC236}">
                <a16:creationId xmlns:a16="http://schemas.microsoft.com/office/drawing/2014/main" id="{3A741480-6493-37EB-1BA9-9D37E03CD9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5833" y="1959729"/>
            <a:ext cx="1656549" cy="118324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oogle Shape;8268;p56">
            <a:extLst>
              <a:ext uri="{FF2B5EF4-FFF2-40B4-BE49-F238E27FC236}">
                <a16:creationId xmlns:a16="http://schemas.microsoft.com/office/drawing/2014/main" id="{8A8F80A8-C233-3E7D-885A-683DEAA47A44}"/>
              </a:ext>
            </a:extLst>
          </p:cNvPr>
          <p:cNvGrpSpPr/>
          <p:nvPr/>
        </p:nvGrpSpPr>
        <p:grpSpPr>
          <a:xfrm>
            <a:off x="1129418" y="1925575"/>
            <a:ext cx="6901593" cy="1292349"/>
            <a:chOff x="998425" y="1182125"/>
            <a:chExt cx="1065400" cy="199500"/>
          </a:xfrm>
        </p:grpSpPr>
        <p:sp>
          <p:nvSpPr>
            <p:cNvPr id="4" name="Google Shape;8269;p56">
              <a:extLst>
                <a:ext uri="{FF2B5EF4-FFF2-40B4-BE49-F238E27FC236}">
                  <a16:creationId xmlns:a16="http://schemas.microsoft.com/office/drawing/2014/main" id="{0FA55234-0281-04F0-7B36-43A824004011}"/>
                </a:ext>
              </a:extLst>
            </p:cNvPr>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270;p56">
              <a:extLst>
                <a:ext uri="{FF2B5EF4-FFF2-40B4-BE49-F238E27FC236}">
                  <a16:creationId xmlns:a16="http://schemas.microsoft.com/office/drawing/2014/main" id="{049E9D83-7474-728A-F85B-DC2224473548}"/>
                </a:ext>
              </a:extLst>
            </p:cNvPr>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71;p56">
              <a:extLst>
                <a:ext uri="{FF2B5EF4-FFF2-40B4-BE49-F238E27FC236}">
                  <a16:creationId xmlns:a16="http://schemas.microsoft.com/office/drawing/2014/main" id="{4D0EFF41-A85D-5D19-9BDC-3498E19427C8}"/>
                </a:ext>
              </a:extLst>
            </p:cNvPr>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72;p56">
              <a:extLst>
                <a:ext uri="{FF2B5EF4-FFF2-40B4-BE49-F238E27FC236}">
                  <a16:creationId xmlns:a16="http://schemas.microsoft.com/office/drawing/2014/main" id="{B1569582-A627-7122-223D-F6729583D9AF}"/>
                </a:ext>
              </a:extLst>
            </p:cNvPr>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73;p56">
              <a:extLst>
                <a:ext uri="{FF2B5EF4-FFF2-40B4-BE49-F238E27FC236}">
                  <a16:creationId xmlns:a16="http://schemas.microsoft.com/office/drawing/2014/main" id="{6BAD4F75-09F6-673C-B4A1-9B9F28050E10}"/>
                </a:ext>
              </a:extLst>
            </p:cNvPr>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073;p64">
            <a:extLst>
              <a:ext uri="{FF2B5EF4-FFF2-40B4-BE49-F238E27FC236}">
                <a16:creationId xmlns:a16="http://schemas.microsoft.com/office/drawing/2014/main" id="{88C0A694-44AF-E39B-41E5-A3549CDF75D9}"/>
              </a:ext>
            </a:extLst>
          </p:cNvPr>
          <p:cNvGrpSpPr/>
          <p:nvPr/>
        </p:nvGrpSpPr>
        <p:grpSpPr>
          <a:xfrm>
            <a:off x="3502835" y="595051"/>
            <a:ext cx="358199" cy="272648"/>
            <a:chOff x="-47527350" y="2747625"/>
            <a:chExt cx="300100" cy="228425"/>
          </a:xfrm>
          <a:solidFill>
            <a:srgbClr val="6389EB"/>
          </a:solidFill>
        </p:grpSpPr>
        <p:sp>
          <p:nvSpPr>
            <p:cNvPr id="10" name="Google Shape;11074;p64">
              <a:extLst>
                <a:ext uri="{FF2B5EF4-FFF2-40B4-BE49-F238E27FC236}">
                  <a16:creationId xmlns:a16="http://schemas.microsoft.com/office/drawing/2014/main" id="{2A31963D-3758-570D-0A28-2B4C6325B6BB}"/>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11" name="Google Shape;11075;p64">
              <a:extLst>
                <a:ext uri="{FF2B5EF4-FFF2-40B4-BE49-F238E27FC236}">
                  <a16:creationId xmlns:a16="http://schemas.microsoft.com/office/drawing/2014/main" id="{A5AA85B0-CA52-FE61-A4C5-5BA732479F32}"/>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12" name="Google Shape;11076;p64">
              <a:extLst>
                <a:ext uri="{FF2B5EF4-FFF2-40B4-BE49-F238E27FC236}">
                  <a16:creationId xmlns:a16="http://schemas.microsoft.com/office/drawing/2014/main" id="{17BE9206-E77A-F929-22BF-E83F5253190C}"/>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13" name="Google Shape;11077;p64">
              <a:extLst>
                <a:ext uri="{FF2B5EF4-FFF2-40B4-BE49-F238E27FC236}">
                  <a16:creationId xmlns:a16="http://schemas.microsoft.com/office/drawing/2014/main" id="{5C947756-25D5-A36B-0C55-F64C5E3510CE}"/>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14" name="Google Shape;11078;p64">
              <a:extLst>
                <a:ext uri="{FF2B5EF4-FFF2-40B4-BE49-F238E27FC236}">
                  <a16:creationId xmlns:a16="http://schemas.microsoft.com/office/drawing/2014/main" id="{457CC23E-3420-3B7A-F83E-903A36BDB3CE}"/>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15" name="Google Shape;11079;p64">
              <a:extLst>
                <a:ext uri="{FF2B5EF4-FFF2-40B4-BE49-F238E27FC236}">
                  <a16:creationId xmlns:a16="http://schemas.microsoft.com/office/drawing/2014/main" id="{A2D6AD5A-BD87-BCDE-8E5E-6F092A7E9F60}"/>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grpSp>
      <p:sp>
        <p:nvSpPr>
          <p:cNvPr id="38" name="TextBox 37">
            <a:extLst>
              <a:ext uri="{FF2B5EF4-FFF2-40B4-BE49-F238E27FC236}">
                <a16:creationId xmlns:a16="http://schemas.microsoft.com/office/drawing/2014/main" id="{F329FE56-681E-60D6-9340-1971E9BD69C4}"/>
              </a:ext>
            </a:extLst>
          </p:cNvPr>
          <p:cNvSpPr txBox="1"/>
          <p:nvPr/>
        </p:nvSpPr>
        <p:spPr>
          <a:xfrm>
            <a:off x="1460951" y="3297414"/>
            <a:ext cx="772675"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2">
                    <a:lumMod val="50000"/>
                  </a:schemeClr>
                </a:solidFill>
              </a:rPr>
              <a:t>Python</a:t>
            </a:r>
          </a:p>
        </p:txBody>
      </p:sp>
      <p:sp>
        <p:nvSpPr>
          <p:cNvPr id="39" name="TextBox 38">
            <a:extLst>
              <a:ext uri="{FF2B5EF4-FFF2-40B4-BE49-F238E27FC236}">
                <a16:creationId xmlns:a16="http://schemas.microsoft.com/office/drawing/2014/main" id="{9E7AABBA-2983-3EB9-0190-CABA977065D8}"/>
              </a:ext>
            </a:extLst>
          </p:cNvPr>
          <p:cNvSpPr txBox="1"/>
          <p:nvPr/>
        </p:nvSpPr>
        <p:spPr>
          <a:xfrm>
            <a:off x="3252835" y="3297414"/>
            <a:ext cx="929294"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2">
                    <a:lumMod val="50000"/>
                  </a:schemeClr>
                </a:solidFill>
              </a:rPr>
              <a:t>React JS</a:t>
            </a:r>
          </a:p>
        </p:txBody>
      </p:sp>
      <p:sp>
        <p:nvSpPr>
          <p:cNvPr id="40" name="TextBox 39">
            <a:extLst>
              <a:ext uri="{FF2B5EF4-FFF2-40B4-BE49-F238E27FC236}">
                <a16:creationId xmlns:a16="http://schemas.microsoft.com/office/drawing/2014/main" id="{ED61A191-2B5C-0CEF-E7E7-2DF88B05345F}"/>
              </a:ext>
            </a:extLst>
          </p:cNvPr>
          <p:cNvSpPr txBox="1"/>
          <p:nvPr/>
        </p:nvSpPr>
        <p:spPr>
          <a:xfrm>
            <a:off x="5201338" y="3289505"/>
            <a:ext cx="772675"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2">
                    <a:lumMod val="50000"/>
                  </a:schemeClr>
                </a:solidFill>
              </a:rPr>
              <a:t>GitHub</a:t>
            </a:r>
          </a:p>
        </p:txBody>
      </p:sp>
      <p:sp>
        <p:nvSpPr>
          <p:cNvPr id="41" name="TextBox 40">
            <a:extLst>
              <a:ext uri="{FF2B5EF4-FFF2-40B4-BE49-F238E27FC236}">
                <a16:creationId xmlns:a16="http://schemas.microsoft.com/office/drawing/2014/main" id="{DFAAA04D-1EA9-9736-9B29-63092FA345AB}"/>
              </a:ext>
            </a:extLst>
          </p:cNvPr>
          <p:cNvSpPr txBox="1"/>
          <p:nvPr/>
        </p:nvSpPr>
        <p:spPr>
          <a:xfrm>
            <a:off x="6997769" y="3297414"/>
            <a:ext cx="961337"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2">
                    <a:lumMod val="50000"/>
                  </a:schemeClr>
                </a:solidFill>
              </a:rPr>
              <a:t>VS Code</a:t>
            </a:r>
          </a:p>
        </p:txBody>
      </p:sp>
    </p:spTree>
    <p:extLst>
      <p:ext uri="{BB962C8B-B14F-4D97-AF65-F5344CB8AC3E}">
        <p14:creationId xmlns:p14="http://schemas.microsoft.com/office/powerpoint/2010/main" val="400022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500"/>
                                        <p:tgtEl>
                                          <p:spTgt spid="10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animEffect transition="in" filter="fade">
                                      <p:cBhvr>
                                        <p:cTn id="31" dur="500"/>
                                        <p:tgtEl>
                                          <p:spTgt spid="10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30D4-CF90-3069-FA8E-DD5D5B22429F}"/>
              </a:ext>
            </a:extLst>
          </p:cNvPr>
          <p:cNvSpPr>
            <a:spLocks noGrp="1"/>
          </p:cNvSpPr>
          <p:nvPr>
            <p:ph type="title"/>
          </p:nvPr>
        </p:nvSpPr>
        <p:spPr/>
        <p:txBody>
          <a:bodyPr/>
          <a:lstStyle/>
          <a:p>
            <a:r>
              <a:rPr lang="en-US" dirty="0"/>
              <a:t>Data resources</a:t>
            </a:r>
          </a:p>
        </p:txBody>
      </p:sp>
      <p:pic>
        <p:nvPicPr>
          <p:cNvPr id="2050" name="Picture 2" descr="Tanitjobs.com, le leader des sites d ...">
            <a:extLst>
              <a:ext uri="{FF2B5EF4-FFF2-40B4-BE49-F238E27FC236}">
                <a16:creationId xmlns:a16="http://schemas.microsoft.com/office/drawing/2014/main" id="{8D7D133A-F854-E1BC-EF78-7B0E02837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103" y="1430263"/>
            <a:ext cx="29337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nisie Travail : Offres d'emploi, Concours, immigration et emploi à  l'étranger">
            <a:extLst>
              <a:ext uri="{FF2B5EF4-FFF2-40B4-BE49-F238E27FC236}">
                <a16:creationId xmlns:a16="http://schemas.microsoft.com/office/drawing/2014/main" id="{904C63A3-B417-3D1D-A724-777D5DFA7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78" y="1704980"/>
            <a:ext cx="3170962" cy="11476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che entreprise: KEEJOB - Keejob">
            <a:extLst>
              <a:ext uri="{FF2B5EF4-FFF2-40B4-BE49-F238E27FC236}">
                <a16:creationId xmlns:a16="http://schemas.microsoft.com/office/drawing/2014/main" id="{4758B8B9-5E5E-C645-82C2-FFC75D232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5442" y="3129875"/>
            <a:ext cx="2800350" cy="1628775"/>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9908;p61">
            <a:extLst>
              <a:ext uri="{FF2B5EF4-FFF2-40B4-BE49-F238E27FC236}">
                <a16:creationId xmlns:a16="http://schemas.microsoft.com/office/drawing/2014/main" id="{6B4F5915-9FA4-57BC-AC4F-D3DC435BC40D}"/>
              </a:ext>
            </a:extLst>
          </p:cNvPr>
          <p:cNvSpPr/>
          <p:nvPr/>
        </p:nvSpPr>
        <p:spPr>
          <a:xfrm>
            <a:off x="3895497" y="572323"/>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638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2106;p54">
            <a:extLst>
              <a:ext uri="{FF2B5EF4-FFF2-40B4-BE49-F238E27FC236}">
                <a16:creationId xmlns:a16="http://schemas.microsoft.com/office/drawing/2014/main" id="{D67CEB2F-ED18-9230-1663-F407328FEF91}"/>
              </a:ext>
            </a:extLst>
          </p:cNvPr>
          <p:cNvGrpSpPr/>
          <p:nvPr/>
        </p:nvGrpSpPr>
        <p:grpSpPr>
          <a:xfrm rot="16200000">
            <a:off x="3562490" y="1679613"/>
            <a:ext cx="276625" cy="235123"/>
            <a:chOff x="4660325" y="1866850"/>
            <a:chExt cx="68350" cy="58100"/>
          </a:xfrm>
          <a:solidFill>
            <a:srgbClr val="6389EB"/>
          </a:solidFill>
        </p:grpSpPr>
        <p:sp>
          <p:nvSpPr>
            <p:cNvPr id="20" name="Google Shape;2107;p54">
              <a:extLst>
                <a:ext uri="{FF2B5EF4-FFF2-40B4-BE49-F238E27FC236}">
                  <a16:creationId xmlns:a16="http://schemas.microsoft.com/office/drawing/2014/main" id="{086330BD-2898-10AF-3C42-5661D55AD5E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21" name="Google Shape;2108;p54">
              <a:extLst>
                <a:ext uri="{FF2B5EF4-FFF2-40B4-BE49-F238E27FC236}">
                  <a16:creationId xmlns:a16="http://schemas.microsoft.com/office/drawing/2014/main" id="{7C90D22A-0203-658D-6509-7B5328222B5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grpSp>
    </p:spTree>
    <p:extLst>
      <p:ext uri="{BB962C8B-B14F-4D97-AF65-F5344CB8AC3E}">
        <p14:creationId xmlns:p14="http://schemas.microsoft.com/office/powerpoint/2010/main" val="41150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4"/>
                                        </p:tgtEl>
                                        <p:attrNameLst>
                                          <p:attrName>style.visibility</p:attrName>
                                        </p:attrNameLst>
                                      </p:cBhvr>
                                      <p:to>
                                        <p:strVal val="visible"/>
                                      </p:to>
                                    </p:set>
                                    <p:animEffect transition="in" filter="fade">
                                      <p:cBhvr>
                                        <p:cTn id="20"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agram&#10;&#10;Description automatically generated with medium confidence">
            <a:extLst>
              <a:ext uri="{FF2B5EF4-FFF2-40B4-BE49-F238E27FC236}">
                <a16:creationId xmlns:a16="http://schemas.microsoft.com/office/drawing/2014/main" id="{6DA0717C-9D57-F90B-DBAB-499C9390B146}"/>
              </a:ext>
            </a:extLst>
          </p:cNvPr>
          <p:cNvPicPr>
            <a:picLocks noChangeAspect="1"/>
          </p:cNvPicPr>
          <p:nvPr/>
        </p:nvPicPr>
        <p:blipFill>
          <a:blip r:embed="rId2"/>
          <a:stretch>
            <a:fillRect/>
          </a:stretch>
        </p:blipFill>
        <p:spPr>
          <a:xfrm>
            <a:off x="807348" y="0"/>
            <a:ext cx="7997085" cy="5143500"/>
          </a:xfrm>
          <a:prstGeom prst="rect">
            <a:avLst/>
          </a:prstGeom>
        </p:spPr>
      </p:pic>
      <p:sp>
        <p:nvSpPr>
          <p:cNvPr id="2" name="Title 1">
            <a:extLst>
              <a:ext uri="{FF2B5EF4-FFF2-40B4-BE49-F238E27FC236}">
                <a16:creationId xmlns:a16="http://schemas.microsoft.com/office/drawing/2014/main" id="{F08423BF-289F-528F-2A49-03E1E2833167}"/>
              </a:ext>
            </a:extLst>
          </p:cNvPr>
          <p:cNvSpPr>
            <a:spLocks noGrp="1"/>
          </p:cNvSpPr>
          <p:nvPr>
            <p:ph type="title"/>
          </p:nvPr>
        </p:nvSpPr>
        <p:spPr>
          <a:xfrm>
            <a:off x="807348" y="97695"/>
            <a:ext cx="2998381" cy="533170"/>
          </a:xfrm>
        </p:spPr>
        <p:txBody>
          <a:bodyPr/>
          <a:lstStyle/>
          <a:p>
            <a:r>
              <a:rPr lang="en-US" sz="3000" dirty="0"/>
              <a:t>System flowchart</a:t>
            </a:r>
          </a:p>
        </p:txBody>
      </p:sp>
    </p:spTree>
    <p:extLst>
      <p:ext uri="{BB962C8B-B14F-4D97-AF65-F5344CB8AC3E}">
        <p14:creationId xmlns:p14="http://schemas.microsoft.com/office/powerpoint/2010/main" val="5950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677298" y="1480459"/>
            <a:ext cx="4919700"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Data Analysis</a:t>
            </a:r>
            <a:endParaRPr sz="4100" dirty="0"/>
          </a:p>
        </p:txBody>
      </p:sp>
      <p:sp>
        <p:nvSpPr>
          <p:cNvPr id="1069" name="TextBox 1068">
            <a:extLst>
              <a:ext uri="{FF2B5EF4-FFF2-40B4-BE49-F238E27FC236}">
                <a16:creationId xmlns:a16="http://schemas.microsoft.com/office/drawing/2014/main" id="{4C582E9C-99D4-D524-EBAF-DFC0BF080117}"/>
              </a:ext>
            </a:extLst>
          </p:cNvPr>
          <p:cNvSpPr txBox="1"/>
          <p:nvPr/>
        </p:nvSpPr>
        <p:spPr>
          <a:xfrm>
            <a:off x="712210" y="3060077"/>
            <a:ext cx="5812464" cy="307777"/>
          </a:xfrm>
          <a:prstGeom prst="rect">
            <a:avLst/>
          </a:prstGeom>
          <a:noFill/>
        </p:spPr>
        <p:txBody>
          <a:bodyPr wrap="square">
            <a:spAutoFit/>
          </a:bodyPr>
          <a:lstStyle/>
          <a:p>
            <a:pPr marL="0" lvl="0" indent="0" algn="l" rtl="0">
              <a:spcBef>
                <a:spcPts val="0"/>
              </a:spcBef>
              <a:spcAft>
                <a:spcPts val="0"/>
              </a:spcAft>
              <a:buNone/>
            </a:pPr>
            <a:r>
              <a:rPr lang="en-US" sz="1400" dirty="0">
                <a:solidFill>
                  <a:schemeClr val="bg2">
                    <a:lumMod val="10000"/>
                  </a:schemeClr>
                </a:solidFill>
              </a:rPr>
              <a:t>Visualization and interpretation of the Data</a:t>
            </a:r>
          </a:p>
        </p:txBody>
      </p:sp>
      <p:grpSp>
        <p:nvGrpSpPr>
          <p:cNvPr id="1071" name="Google Shape;1354;p46">
            <a:extLst>
              <a:ext uri="{FF2B5EF4-FFF2-40B4-BE49-F238E27FC236}">
                <a16:creationId xmlns:a16="http://schemas.microsoft.com/office/drawing/2014/main" id="{40546AE1-2959-4CFE-F28A-AACB996C1054}"/>
              </a:ext>
            </a:extLst>
          </p:cNvPr>
          <p:cNvGrpSpPr/>
          <p:nvPr/>
        </p:nvGrpSpPr>
        <p:grpSpPr>
          <a:xfrm>
            <a:off x="5006033" y="732070"/>
            <a:ext cx="3460669" cy="3679360"/>
            <a:chOff x="4977785" y="924631"/>
            <a:chExt cx="3460669" cy="3679360"/>
          </a:xfrm>
        </p:grpSpPr>
        <p:grpSp>
          <p:nvGrpSpPr>
            <p:cNvPr id="1072" name="Google Shape;1355;p46">
              <a:extLst>
                <a:ext uri="{FF2B5EF4-FFF2-40B4-BE49-F238E27FC236}">
                  <a16:creationId xmlns:a16="http://schemas.microsoft.com/office/drawing/2014/main" id="{2C743CD5-DF39-FA62-7CA2-B0B5980292B8}"/>
                </a:ext>
              </a:extLst>
            </p:cNvPr>
            <p:cNvGrpSpPr/>
            <p:nvPr/>
          </p:nvGrpSpPr>
          <p:grpSpPr>
            <a:xfrm>
              <a:off x="5409492" y="1599100"/>
              <a:ext cx="1988668" cy="1400059"/>
              <a:chOff x="3622711" y="1331469"/>
              <a:chExt cx="959226" cy="675313"/>
            </a:xfrm>
          </p:grpSpPr>
          <p:sp>
            <p:nvSpPr>
              <p:cNvPr id="1130" name="Google Shape;1356;p46">
                <a:extLst>
                  <a:ext uri="{FF2B5EF4-FFF2-40B4-BE49-F238E27FC236}">
                    <a16:creationId xmlns:a16="http://schemas.microsoft.com/office/drawing/2014/main" id="{BF543285-C965-1E46-B144-1521B63826A6}"/>
                  </a:ext>
                </a:extLst>
              </p:cNvPr>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357;p46">
                <a:extLst>
                  <a:ext uri="{FF2B5EF4-FFF2-40B4-BE49-F238E27FC236}">
                    <a16:creationId xmlns:a16="http://schemas.microsoft.com/office/drawing/2014/main" id="{0B2B9C36-DC47-10E8-42A7-17A24113E38F}"/>
                  </a:ext>
                </a:extLst>
              </p:cNvPr>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358;p46">
                <a:extLst>
                  <a:ext uri="{FF2B5EF4-FFF2-40B4-BE49-F238E27FC236}">
                    <a16:creationId xmlns:a16="http://schemas.microsoft.com/office/drawing/2014/main" id="{804E9EB1-2B6D-5400-C3E7-21ADCF646638}"/>
                  </a:ext>
                </a:extLst>
              </p:cNvPr>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359;p46">
                <a:extLst>
                  <a:ext uri="{FF2B5EF4-FFF2-40B4-BE49-F238E27FC236}">
                    <a16:creationId xmlns:a16="http://schemas.microsoft.com/office/drawing/2014/main" id="{515AAF92-EC52-447A-424A-ADB27EB17C0E}"/>
                  </a:ext>
                </a:extLst>
              </p:cNvPr>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360;p46">
                <a:extLst>
                  <a:ext uri="{FF2B5EF4-FFF2-40B4-BE49-F238E27FC236}">
                    <a16:creationId xmlns:a16="http://schemas.microsoft.com/office/drawing/2014/main" id="{6673E390-FCB6-362E-6AC6-2E99DEDA434A}"/>
                  </a:ext>
                </a:extLst>
              </p:cNvPr>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361;p46">
                <a:extLst>
                  <a:ext uri="{FF2B5EF4-FFF2-40B4-BE49-F238E27FC236}">
                    <a16:creationId xmlns:a16="http://schemas.microsoft.com/office/drawing/2014/main" id="{48CD8C68-2F53-DEBA-40ED-1F5D0FAD265D}"/>
                  </a:ext>
                </a:extLst>
              </p:cNvPr>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362;p46">
                <a:extLst>
                  <a:ext uri="{FF2B5EF4-FFF2-40B4-BE49-F238E27FC236}">
                    <a16:creationId xmlns:a16="http://schemas.microsoft.com/office/drawing/2014/main" id="{8E0AAA7E-84EE-371B-1B3F-CAA6917829DA}"/>
                  </a:ext>
                </a:extLst>
              </p:cNvPr>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363;p46">
                <a:extLst>
                  <a:ext uri="{FF2B5EF4-FFF2-40B4-BE49-F238E27FC236}">
                    <a16:creationId xmlns:a16="http://schemas.microsoft.com/office/drawing/2014/main" id="{3420D49D-2A2D-5AEB-36AE-62227C92942E}"/>
                  </a:ext>
                </a:extLst>
              </p:cNvPr>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364;p46">
                <a:extLst>
                  <a:ext uri="{FF2B5EF4-FFF2-40B4-BE49-F238E27FC236}">
                    <a16:creationId xmlns:a16="http://schemas.microsoft.com/office/drawing/2014/main" id="{C78937B3-E59F-D662-1433-F954C31D2744}"/>
                  </a:ext>
                </a:extLst>
              </p:cNvPr>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365;p46">
                <a:extLst>
                  <a:ext uri="{FF2B5EF4-FFF2-40B4-BE49-F238E27FC236}">
                    <a16:creationId xmlns:a16="http://schemas.microsoft.com/office/drawing/2014/main" id="{F4DB0E0E-6E51-8F1A-2D4A-B682471204E1}"/>
                  </a:ext>
                </a:extLst>
              </p:cNvPr>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366;p46">
                <a:extLst>
                  <a:ext uri="{FF2B5EF4-FFF2-40B4-BE49-F238E27FC236}">
                    <a16:creationId xmlns:a16="http://schemas.microsoft.com/office/drawing/2014/main" id="{9DC0AA24-67CB-0A33-9D50-4C6800CED498}"/>
                  </a:ext>
                </a:extLst>
              </p:cNvPr>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367;p46">
                <a:extLst>
                  <a:ext uri="{FF2B5EF4-FFF2-40B4-BE49-F238E27FC236}">
                    <a16:creationId xmlns:a16="http://schemas.microsoft.com/office/drawing/2014/main" id="{4FFFEE60-6AB2-A223-E330-B38317EBDEF6}"/>
                  </a:ext>
                </a:extLst>
              </p:cNvPr>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368;p46">
                <a:extLst>
                  <a:ext uri="{FF2B5EF4-FFF2-40B4-BE49-F238E27FC236}">
                    <a16:creationId xmlns:a16="http://schemas.microsoft.com/office/drawing/2014/main" id="{9AAAAE07-9663-F3FD-43A2-C37256C27C66}"/>
                  </a:ext>
                </a:extLst>
              </p:cNvPr>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369;p46">
                <a:extLst>
                  <a:ext uri="{FF2B5EF4-FFF2-40B4-BE49-F238E27FC236}">
                    <a16:creationId xmlns:a16="http://schemas.microsoft.com/office/drawing/2014/main" id="{50D8EDC2-4E43-6A89-C728-9FB1F5A994C2}"/>
                  </a:ext>
                </a:extLst>
              </p:cNvPr>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370;p46">
                <a:extLst>
                  <a:ext uri="{FF2B5EF4-FFF2-40B4-BE49-F238E27FC236}">
                    <a16:creationId xmlns:a16="http://schemas.microsoft.com/office/drawing/2014/main" id="{0C12CE49-5CCA-FFF3-2A43-4F7E5E16486B}"/>
                  </a:ext>
                </a:extLst>
              </p:cNvPr>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3" name="Google Shape;1371;p46">
              <a:extLst>
                <a:ext uri="{FF2B5EF4-FFF2-40B4-BE49-F238E27FC236}">
                  <a16:creationId xmlns:a16="http://schemas.microsoft.com/office/drawing/2014/main" id="{D7011021-D7BB-B2C2-2390-76A9DC9D83FB}"/>
                </a:ext>
              </a:extLst>
            </p:cNvPr>
            <p:cNvGrpSpPr/>
            <p:nvPr/>
          </p:nvGrpSpPr>
          <p:grpSpPr>
            <a:xfrm flipH="1">
              <a:off x="6979971" y="1968812"/>
              <a:ext cx="1458483" cy="2635179"/>
              <a:chOff x="5132143" y="1520276"/>
              <a:chExt cx="1241051" cy="2242324"/>
            </a:xfrm>
          </p:grpSpPr>
          <p:sp>
            <p:nvSpPr>
              <p:cNvPr id="1103" name="Google Shape;1372;p46">
                <a:extLst>
                  <a:ext uri="{FF2B5EF4-FFF2-40B4-BE49-F238E27FC236}">
                    <a16:creationId xmlns:a16="http://schemas.microsoft.com/office/drawing/2014/main" id="{9B895C11-4215-248D-0404-BB71988DE79A}"/>
                  </a:ext>
                </a:extLst>
              </p:cNvPr>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373;p46">
                <a:extLst>
                  <a:ext uri="{FF2B5EF4-FFF2-40B4-BE49-F238E27FC236}">
                    <a16:creationId xmlns:a16="http://schemas.microsoft.com/office/drawing/2014/main" id="{A5FF9DCF-400F-0B9F-60D9-75543AEA5EFA}"/>
                  </a:ext>
                </a:extLst>
              </p:cNvPr>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374;p46">
                <a:extLst>
                  <a:ext uri="{FF2B5EF4-FFF2-40B4-BE49-F238E27FC236}">
                    <a16:creationId xmlns:a16="http://schemas.microsoft.com/office/drawing/2014/main" id="{4ED019C9-A24D-EB84-E834-EA0316A96DDF}"/>
                  </a:ext>
                </a:extLst>
              </p:cNvPr>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375;p46">
                <a:extLst>
                  <a:ext uri="{FF2B5EF4-FFF2-40B4-BE49-F238E27FC236}">
                    <a16:creationId xmlns:a16="http://schemas.microsoft.com/office/drawing/2014/main" id="{FA30E1A3-A27D-46C2-DB16-EA13BC256448}"/>
                  </a:ext>
                </a:extLst>
              </p:cNvPr>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376;p46">
                <a:extLst>
                  <a:ext uri="{FF2B5EF4-FFF2-40B4-BE49-F238E27FC236}">
                    <a16:creationId xmlns:a16="http://schemas.microsoft.com/office/drawing/2014/main" id="{7544F5BF-B436-0AD5-7968-1A0C2F6616D9}"/>
                  </a:ext>
                </a:extLst>
              </p:cNvPr>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377;p46">
                <a:extLst>
                  <a:ext uri="{FF2B5EF4-FFF2-40B4-BE49-F238E27FC236}">
                    <a16:creationId xmlns:a16="http://schemas.microsoft.com/office/drawing/2014/main" id="{9DDA0CC0-F263-8D0C-4405-46EC57CA7D12}"/>
                  </a:ext>
                </a:extLst>
              </p:cNvPr>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378;p46">
                <a:extLst>
                  <a:ext uri="{FF2B5EF4-FFF2-40B4-BE49-F238E27FC236}">
                    <a16:creationId xmlns:a16="http://schemas.microsoft.com/office/drawing/2014/main" id="{32C860A3-E699-1199-42EB-F38207BC15A6}"/>
                  </a:ext>
                </a:extLst>
              </p:cNvPr>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379;p46">
                <a:extLst>
                  <a:ext uri="{FF2B5EF4-FFF2-40B4-BE49-F238E27FC236}">
                    <a16:creationId xmlns:a16="http://schemas.microsoft.com/office/drawing/2014/main" id="{BADC3285-FC37-1894-36BD-4774CC9E83EF}"/>
                  </a:ext>
                </a:extLst>
              </p:cNvPr>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380;p46">
                <a:extLst>
                  <a:ext uri="{FF2B5EF4-FFF2-40B4-BE49-F238E27FC236}">
                    <a16:creationId xmlns:a16="http://schemas.microsoft.com/office/drawing/2014/main" id="{0280B556-E1D1-2C9C-C725-694A0C5F2ABD}"/>
                  </a:ext>
                </a:extLst>
              </p:cNvPr>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381;p46">
                <a:extLst>
                  <a:ext uri="{FF2B5EF4-FFF2-40B4-BE49-F238E27FC236}">
                    <a16:creationId xmlns:a16="http://schemas.microsoft.com/office/drawing/2014/main" id="{A7179A3B-55C9-E83B-E904-4FD16F69E326}"/>
                  </a:ext>
                </a:extLst>
              </p:cNvPr>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382;p46">
                <a:extLst>
                  <a:ext uri="{FF2B5EF4-FFF2-40B4-BE49-F238E27FC236}">
                    <a16:creationId xmlns:a16="http://schemas.microsoft.com/office/drawing/2014/main" id="{3DD52D1B-D7F5-8084-D9B9-054589F558DB}"/>
                  </a:ext>
                </a:extLst>
              </p:cNvPr>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383;p46">
                <a:extLst>
                  <a:ext uri="{FF2B5EF4-FFF2-40B4-BE49-F238E27FC236}">
                    <a16:creationId xmlns:a16="http://schemas.microsoft.com/office/drawing/2014/main" id="{C61BE660-1102-CB62-7C10-120047373F6F}"/>
                  </a:ext>
                </a:extLst>
              </p:cNvPr>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384;p46">
                <a:extLst>
                  <a:ext uri="{FF2B5EF4-FFF2-40B4-BE49-F238E27FC236}">
                    <a16:creationId xmlns:a16="http://schemas.microsoft.com/office/drawing/2014/main" id="{EE03D013-950D-3A2C-F7D8-CB81E900A158}"/>
                  </a:ext>
                </a:extLst>
              </p:cNvPr>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385;p46">
                <a:extLst>
                  <a:ext uri="{FF2B5EF4-FFF2-40B4-BE49-F238E27FC236}">
                    <a16:creationId xmlns:a16="http://schemas.microsoft.com/office/drawing/2014/main" id="{44EA8544-B742-EA5F-C223-13B59158745D}"/>
                  </a:ext>
                </a:extLst>
              </p:cNvPr>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386;p46">
                <a:extLst>
                  <a:ext uri="{FF2B5EF4-FFF2-40B4-BE49-F238E27FC236}">
                    <a16:creationId xmlns:a16="http://schemas.microsoft.com/office/drawing/2014/main" id="{B4AE3B3B-4CCE-8873-B47D-D0E0A86DBB1F}"/>
                  </a:ext>
                </a:extLst>
              </p:cNvPr>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387;p46">
                <a:extLst>
                  <a:ext uri="{FF2B5EF4-FFF2-40B4-BE49-F238E27FC236}">
                    <a16:creationId xmlns:a16="http://schemas.microsoft.com/office/drawing/2014/main" id="{3F06A3DD-EF03-136C-2EBF-F5B33107771A}"/>
                  </a:ext>
                </a:extLst>
              </p:cNvPr>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388;p46">
                <a:extLst>
                  <a:ext uri="{FF2B5EF4-FFF2-40B4-BE49-F238E27FC236}">
                    <a16:creationId xmlns:a16="http://schemas.microsoft.com/office/drawing/2014/main" id="{D17170F3-1969-93FF-C418-9DA86B74DA13}"/>
                  </a:ext>
                </a:extLst>
              </p:cNvPr>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389;p46">
                <a:extLst>
                  <a:ext uri="{FF2B5EF4-FFF2-40B4-BE49-F238E27FC236}">
                    <a16:creationId xmlns:a16="http://schemas.microsoft.com/office/drawing/2014/main" id="{DCFDD259-7AD6-6540-3977-27AA78744F0C}"/>
                  </a:ext>
                </a:extLst>
              </p:cNvPr>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390;p46">
                <a:extLst>
                  <a:ext uri="{FF2B5EF4-FFF2-40B4-BE49-F238E27FC236}">
                    <a16:creationId xmlns:a16="http://schemas.microsoft.com/office/drawing/2014/main" id="{E84E24BE-02FE-7465-987E-C36B95FF83DD}"/>
                  </a:ext>
                </a:extLst>
              </p:cNvPr>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391;p46">
                <a:extLst>
                  <a:ext uri="{FF2B5EF4-FFF2-40B4-BE49-F238E27FC236}">
                    <a16:creationId xmlns:a16="http://schemas.microsoft.com/office/drawing/2014/main" id="{C307926C-BE18-3A6B-9356-86F6DBB9F942}"/>
                  </a:ext>
                </a:extLst>
              </p:cNvPr>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392;p46">
                <a:extLst>
                  <a:ext uri="{FF2B5EF4-FFF2-40B4-BE49-F238E27FC236}">
                    <a16:creationId xmlns:a16="http://schemas.microsoft.com/office/drawing/2014/main" id="{839DD5CC-E32E-6B43-46BB-FC0D5208EA25}"/>
                  </a:ext>
                </a:extLst>
              </p:cNvPr>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393;p46">
                <a:extLst>
                  <a:ext uri="{FF2B5EF4-FFF2-40B4-BE49-F238E27FC236}">
                    <a16:creationId xmlns:a16="http://schemas.microsoft.com/office/drawing/2014/main" id="{55A95CA6-6352-25F1-1459-F2B36ACA1227}"/>
                  </a:ext>
                </a:extLst>
              </p:cNvPr>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394;p46">
                <a:extLst>
                  <a:ext uri="{FF2B5EF4-FFF2-40B4-BE49-F238E27FC236}">
                    <a16:creationId xmlns:a16="http://schemas.microsoft.com/office/drawing/2014/main" id="{9AF8CAD5-334F-E7D5-60E4-B1AE131FDE65}"/>
                  </a:ext>
                </a:extLst>
              </p:cNvPr>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395;p46">
                <a:extLst>
                  <a:ext uri="{FF2B5EF4-FFF2-40B4-BE49-F238E27FC236}">
                    <a16:creationId xmlns:a16="http://schemas.microsoft.com/office/drawing/2014/main" id="{9FAD7147-14E6-B4EF-58E4-368FD141AAC9}"/>
                  </a:ext>
                </a:extLst>
              </p:cNvPr>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396;p46">
                <a:extLst>
                  <a:ext uri="{FF2B5EF4-FFF2-40B4-BE49-F238E27FC236}">
                    <a16:creationId xmlns:a16="http://schemas.microsoft.com/office/drawing/2014/main" id="{F32D9300-BB08-A817-6D5B-7C40A6F14B01}"/>
                  </a:ext>
                </a:extLst>
              </p:cNvPr>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397;p46">
                <a:extLst>
                  <a:ext uri="{FF2B5EF4-FFF2-40B4-BE49-F238E27FC236}">
                    <a16:creationId xmlns:a16="http://schemas.microsoft.com/office/drawing/2014/main" id="{CD7BA80C-F25B-E633-86CE-56F93345F34C}"/>
                  </a:ext>
                </a:extLst>
              </p:cNvPr>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398;p46">
                <a:extLst>
                  <a:ext uri="{FF2B5EF4-FFF2-40B4-BE49-F238E27FC236}">
                    <a16:creationId xmlns:a16="http://schemas.microsoft.com/office/drawing/2014/main" id="{9E1CC80B-8CB0-C6C9-006E-1BBB91B0C83A}"/>
                  </a:ext>
                </a:extLst>
              </p:cNvPr>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4" name="Google Shape;1399;p46">
              <a:extLst>
                <a:ext uri="{FF2B5EF4-FFF2-40B4-BE49-F238E27FC236}">
                  <a16:creationId xmlns:a16="http://schemas.microsoft.com/office/drawing/2014/main" id="{9B0ABE28-2589-5451-00FF-BDD1C7A0CAAE}"/>
                </a:ext>
              </a:extLst>
            </p:cNvPr>
            <p:cNvGrpSpPr/>
            <p:nvPr/>
          </p:nvGrpSpPr>
          <p:grpSpPr>
            <a:xfrm>
              <a:off x="4977785" y="1035662"/>
              <a:ext cx="676370" cy="1142272"/>
              <a:chOff x="2757910" y="1240337"/>
              <a:chExt cx="676370" cy="1142272"/>
            </a:xfrm>
          </p:grpSpPr>
          <p:sp>
            <p:nvSpPr>
              <p:cNvPr id="1095" name="Google Shape;1400;p46">
                <a:extLst>
                  <a:ext uri="{FF2B5EF4-FFF2-40B4-BE49-F238E27FC236}">
                    <a16:creationId xmlns:a16="http://schemas.microsoft.com/office/drawing/2014/main" id="{2FB8D1CF-165C-6A25-5037-E004C526A418}"/>
                  </a:ext>
                </a:extLst>
              </p:cNvPr>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401;p46">
                <a:extLst>
                  <a:ext uri="{FF2B5EF4-FFF2-40B4-BE49-F238E27FC236}">
                    <a16:creationId xmlns:a16="http://schemas.microsoft.com/office/drawing/2014/main" id="{466B1716-C12B-7D56-1BB2-9390D5E64793}"/>
                  </a:ext>
                </a:extLst>
              </p:cNvPr>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402;p46">
                <a:extLst>
                  <a:ext uri="{FF2B5EF4-FFF2-40B4-BE49-F238E27FC236}">
                    <a16:creationId xmlns:a16="http://schemas.microsoft.com/office/drawing/2014/main" id="{8AB5E240-54AC-4796-D0D5-F776B2C510D5}"/>
                  </a:ext>
                </a:extLst>
              </p:cNvPr>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403;p46">
                <a:extLst>
                  <a:ext uri="{FF2B5EF4-FFF2-40B4-BE49-F238E27FC236}">
                    <a16:creationId xmlns:a16="http://schemas.microsoft.com/office/drawing/2014/main" id="{FD9A7D09-2D7E-B616-2313-B9E0E8BE82B0}"/>
                  </a:ext>
                </a:extLst>
              </p:cNvPr>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404;p46">
                <a:extLst>
                  <a:ext uri="{FF2B5EF4-FFF2-40B4-BE49-F238E27FC236}">
                    <a16:creationId xmlns:a16="http://schemas.microsoft.com/office/drawing/2014/main" id="{2A8581A0-375F-ACE7-8AC2-5BBEB349A04E}"/>
                  </a:ext>
                </a:extLst>
              </p:cNvPr>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405;p46">
                <a:extLst>
                  <a:ext uri="{FF2B5EF4-FFF2-40B4-BE49-F238E27FC236}">
                    <a16:creationId xmlns:a16="http://schemas.microsoft.com/office/drawing/2014/main" id="{132EA3D9-26D8-084A-3BBD-5058C914AF14}"/>
                  </a:ext>
                </a:extLst>
              </p:cNvPr>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406;p46">
                <a:extLst>
                  <a:ext uri="{FF2B5EF4-FFF2-40B4-BE49-F238E27FC236}">
                    <a16:creationId xmlns:a16="http://schemas.microsoft.com/office/drawing/2014/main" id="{000239B7-50DC-D26A-4BA5-0DBAAEEE8C1B}"/>
                  </a:ext>
                </a:extLst>
              </p:cNvPr>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407;p46">
                <a:extLst>
                  <a:ext uri="{FF2B5EF4-FFF2-40B4-BE49-F238E27FC236}">
                    <a16:creationId xmlns:a16="http://schemas.microsoft.com/office/drawing/2014/main" id="{B711132B-0D7D-7A27-816D-2B138BF14843}"/>
                  </a:ext>
                </a:extLst>
              </p:cNvPr>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5" name="Google Shape;1408;p46">
              <a:extLst>
                <a:ext uri="{FF2B5EF4-FFF2-40B4-BE49-F238E27FC236}">
                  <a16:creationId xmlns:a16="http://schemas.microsoft.com/office/drawing/2014/main" id="{753D18C6-5E64-0FB8-6FC4-74D7AC775343}"/>
                </a:ext>
              </a:extLst>
            </p:cNvPr>
            <p:cNvGrpSpPr/>
            <p:nvPr/>
          </p:nvGrpSpPr>
          <p:grpSpPr>
            <a:xfrm>
              <a:off x="5954721" y="2930236"/>
              <a:ext cx="821542" cy="769820"/>
              <a:chOff x="1932280" y="1331475"/>
              <a:chExt cx="637200" cy="597084"/>
            </a:xfrm>
          </p:grpSpPr>
          <p:sp>
            <p:nvSpPr>
              <p:cNvPr id="1083" name="Google Shape;1409;p46">
                <a:extLst>
                  <a:ext uri="{FF2B5EF4-FFF2-40B4-BE49-F238E27FC236}">
                    <a16:creationId xmlns:a16="http://schemas.microsoft.com/office/drawing/2014/main" id="{8F24EC37-2665-5419-CC8C-B19BAA343AB7}"/>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410;p46">
                <a:extLst>
                  <a:ext uri="{FF2B5EF4-FFF2-40B4-BE49-F238E27FC236}">
                    <a16:creationId xmlns:a16="http://schemas.microsoft.com/office/drawing/2014/main" id="{1F4B5FFB-5A67-C9F6-7F03-D8BC6E243D15}"/>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411;p46">
                <a:extLst>
                  <a:ext uri="{FF2B5EF4-FFF2-40B4-BE49-F238E27FC236}">
                    <a16:creationId xmlns:a16="http://schemas.microsoft.com/office/drawing/2014/main" id="{F45F401D-4F77-CD56-C8FC-0A1B4C00D3C8}"/>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412;p46">
                <a:extLst>
                  <a:ext uri="{FF2B5EF4-FFF2-40B4-BE49-F238E27FC236}">
                    <a16:creationId xmlns:a16="http://schemas.microsoft.com/office/drawing/2014/main" id="{B44C8C53-FEDA-7CB7-6895-9B8FFDE247EE}"/>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413;p46">
                <a:extLst>
                  <a:ext uri="{FF2B5EF4-FFF2-40B4-BE49-F238E27FC236}">
                    <a16:creationId xmlns:a16="http://schemas.microsoft.com/office/drawing/2014/main" id="{B050CEF9-5A2F-A4BF-7155-750E90F1ED74}"/>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414;p46">
                <a:extLst>
                  <a:ext uri="{FF2B5EF4-FFF2-40B4-BE49-F238E27FC236}">
                    <a16:creationId xmlns:a16="http://schemas.microsoft.com/office/drawing/2014/main" id="{BB2E4770-D8BA-4717-2075-38388B3755D2}"/>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415;p46">
                <a:extLst>
                  <a:ext uri="{FF2B5EF4-FFF2-40B4-BE49-F238E27FC236}">
                    <a16:creationId xmlns:a16="http://schemas.microsoft.com/office/drawing/2014/main" id="{2EB8B52D-BAB7-8234-9C9B-6462F3DD4668}"/>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416;p46">
                <a:extLst>
                  <a:ext uri="{FF2B5EF4-FFF2-40B4-BE49-F238E27FC236}">
                    <a16:creationId xmlns:a16="http://schemas.microsoft.com/office/drawing/2014/main" id="{4EA139FD-4122-7211-4F43-A816544D1603}"/>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417;p46">
                <a:extLst>
                  <a:ext uri="{FF2B5EF4-FFF2-40B4-BE49-F238E27FC236}">
                    <a16:creationId xmlns:a16="http://schemas.microsoft.com/office/drawing/2014/main" id="{AFF05D25-E0EE-2294-9256-B43DEC2B6BAD}"/>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418;p46">
                <a:extLst>
                  <a:ext uri="{FF2B5EF4-FFF2-40B4-BE49-F238E27FC236}">
                    <a16:creationId xmlns:a16="http://schemas.microsoft.com/office/drawing/2014/main" id="{C67DF3D3-063D-2AFB-D730-241D91E5FA4F}"/>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419;p46">
                <a:extLst>
                  <a:ext uri="{FF2B5EF4-FFF2-40B4-BE49-F238E27FC236}">
                    <a16:creationId xmlns:a16="http://schemas.microsoft.com/office/drawing/2014/main" id="{0E1FBD04-2FC9-BD4A-11A2-D2B8456D9D8E}"/>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420;p46">
                <a:extLst>
                  <a:ext uri="{FF2B5EF4-FFF2-40B4-BE49-F238E27FC236}">
                    <a16:creationId xmlns:a16="http://schemas.microsoft.com/office/drawing/2014/main" id="{2A8E15FF-6205-6E2C-7EC3-4544A37CB81A}"/>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6" name="Google Shape;1421;p46">
              <a:extLst>
                <a:ext uri="{FF2B5EF4-FFF2-40B4-BE49-F238E27FC236}">
                  <a16:creationId xmlns:a16="http://schemas.microsoft.com/office/drawing/2014/main" id="{077D7E2F-562D-0F37-D44B-A765F8F8BB01}"/>
                </a:ext>
              </a:extLst>
            </p:cNvPr>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422;p46">
              <a:extLst>
                <a:ext uri="{FF2B5EF4-FFF2-40B4-BE49-F238E27FC236}">
                  <a16:creationId xmlns:a16="http://schemas.microsoft.com/office/drawing/2014/main" id="{3D56E337-EBA2-936A-1BB1-45484B296D09}"/>
                </a:ext>
              </a:extLst>
            </p:cNvPr>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423;p46">
              <a:extLst>
                <a:ext uri="{FF2B5EF4-FFF2-40B4-BE49-F238E27FC236}">
                  <a16:creationId xmlns:a16="http://schemas.microsoft.com/office/drawing/2014/main" id="{55CC2B23-AA05-CB69-A59E-5FD256542C04}"/>
                </a:ext>
              </a:extLst>
            </p:cNvPr>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424;p46">
              <a:extLst>
                <a:ext uri="{FF2B5EF4-FFF2-40B4-BE49-F238E27FC236}">
                  <a16:creationId xmlns:a16="http://schemas.microsoft.com/office/drawing/2014/main" id="{8AFAADEB-8E72-4D1E-6033-AD8FABB7D3D1}"/>
                </a:ext>
              </a:extLst>
            </p:cNvPr>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0" name="Google Shape;1425;p46">
              <a:extLst>
                <a:ext uri="{FF2B5EF4-FFF2-40B4-BE49-F238E27FC236}">
                  <a16:creationId xmlns:a16="http://schemas.microsoft.com/office/drawing/2014/main" id="{7638FE2B-9CA8-AF3F-A6F4-12DE6477A8E2}"/>
                </a:ext>
              </a:extLst>
            </p:cNvPr>
            <p:cNvGrpSpPr/>
            <p:nvPr/>
          </p:nvGrpSpPr>
          <p:grpSpPr>
            <a:xfrm>
              <a:off x="7530569" y="1422202"/>
              <a:ext cx="415198" cy="415198"/>
              <a:chOff x="1404969" y="1106377"/>
              <a:chExt cx="415198" cy="415198"/>
            </a:xfrm>
          </p:grpSpPr>
          <p:sp>
            <p:nvSpPr>
              <p:cNvPr id="1081" name="Google Shape;1426;p46">
                <a:extLst>
                  <a:ext uri="{FF2B5EF4-FFF2-40B4-BE49-F238E27FC236}">
                    <a16:creationId xmlns:a16="http://schemas.microsoft.com/office/drawing/2014/main" id="{A86EB1EA-61D4-06AA-03FF-62A318558D92}"/>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427;p46">
                <a:extLst>
                  <a:ext uri="{FF2B5EF4-FFF2-40B4-BE49-F238E27FC236}">
                    <a16:creationId xmlns:a16="http://schemas.microsoft.com/office/drawing/2014/main" id="{B040BA36-6C62-1263-5A4C-E33B1CB6AE38}"/>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45" name="Google Shape;784;p31">
            <a:extLst>
              <a:ext uri="{FF2B5EF4-FFF2-40B4-BE49-F238E27FC236}">
                <a16:creationId xmlns:a16="http://schemas.microsoft.com/office/drawing/2014/main" id="{F00A3D06-D4EF-2736-62E8-4E622CB81F62}"/>
              </a:ext>
            </a:extLst>
          </p:cNvPr>
          <p:cNvSpPr txBox="1">
            <a:spLocks/>
          </p:cNvSpPr>
          <p:nvPr/>
        </p:nvSpPr>
        <p:spPr>
          <a:xfrm>
            <a:off x="712210" y="1063371"/>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400" dirty="0">
                <a:solidFill>
                  <a:srgbClr val="4C69B2"/>
                </a:solidFill>
                <a:latin typeface="Baloo 2 ExtraBold" panose="020B0604020202020204" charset="0"/>
                <a:cs typeface="Baloo 2 ExtraBold" panose="020B0604020202020204" charset="0"/>
              </a:rPr>
              <a:t>03</a:t>
            </a:r>
          </a:p>
        </p:txBody>
      </p:sp>
    </p:spTree>
    <p:extLst>
      <p:ext uri="{BB962C8B-B14F-4D97-AF65-F5344CB8AC3E}">
        <p14:creationId xmlns:p14="http://schemas.microsoft.com/office/powerpoint/2010/main" val="16220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9"/>
                                        </p:tgtEl>
                                        <p:attrNameLst>
                                          <p:attrName>style.visibility</p:attrName>
                                        </p:attrNameLst>
                                      </p:cBhvr>
                                      <p:to>
                                        <p:strVal val="visible"/>
                                      </p:to>
                                    </p:set>
                                    <p:animEffect transition="in" filter="fade">
                                      <p:cBhvr>
                                        <p:cTn id="7" dur="500"/>
                                        <p:tgtEl>
                                          <p:spTgt spid="9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9"/>
                                        </p:tgtEl>
                                        <p:attrNameLst>
                                          <p:attrName>style.visibility</p:attrName>
                                        </p:attrNameLst>
                                      </p:cBhvr>
                                      <p:to>
                                        <p:strVal val="visible"/>
                                      </p:to>
                                    </p:set>
                                    <p:animEffect transition="in" filter="fade">
                                      <p:cBhvr>
                                        <p:cTn id="10" dur="500"/>
                                        <p:tgtEl>
                                          <p:spTgt spid="1069"/>
                                        </p:tgtEl>
                                      </p:cBhvr>
                                    </p:animEffect>
                                  </p:childTnLst>
                                </p:cTn>
                              </p:par>
                              <p:par>
                                <p:cTn id="11" presetID="10" presetClass="entr" presetSubtype="0" fill="hold" nodeType="withEffect">
                                  <p:stCondLst>
                                    <p:cond delay="0"/>
                                  </p:stCondLst>
                                  <p:childTnLst>
                                    <p:set>
                                      <p:cBhvr>
                                        <p:cTn id="12" dur="1" fill="hold">
                                          <p:stCondLst>
                                            <p:cond delay="0"/>
                                          </p:stCondLst>
                                        </p:cTn>
                                        <p:tgtEl>
                                          <p:spTgt spid="1071"/>
                                        </p:tgtEl>
                                        <p:attrNameLst>
                                          <p:attrName>style.visibility</p:attrName>
                                        </p:attrNameLst>
                                      </p:cBhvr>
                                      <p:to>
                                        <p:strVal val="visible"/>
                                      </p:to>
                                    </p:set>
                                    <p:animEffect transition="in" filter="fade">
                                      <p:cBhvr>
                                        <p:cTn id="13" dur="500"/>
                                        <p:tgtEl>
                                          <p:spTgt spid="10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45"/>
                                        </p:tgtEl>
                                        <p:attrNameLst>
                                          <p:attrName>style.visibility</p:attrName>
                                        </p:attrNameLst>
                                      </p:cBhvr>
                                      <p:to>
                                        <p:strVal val="visible"/>
                                      </p:to>
                                    </p:set>
                                    <p:animEffect transition="in" filter="fade">
                                      <p:cBhvr>
                                        <p:cTn id="16" dur="500"/>
                                        <p:tgtEl>
                                          <p:spTgt spid="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 grpId="0"/>
      <p:bldP spid="1069" grpId="0"/>
      <p:bldP spid="11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34157"/>
                </a:solidFill>
              </a:rPr>
              <a:t>Distribution</a:t>
            </a:r>
            <a:r>
              <a:rPr lang="en" dirty="0"/>
              <a:t> of IT jobs in Tunisia</a:t>
            </a:r>
            <a:endParaRPr dirty="0"/>
          </a:p>
        </p:txBody>
      </p:sp>
      <p:sp>
        <p:nvSpPr>
          <p:cNvPr id="1181" name="Google Shape;1181;p38"/>
          <p:cNvSpPr txBox="1"/>
          <p:nvPr/>
        </p:nvSpPr>
        <p:spPr>
          <a:xfrm>
            <a:off x="982425" y="3665150"/>
            <a:ext cx="2241900" cy="881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dirty="0">
                <a:solidFill>
                  <a:schemeClr val="dk1"/>
                </a:solidFill>
                <a:latin typeface="DM Sans"/>
                <a:ea typeface="DM Sans"/>
                <a:cs typeface="DM Sans"/>
                <a:sym typeface="DM Sans"/>
              </a:rPr>
              <a:t>The city is setting up a lot of investments in IT for the future</a:t>
            </a:r>
            <a:endParaRPr dirty="0">
              <a:solidFill>
                <a:schemeClr val="dk1"/>
              </a:solidFill>
              <a:latin typeface="DM Sans"/>
              <a:ea typeface="DM Sans"/>
              <a:cs typeface="DM Sans"/>
              <a:sym typeface="DM Sans"/>
            </a:endParaRPr>
          </a:p>
        </p:txBody>
      </p:sp>
      <p:sp>
        <p:nvSpPr>
          <p:cNvPr id="1182" name="Google Shape;1182;p38"/>
          <p:cNvSpPr txBox="1"/>
          <p:nvPr/>
        </p:nvSpPr>
        <p:spPr>
          <a:xfrm>
            <a:off x="983175" y="3290125"/>
            <a:ext cx="22404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dirty="0">
                <a:solidFill>
                  <a:schemeClr val="dk1"/>
                </a:solidFill>
                <a:latin typeface="Baloo 2 ExtraBold"/>
                <a:ea typeface="Baloo 2 ExtraBold"/>
                <a:cs typeface="Baloo 2 ExtraBold"/>
                <a:sym typeface="Baloo 2 ExtraBold"/>
              </a:rPr>
              <a:t>Sousse</a:t>
            </a:r>
            <a:endParaRPr sz="2100" dirty="0">
              <a:solidFill>
                <a:schemeClr val="dk1"/>
              </a:solidFill>
              <a:latin typeface="Baloo 2 ExtraBold"/>
              <a:ea typeface="Baloo 2 ExtraBold"/>
              <a:cs typeface="Baloo 2 ExtraBold"/>
              <a:sym typeface="Baloo 2 ExtraBold"/>
            </a:endParaRPr>
          </a:p>
        </p:txBody>
      </p:sp>
      <p:sp>
        <p:nvSpPr>
          <p:cNvPr id="1183" name="Google Shape;1183;p38"/>
          <p:cNvSpPr txBox="1"/>
          <p:nvPr/>
        </p:nvSpPr>
        <p:spPr>
          <a:xfrm>
            <a:off x="3452925" y="3173064"/>
            <a:ext cx="2240400" cy="881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dirty="0">
                <a:solidFill>
                  <a:schemeClr val="dk1"/>
                </a:solidFill>
                <a:latin typeface="DM Sans"/>
                <a:ea typeface="DM Sans"/>
                <a:cs typeface="DM Sans"/>
                <a:sym typeface="DM Sans"/>
              </a:rPr>
              <a:t>The capital seems to be a huge hub for IT companies</a:t>
            </a:r>
          </a:p>
        </p:txBody>
      </p:sp>
      <p:sp>
        <p:nvSpPr>
          <p:cNvPr id="1184" name="Google Shape;1184;p38"/>
          <p:cNvSpPr txBox="1"/>
          <p:nvPr/>
        </p:nvSpPr>
        <p:spPr>
          <a:xfrm>
            <a:off x="3452925" y="2798039"/>
            <a:ext cx="22404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dirty="0">
                <a:solidFill>
                  <a:schemeClr val="dk1"/>
                </a:solidFill>
                <a:latin typeface="Baloo 2 ExtraBold"/>
                <a:ea typeface="Baloo 2 ExtraBold"/>
                <a:cs typeface="Baloo 2 ExtraBold"/>
                <a:sym typeface="Baloo 2 ExtraBold"/>
              </a:rPr>
              <a:t>Tunis</a:t>
            </a:r>
            <a:endParaRPr sz="2100" dirty="0">
              <a:solidFill>
                <a:schemeClr val="dk1"/>
              </a:solidFill>
              <a:latin typeface="Baloo 2 ExtraBold"/>
              <a:ea typeface="Baloo 2 ExtraBold"/>
              <a:cs typeface="Baloo 2 ExtraBold"/>
              <a:sym typeface="Baloo 2 ExtraBold"/>
            </a:endParaRPr>
          </a:p>
        </p:txBody>
      </p:sp>
      <p:sp>
        <p:nvSpPr>
          <p:cNvPr id="1185" name="Google Shape;1185;p38"/>
          <p:cNvSpPr txBox="1"/>
          <p:nvPr/>
        </p:nvSpPr>
        <p:spPr>
          <a:xfrm>
            <a:off x="5921175" y="4106000"/>
            <a:ext cx="2240400" cy="881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dirty="0">
                <a:solidFill>
                  <a:schemeClr val="dk1"/>
                </a:solidFill>
                <a:latin typeface="DM Sans"/>
                <a:ea typeface="DM Sans"/>
                <a:cs typeface="DM Sans"/>
                <a:sym typeface="DM Sans"/>
              </a:rPr>
              <a:t>Although being the second economical capital</a:t>
            </a:r>
            <a:endParaRPr dirty="0">
              <a:solidFill>
                <a:schemeClr val="dk1"/>
              </a:solidFill>
              <a:latin typeface="DM Sans"/>
              <a:ea typeface="DM Sans"/>
              <a:cs typeface="DM Sans"/>
              <a:sym typeface="DM Sans"/>
            </a:endParaRPr>
          </a:p>
        </p:txBody>
      </p:sp>
      <p:sp>
        <p:nvSpPr>
          <p:cNvPr id="1186" name="Google Shape;1186;p38"/>
          <p:cNvSpPr txBox="1"/>
          <p:nvPr/>
        </p:nvSpPr>
        <p:spPr>
          <a:xfrm>
            <a:off x="5921925" y="3843089"/>
            <a:ext cx="22404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2100" dirty="0">
                <a:solidFill>
                  <a:schemeClr val="dk1"/>
                </a:solidFill>
                <a:latin typeface="Baloo 2 ExtraBold"/>
                <a:ea typeface="Baloo 2 ExtraBold"/>
                <a:cs typeface="Baloo 2 ExtraBold"/>
                <a:sym typeface="Baloo 2 ExtraBold"/>
              </a:rPr>
              <a:t>Sfax</a:t>
            </a:r>
            <a:endParaRPr sz="2100" dirty="0">
              <a:solidFill>
                <a:schemeClr val="dk1"/>
              </a:solidFill>
              <a:latin typeface="Baloo 2 ExtraBold"/>
              <a:ea typeface="Baloo 2 ExtraBold"/>
              <a:cs typeface="Baloo 2 ExtraBold"/>
              <a:sym typeface="Baloo 2 ExtraBold"/>
            </a:endParaRPr>
          </a:p>
        </p:txBody>
      </p:sp>
      <p:sp>
        <p:nvSpPr>
          <p:cNvPr id="1187" name="Google Shape;1187;p38"/>
          <p:cNvSpPr/>
          <p:nvPr/>
        </p:nvSpPr>
        <p:spPr>
          <a:xfrm>
            <a:off x="1412775" y="1785875"/>
            <a:ext cx="1382700" cy="1382700"/>
          </a:xfrm>
          <a:prstGeom prst="donut">
            <a:avLst>
              <a:gd name="adj" fmla="val 119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flipH="1">
            <a:off x="1405275" y="1778250"/>
            <a:ext cx="1397700" cy="1397700"/>
          </a:xfrm>
          <a:prstGeom prst="blockArc">
            <a:avLst>
              <a:gd name="adj1" fmla="val 8180173"/>
              <a:gd name="adj2" fmla="val 16256715"/>
              <a:gd name="adj3" fmla="val 12710"/>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3881775" y="1293789"/>
            <a:ext cx="1382700" cy="1382700"/>
          </a:xfrm>
          <a:prstGeom prst="donut">
            <a:avLst>
              <a:gd name="adj" fmla="val 119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flipH="1">
            <a:off x="3874275" y="1286164"/>
            <a:ext cx="1397700" cy="1397700"/>
          </a:xfrm>
          <a:prstGeom prst="blockArc">
            <a:avLst>
              <a:gd name="adj1" fmla="val 20688451"/>
              <a:gd name="adj2" fmla="val 16256715"/>
              <a:gd name="adj3" fmla="val 12710"/>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69B2"/>
              </a:solidFill>
            </a:endParaRPr>
          </a:p>
        </p:txBody>
      </p:sp>
      <p:sp>
        <p:nvSpPr>
          <p:cNvPr id="1191" name="Google Shape;1191;p38"/>
          <p:cNvSpPr/>
          <p:nvPr/>
        </p:nvSpPr>
        <p:spPr>
          <a:xfrm>
            <a:off x="6350775" y="2335264"/>
            <a:ext cx="1382700" cy="1382700"/>
          </a:xfrm>
          <a:prstGeom prst="donut">
            <a:avLst>
              <a:gd name="adj" fmla="val 119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flipH="1">
            <a:off x="6343275" y="2327639"/>
            <a:ext cx="1397700" cy="1397700"/>
          </a:xfrm>
          <a:prstGeom prst="blockArc">
            <a:avLst>
              <a:gd name="adj1" fmla="val 26082"/>
              <a:gd name="adj2" fmla="val 16256715"/>
              <a:gd name="adj3" fmla="val 12710"/>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txBox="1"/>
          <p:nvPr/>
        </p:nvSpPr>
        <p:spPr>
          <a:xfrm>
            <a:off x="4064400" y="1920839"/>
            <a:ext cx="1016700" cy="406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dirty="0">
                <a:solidFill>
                  <a:schemeClr val="lt1"/>
                </a:solidFill>
                <a:latin typeface="Baloo 2 ExtraBold"/>
                <a:ea typeface="Baloo 2 ExtraBold"/>
                <a:cs typeface="Baloo 2 ExtraBold"/>
                <a:sym typeface="Baloo 2 ExtraBold"/>
              </a:rPr>
              <a:t>77%</a:t>
            </a:r>
            <a:endParaRPr sz="3000" dirty="0">
              <a:solidFill>
                <a:schemeClr val="lt1"/>
              </a:solidFill>
              <a:latin typeface="Baloo 2 ExtraBold"/>
              <a:ea typeface="Baloo 2 ExtraBold"/>
              <a:cs typeface="Baloo 2 ExtraBold"/>
              <a:sym typeface="Baloo 2 ExtraBold"/>
            </a:endParaRPr>
          </a:p>
        </p:txBody>
      </p:sp>
      <p:sp>
        <p:nvSpPr>
          <p:cNvPr id="1194" name="Google Shape;1194;p38"/>
          <p:cNvSpPr txBox="1"/>
          <p:nvPr/>
        </p:nvSpPr>
        <p:spPr>
          <a:xfrm>
            <a:off x="6533775" y="2962314"/>
            <a:ext cx="1016700" cy="406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dirty="0">
                <a:solidFill>
                  <a:schemeClr val="lt1"/>
                </a:solidFill>
                <a:latin typeface="Baloo 2 ExtraBold"/>
                <a:ea typeface="Baloo 2 ExtraBold"/>
                <a:cs typeface="Baloo 2 ExtraBold"/>
                <a:sym typeface="Baloo 2 ExtraBold"/>
              </a:rPr>
              <a:t>6%</a:t>
            </a:r>
            <a:endParaRPr sz="3000" dirty="0">
              <a:solidFill>
                <a:schemeClr val="lt1"/>
              </a:solidFill>
              <a:latin typeface="Baloo 2 ExtraBold"/>
              <a:ea typeface="Baloo 2 ExtraBold"/>
              <a:cs typeface="Baloo 2 ExtraBold"/>
              <a:sym typeface="Baloo 2 ExtraBold"/>
            </a:endParaRPr>
          </a:p>
        </p:txBody>
      </p:sp>
      <p:sp>
        <p:nvSpPr>
          <p:cNvPr id="1195" name="Google Shape;1195;p38"/>
          <p:cNvSpPr txBox="1"/>
          <p:nvPr/>
        </p:nvSpPr>
        <p:spPr>
          <a:xfrm>
            <a:off x="1595775" y="2412925"/>
            <a:ext cx="1016700" cy="406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dirty="0">
                <a:solidFill>
                  <a:schemeClr val="lt1"/>
                </a:solidFill>
                <a:latin typeface="Baloo 2 ExtraBold"/>
                <a:ea typeface="Baloo 2 ExtraBold"/>
                <a:cs typeface="Baloo 2 ExtraBold"/>
                <a:sym typeface="Baloo 2 ExtraBold"/>
              </a:rPr>
              <a:t>11%</a:t>
            </a:r>
            <a:endParaRPr sz="3000" dirty="0">
              <a:solidFill>
                <a:schemeClr val="lt1"/>
              </a:solidFill>
              <a:latin typeface="Baloo 2 ExtraBold"/>
              <a:ea typeface="Baloo 2 ExtraBold"/>
              <a:cs typeface="Baloo 2 ExtraBold"/>
              <a:sym typeface="Baloo 2 ExtraBold"/>
            </a:endParaRPr>
          </a:p>
        </p:txBody>
      </p:sp>
      <p:grpSp>
        <p:nvGrpSpPr>
          <p:cNvPr id="2" name="Google Shape;1466;p47">
            <a:extLst>
              <a:ext uri="{FF2B5EF4-FFF2-40B4-BE49-F238E27FC236}">
                <a16:creationId xmlns:a16="http://schemas.microsoft.com/office/drawing/2014/main" id="{01E70A06-4E99-191A-D4B9-C5F42D77A121}"/>
              </a:ext>
            </a:extLst>
          </p:cNvPr>
          <p:cNvGrpSpPr/>
          <p:nvPr/>
        </p:nvGrpSpPr>
        <p:grpSpPr>
          <a:xfrm>
            <a:off x="2522495" y="3246878"/>
            <a:ext cx="231139" cy="304684"/>
            <a:chOff x="759530" y="3224926"/>
            <a:chExt cx="291062" cy="383673"/>
          </a:xfrm>
        </p:grpSpPr>
        <p:sp>
          <p:nvSpPr>
            <p:cNvPr id="3" name="Google Shape;1467;p47">
              <a:extLst>
                <a:ext uri="{FF2B5EF4-FFF2-40B4-BE49-F238E27FC236}">
                  <a16:creationId xmlns:a16="http://schemas.microsoft.com/office/drawing/2014/main" id="{2A8B261D-2961-0771-E9D8-DCC1186F2D49}"/>
                </a:ext>
              </a:extLst>
            </p:cNvPr>
            <p:cNvSpPr/>
            <p:nvPr/>
          </p:nvSpPr>
          <p:spPr>
            <a:xfrm>
              <a:off x="759530" y="3224926"/>
              <a:ext cx="291062" cy="383673"/>
            </a:xfrm>
            <a:custGeom>
              <a:avLst/>
              <a:gdLst/>
              <a:ahLst/>
              <a:cxnLst/>
              <a:rect l="l" t="t" r="r" b="b"/>
              <a:pathLst>
                <a:path w="111" h="146" extrusionOk="0">
                  <a:moveTo>
                    <a:pt x="55" y="0"/>
                  </a:moveTo>
                  <a:cubicBezTo>
                    <a:pt x="25" y="0"/>
                    <a:pt x="0" y="25"/>
                    <a:pt x="0" y="56"/>
                  </a:cubicBezTo>
                  <a:cubicBezTo>
                    <a:pt x="0" y="68"/>
                    <a:pt x="4" y="80"/>
                    <a:pt x="11" y="89"/>
                  </a:cubicBezTo>
                  <a:cubicBezTo>
                    <a:pt x="11" y="89"/>
                    <a:pt x="55" y="146"/>
                    <a:pt x="55" y="146"/>
                  </a:cubicBezTo>
                  <a:cubicBezTo>
                    <a:pt x="72" y="124"/>
                    <a:pt x="100" y="89"/>
                    <a:pt x="102" y="85"/>
                  </a:cubicBezTo>
                  <a:cubicBezTo>
                    <a:pt x="108" y="77"/>
                    <a:pt x="111" y="67"/>
                    <a:pt x="111" y="56"/>
                  </a:cubicBezTo>
                  <a:cubicBezTo>
                    <a:pt x="111" y="25"/>
                    <a:pt x="86" y="0"/>
                    <a:pt x="55" y="0"/>
                  </a:cubicBezTo>
                  <a:close/>
                  <a:moveTo>
                    <a:pt x="95" y="81"/>
                  </a:moveTo>
                  <a:cubicBezTo>
                    <a:pt x="93" y="84"/>
                    <a:pt x="96" y="81"/>
                    <a:pt x="55" y="132"/>
                  </a:cubicBezTo>
                  <a:cubicBezTo>
                    <a:pt x="18" y="84"/>
                    <a:pt x="18" y="84"/>
                    <a:pt x="18" y="84"/>
                  </a:cubicBezTo>
                  <a:cubicBezTo>
                    <a:pt x="12" y="76"/>
                    <a:pt x="8" y="66"/>
                    <a:pt x="8" y="56"/>
                  </a:cubicBezTo>
                  <a:cubicBezTo>
                    <a:pt x="8" y="30"/>
                    <a:pt x="29" y="9"/>
                    <a:pt x="55" y="9"/>
                  </a:cubicBezTo>
                  <a:cubicBezTo>
                    <a:pt x="81" y="9"/>
                    <a:pt x="102" y="30"/>
                    <a:pt x="102" y="56"/>
                  </a:cubicBezTo>
                  <a:cubicBezTo>
                    <a:pt x="102" y="65"/>
                    <a:pt x="100" y="74"/>
                    <a:pt x="95" y="8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468;p47">
              <a:extLst>
                <a:ext uri="{FF2B5EF4-FFF2-40B4-BE49-F238E27FC236}">
                  <a16:creationId xmlns:a16="http://schemas.microsoft.com/office/drawing/2014/main" id="{327347DF-8856-4667-6267-1351E1A23600}"/>
                </a:ext>
              </a:extLst>
            </p:cNvPr>
            <p:cNvSpPr/>
            <p:nvPr/>
          </p:nvSpPr>
          <p:spPr>
            <a:xfrm>
              <a:off x="804733" y="3272334"/>
              <a:ext cx="200656" cy="199554"/>
            </a:xfrm>
            <a:custGeom>
              <a:avLst/>
              <a:gdLst/>
              <a:ahLst/>
              <a:cxnLst/>
              <a:rect l="l" t="t" r="r" b="b"/>
              <a:pathLst>
                <a:path w="77" h="76" extrusionOk="0">
                  <a:moveTo>
                    <a:pt x="38" y="0"/>
                  </a:moveTo>
                  <a:cubicBezTo>
                    <a:pt x="17" y="0"/>
                    <a:pt x="0" y="17"/>
                    <a:pt x="0" y="38"/>
                  </a:cubicBezTo>
                  <a:cubicBezTo>
                    <a:pt x="0" y="59"/>
                    <a:pt x="17" y="76"/>
                    <a:pt x="38" y="76"/>
                  </a:cubicBezTo>
                  <a:cubicBezTo>
                    <a:pt x="59" y="76"/>
                    <a:pt x="77" y="59"/>
                    <a:pt x="77" y="38"/>
                  </a:cubicBezTo>
                  <a:cubicBezTo>
                    <a:pt x="77" y="17"/>
                    <a:pt x="59" y="0"/>
                    <a:pt x="38" y="0"/>
                  </a:cubicBezTo>
                  <a:close/>
                  <a:moveTo>
                    <a:pt x="68" y="34"/>
                  </a:moveTo>
                  <a:cubicBezTo>
                    <a:pt x="59" y="34"/>
                    <a:pt x="59" y="34"/>
                    <a:pt x="59" y="34"/>
                  </a:cubicBezTo>
                  <a:cubicBezTo>
                    <a:pt x="57" y="26"/>
                    <a:pt x="51" y="19"/>
                    <a:pt x="42" y="17"/>
                  </a:cubicBezTo>
                  <a:cubicBezTo>
                    <a:pt x="42" y="9"/>
                    <a:pt x="42" y="9"/>
                    <a:pt x="42" y="9"/>
                  </a:cubicBezTo>
                  <a:cubicBezTo>
                    <a:pt x="56" y="10"/>
                    <a:pt x="66" y="21"/>
                    <a:pt x="68" y="34"/>
                  </a:cubicBezTo>
                  <a:close/>
                  <a:moveTo>
                    <a:pt x="25" y="38"/>
                  </a:moveTo>
                  <a:cubicBezTo>
                    <a:pt x="25" y="31"/>
                    <a:pt x="31" y="25"/>
                    <a:pt x="38" y="25"/>
                  </a:cubicBezTo>
                  <a:cubicBezTo>
                    <a:pt x="45" y="25"/>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2"/>
                    <a:pt x="18" y="46"/>
                    <a:pt x="20" y="50"/>
                  </a:cubicBezTo>
                  <a:cubicBezTo>
                    <a:pt x="14" y="56"/>
                    <a:pt x="14" y="56"/>
                    <a:pt x="14" y="56"/>
                  </a:cubicBezTo>
                  <a:cubicBezTo>
                    <a:pt x="11" y="51"/>
                    <a:pt x="8" y="45"/>
                    <a:pt x="8" y="38"/>
                  </a:cubicBezTo>
                  <a:cubicBezTo>
                    <a:pt x="8" y="23"/>
                    <a:pt x="20" y="11"/>
                    <a:pt x="34" y="9"/>
                  </a:cubicBezTo>
                  <a:close/>
                  <a:moveTo>
                    <a:pt x="38" y="68"/>
                  </a:moveTo>
                  <a:cubicBezTo>
                    <a:pt x="32" y="68"/>
                    <a:pt x="25" y="66"/>
                    <a:pt x="20" y="62"/>
                  </a:cubicBezTo>
                  <a:cubicBezTo>
                    <a:pt x="26" y="56"/>
                    <a:pt x="26" y="56"/>
                    <a:pt x="26" y="56"/>
                  </a:cubicBezTo>
                  <a:cubicBezTo>
                    <a:pt x="30" y="58"/>
                    <a:pt x="34" y="59"/>
                    <a:pt x="38" y="59"/>
                  </a:cubicBezTo>
                  <a:cubicBezTo>
                    <a:pt x="49" y="59"/>
                    <a:pt x="57" y="52"/>
                    <a:pt x="59" y="42"/>
                  </a:cubicBezTo>
                  <a:cubicBezTo>
                    <a:pt x="68" y="42"/>
                    <a:pt x="68" y="42"/>
                    <a:pt x="68" y="42"/>
                  </a:cubicBezTo>
                  <a:cubicBezTo>
                    <a:pt x="66" y="57"/>
                    <a:pt x="53" y="68"/>
                    <a:pt x="38" y="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1466;p47">
            <a:extLst>
              <a:ext uri="{FF2B5EF4-FFF2-40B4-BE49-F238E27FC236}">
                <a16:creationId xmlns:a16="http://schemas.microsoft.com/office/drawing/2014/main" id="{3D5BBE15-9E95-C7C8-8DDB-6791B4968E18}"/>
              </a:ext>
            </a:extLst>
          </p:cNvPr>
          <p:cNvGrpSpPr/>
          <p:nvPr/>
        </p:nvGrpSpPr>
        <p:grpSpPr>
          <a:xfrm>
            <a:off x="4900644" y="2746105"/>
            <a:ext cx="231139" cy="304684"/>
            <a:chOff x="759530" y="3224926"/>
            <a:chExt cx="291062" cy="383673"/>
          </a:xfrm>
        </p:grpSpPr>
        <p:sp>
          <p:nvSpPr>
            <p:cNvPr id="9" name="Google Shape;1467;p47">
              <a:extLst>
                <a:ext uri="{FF2B5EF4-FFF2-40B4-BE49-F238E27FC236}">
                  <a16:creationId xmlns:a16="http://schemas.microsoft.com/office/drawing/2014/main" id="{B005B1BD-6A97-B701-19C6-367552A9D2B8}"/>
                </a:ext>
              </a:extLst>
            </p:cNvPr>
            <p:cNvSpPr/>
            <p:nvPr/>
          </p:nvSpPr>
          <p:spPr>
            <a:xfrm>
              <a:off x="759530" y="3224926"/>
              <a:ext cx="291062" cy="383673"/>
            </a:xfrm>
            <a:custGeom>
              <a:avLst/>
              <a:gdLst/>
              <a:ahLst/>
              <a:cxnLst/>
              <a:rect l="l" t="t" r="r" b="b"/>
              <a:pathLst>
                <a:path w="111" h="146" extrusionOk="0">
                  <a:moveTo>
                    <a:pt x="55" y="0"/>
                  </a:moveTo>
                  <a:cubicBezTo>
                    <a:pt x="25" y="0"/>
                    <a:pt x="0" y="25"/>
                    <a:pt x="0" y="56"/>
                  </a:cubicBezTo>
                  <a:cubicBezTo>
                    <a:pt x="0" y="68"/>
                    <a:pt x="4" y="80"/>
                    <a:pt x="11" y="89"/>
                  </a:cubicBezTo>
                  <a:cubicBezTo>
                    <a:pt x="11" y="89"/>
                    <a:pt x="55" y="146"/>
                    <a:pt x="55" y="146"/>
                  </a:cubicBezTo>
                  <a:cubicBezTo>
                    <a:pt x="72" y="124"/>
                    <a:pt x="100" y="89"/>
                    <a:pt x="102" y="85"/>
                  </a:cubicBezTo>
                  <a:cubicBezTo>
                    <a:pt x="108" y="77"/>
                    <a:pt x="111" y="67"/>
                    <a:pt x="111" y="56"/>
                  </a:cubicBezTo>
                  <a:cubicBezTo>
                    <a:pt x="111" y="25"/>
                    <a:pt x="86" y="0"/>
                    <a:pt x="55" y="0"/>
                  </a:cubicBezTo>
                  <a:close/>
                  <a:moveTo>
                    <a:pt x="95" y="81"/>
                  </a:moveTo>
                  <a:cubicBezTo>
                    <a:pt x="93" y="84"/>
                    <a:pt x="96" y="81"/>
                    <a:pt x="55" y="132"/>
                  </a:cubicBezTo>
                  <a:cubicBezTo>
                    <a:pt x="18" y="84"/>
                    <a:pt x="18" y="84"/>
                    <a:pt x="18" y="84"/>
                  </a:cubicBezTo>
                  <a:cubicBezTo>
                    <a:pt x="12" y="76"/>
                    <a:pt x="8" y="66"/>
                    <a:pt x="8" y="56"/>
                  </a:cubicBezTo>
                  <a:cubicBezTo>
                    <a:pt x="8" y="30"/>
                    <a:pt x="29" y="9"/>
                    <a:pt x="55" y="9"/>
                  </a:cubicBezTo>
                  <a:cubicBezTo>
                    <a:pt x="81" y="9"/>
                    <a:pt x="102" y="30"/>
                    <a:pt x="102" y="56"/>
                  </a:cubicBezTo>
                  <a:cubicBezTo>
                    <a:pt x="102" y="65"/>
                    <a:pt x="100" y="74"/>
                    <a:pt x="95" y="8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68;p47">
              <a:extLst>
                <a:ext uri="{FF2B5EF4-FFF2-40B4-BE49-F238E27FC236}">
                  <a16:creationId xmlns:a16="http://schemas.microsoft.com/office/drawing/2014/main" id="{84E45B3A-F7C2-05EB-7E30-C0013ED8506B}"/>
                </a:ext>
              </a:extLst>
            </p:cNvPr>
            <p:cNvSpPr/>
            <p:nvPr/>
          </p:nvSpPr>
          <p:spPr>
            <a:xfrm>
              <a:off x="804733" y="3272334"/>
              <a:ext cx="200656" cy="199554"/>
            </a:xfrm>
            <a:custGeom>
              <a:avLst/>
              <a:gdLst/>
              <a:ahLst/>
              <a:cxnLst/>
              <a:rect l="l" t="t" r="r" b="b"/>
              <a:pathLst>
                <a:path w="77" h="76" extrusionOk="0">
                  <a:moveTo>
                    <a:pt x="38" y="0"/>
                  </a:moveTo>
                  <a:cubicBezTo>
                    <a:pt x="17" y="0"/>
                    <a:pt x="0" y="17"/>
                    <a:pt x="0" y="38"/>
                  </a:cubicBezTo>
                  <a:cubicBezTo>
                    <a:pt x="0" y="59"/>
                    <a:pt x="17" y="76"/>
                    <a:pt x="38" y="76"/>
                  </a:cubicBezTo>
                  <a:cubicBezTo>
                    <a:pt x="59" y="76"/>
                    <a:pt x="77" y="59"/>
                    <a:pt x="77" y="38"/>
                  </a:cubicBezTo>
                  <a:cubicBezTo>
                    <a:pt x="77" y="17"/>
                    <a:pt x="59" y="0"/>
                    <a:pt x="38" y="0"/>
                  </a:cubicBezTo>
                  <a:close/>
                  <a:moveTo>
                    <a:pt x="68" y="34"/>
                  </a:moveTo>
                  <a:cubicBezTo>
                    <a:pt x="59" y="34"/>
                    <a:pt x="59" y="34"/>
                    <a:pt x="59" y="34"/>
                  </a:cubicBezTo>
                  <a:cubicBezTo>
                    <a:pt x="57" y="26"/>
                    <a:pt x="51" y="19"/>
                    <a:pt x="42" y="17"/>
                  </a:cubicBezTo>
                  <a:cubicBezTo>
                    <a:pt x="42" y="9"/>
                    <a:pt x="42" y="9"/>
                    <a:pt x="42" y="9"/>
                  </a:cubicBezTo>
                  <a:cubicBezTo>
                    <a:pt x="56" y="10"/>
                    <a:pt x="66" y="21"/>
                    <a:pt x="68" y="34"/>
                  </a:cubicBezTo>
                  <a:close/>
                  <a:moveTo>
                    <a:pt x="25" y="38"/>
                  </a:moveTo>
                  <a:cubicBezTo>
                    <a:pt x="25" y="31"/>
                    <a:pt x="31" y="25"/>
                    <a:pt x="38" y="25"/>
                  </a:cubicBezTo>
                  <a:cubicBezTo>
                    <a:pt x="45" y="25"/>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2"/>
                    <a:pt x="18" y="46"/>
                    <a:pt x="20" y="50"/>
                  </a:cubicBezTo>
                  <a:cubicBezTo>
                    <a:pt x="14" y="56"/>
                    <a:pt x="14" y="56"/>
                    <a:pt x="14" y="56"/>
                  </a:cubicBezTo>
                  <a:cubicBezTo>
                    <a:pt x="11" y="51"/>
                    <a:pt x="8" y="45"/>
                    <a:pt x="8" y="38"/>
                  </a:cubicBezTo>
                  <a:cubicBezTo>
                    <a:pt x="8" y="23"/>
                    <a:pt x="20" y="11"/>
                    <a:pt x="34" y="9"/>
                  </a:cubicBezTo>
                  <a:close/>
                  <a:moveTo>
                    <a:pt x="38" y="68"/>
                  </a:moveTo>
                  <a:cubicBezTo>
                    <a:pt x="32" y="68"/>
                    <a:pt x="25" y="66"/>
                    <a:pt x="20" y="62"/>
                  </a:cubicBezTo>
                  <a:cubicBezTo>
                    <a:pt x="26" y="56"/>
                    <a:pt x="26" y="56"/>
                    <a:pt x="26" y="56"/>
                  </a:cubicBezTo>
                  <a:cubicBezTo>
                    <a:pt x="30" y="58"/>
                    <a:pt x="34" y="59"/>
                    <a:pt x="38" y="59"/>
                  </a:cubicBezTo>
                  <a:cubicBezTo>
                    <a:pt x="49" y="59"/>
                    <a:pt x="57" y="52"/>
                    <a:pt x="59" y="42"/>
                  </a:cubicBezTo>
                  <a:cubicBezTo>
                    <a:pt x="68" y="42"/>
                    <a:pt x="68" y="42"/>
                    <a:pt x="68" y="42"/>
                  </a:cubicBezTo>
                  <a:cubicBezTo>
                    <a:pt x="66" y="57"/>
                    <a:pt x="53" y="68"/>
                    <a:pt x="38" y="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1466;p47">
            <a:extLst>
              <a:ext uri="{FF2B5EF4-FFF2-40B4-BE49-F238E27FC236}">
                <a16:creationId xmlns:a16="http://schemas.microsoft.com/office/drawing/2014/main" id="{00512645-5652-C782-B39E-302A815AA2C0}"/>
              </a:ext>
            </a:extLst>
          </p:cNvPr>
          <p:cNvGrpSpPr/>
          <p:nvPr/>
        </p:nvGrpSpPr>
        <p:grpSpPr>
          <a:xfrm>
            <a:off x="7322387" y="3788892"/>
            <a:ext cx="231139" cy="304684"/>
            <a:chOff x="759530" y="3224926"/>
            <a:chExt cx="291062" cy="383673"/>
          </a:xfrm>
        </p:grpSpPr>
        <p:sp>
          <p:nvSpPr>
            <p:cNvPr id="12" name="Google Shape;1467;p47">
              <a:extLst>
                <a:ext uri="{FF2B5EF4-FFF2-40B4-BE49-F238E27FC236}">
                  <a16:creationId xmlns:a16="http://schemas.microsoft.com/office/drawing/2014/main" id="{B5047354-837B-E670-9FF1-F2A5D616A70D}"/>
                </a:ext>
              </a:extLst>
            </p:cNvPr>
            <p:cNvSpPr/>
            <p:nvPr/>
          </p:nvSpPr>
          <p:spPr>
            <a:xfrm>
              <a:off x="759530" y="3224926"/>
              <a:ext cx="291062" cy="383673"/>
            </a:xfrm>
            <a:custGeom>
              <a:avLst/>
              <a:gdLst/>
              <a:ahLst/>
              <a:cxnLst/>
              <a:rect l="l" t="t" r="r" b="b"/>
              <a:pathLst>
                <a:path w="111" h="146" extrusionOk="0">
                  <a:moveTo>
                    <a:pt x="55" y="0"/>
                  </a:moveTo>
                  <a:cubicBezTo>
                    <a:pt x="25" y="0"/>
                    <a:pt x="0" y="25"/>
                    <a:pt x="0" y="56"/>
                  </a:cubicBezTo>
                  <a:cubicBezTo>
                    <a:pt x="0" y="68"/>
                    <a:pt x="4" y="80"/>
                    <a:pt x="11" y="89"/>
                  </a:cubicBezTo>
                  <a:cubicBezTo>
                    <a:pt x="11" y="89"/>
                    <a:pt x="55" y="146"/>
                    <a:pt x="55" y="146"/>
                  </a:cubicBezTo>
                  <a:cubicBezTo>
                    <a:pt x="72" y="124"/>
                    <a:pt x="100" y="89"/>
                    <a:pt x="102" y="85"/>
                  </a:cubicBezTo>
                  <a:cubicBezTo>
                    <a:pt x="108" y="77"/>
                    <a:pt x="111" y="67"/>
                    <a:pt x="111" y="56"/>
                  </a:cubicBezTo>
                  <a:cubicBezTo>
                    <a:pt x="111" y="25"/>
                    <a:pt x="86" y="0"/>
                    <a:pt x="55" y="0"/>
                  </a:cubicBezTo>
                  <a:close/>
                  <a:moveTo>
                    <a:pt x="95" y="81"/>
                  </a:moveTo>
                  <a:cubicBezTo>
                    <a:pt x="93" y="84"/>
                    <a:pt x="96" y="81"/>
                    <a:pt x="55" y="132"/>
                  </a:cubicBezTo>
                  <a:cubicBezTo>
                    <a:pt x="18" y="84"/>
                    <a:pt x="18" y="84"/>
                    <a:pt x="18" y="84"/>
                  </a:cubicBezTo>
                  <a:cubicBezTo>
                    <a:pt x="12" y="76"/>
                    <a:pt x="8" y="66"/>
                    <a:pt x="8" y="56"/>
                  </a:cubicBezTo>
                  <a:cubicBezTo>
                    <a:pt x="8" y="30"/>
                    <a:pt x="29" y="9"/>
                    <a:pt x="55" y="9"/>
                  </a:cubicBezTo>
                  <a:cubicBezTo>
                    <a:pt x="81" y="9"/>
                    <a:pt x="102" y="30"/>
                    <a:pt x="102" y="56"/>
                  </a:cubicBezTo>
                  <a:cubicBezTo>
                    <a:pt x="102" y="65"/>
                    <a:pt x="100" y="74"/>
                    <a:pt x="95" y="8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468;p47">
              <a:extLst>
                <a:ext uri="{FF2B5EF4-FFF2-40B4-BE49-F238E27FC236}">
                  <a16:creationId xmlns:a16="http://schemas.microsoft.com/office/drawing/2014/main" id="{90D67717-3AE0-7C9D-5193-65E177B70785}"/>
                </a:ext>
              </a:extLst>
            </p:cNvPr>
            <p:cNvSpPr/>
            <p:nvPr/>
          </p:nvSpPr>
          <p:spPr>
            <a:xfrm>
              <a:off x="804733" y="3272334"/>
              <a:ext cx="200656" cy="199554"/>
            </a:xfrm>
            <a:custGeom>
              <a:avLst/>
              <a:gdLst/>
              <a:ahLst/>
              <a:cxnLst/>
              <a:rect l="l" t="t" r="r" b="b"/>
              <a:pathLst>
                <a:path w="77" h="76" extrusionOk="0">
                  <a:moveTo>
                    <a:pt x="38" y="0"/>
                  </a:moveTo>
                  <a:cubicBezTo>
                    <a:pt x="17" y="0"/>
                    <a:pt x="0" y="17"/>
                    <a:pt x="0" y="38"/>
                  </a:cubicBezTo>
                  <a:cubicBezTo>
                    <a:pt x="0" y="59"/>
                    <a:pt x="17" y="76"/>
                    <a:pt x="38" y="76"/>
                  </a:cubicBezTo>
                  <a:cubicBezTo>
                    <a:pt x="59" y="76"/>
                    <a:pt x="77" y="59"/>
                    <a:pt x="77" y="38"/>
                  </a:cubicBezTo>
                  <a:cubicBezTo>
                    <a:pt x="77" y="17"/>
                    <a:pt x="59" y="0"/>
                    <a:pt x="38" y="0"/>
                  </a:cubicBezTo>
                  <a:close/>
                  <a:moveTo>
                    <a:pt x="68" y="34"/>
                  </a:moveTo>
                  <a:cubicBezTo>
                    <a:pt x="59" y="34"/>
                    <a:pt x="59" y="34"/>
                    <a:pt x="59" y="34"/>
                  </a:cubicBezTo>
                  <a:cubicBezTo>
                    <a:pt x="57" y="26"/>
                    <a:pt x="51" y="19"/>
                    <a:pt x="42" y="17"/>
                  </a:cubicBezTo>
                  <a:cubicBezTo>
                    <a:pt x="42" y="9"/>
                    <a:pt x="42" y="9"/>
                    <a:pt x="42" y="9"/>
                  </a:cubicBezTo>
                  <a:cubicBezTo>
                    <a:pt x="56" y="10"/>
                    <a:pt x="66" y="21"/>
                    <a:pt x="68" y="34"/>
                  </a:cubicBezTo>
                  <a:close/>
                  <a:moveTo>
                    <a:pt x="25" y="38"/>
                  </a:moveTo>
                  <a:cubicBezTo>
                    <a:pt x="25" y="31"/>
                    <a:pt x="31" y="25"/>
                    <a:pt x="38" y="25"/>
                  </a:cubicBezTo>
                  <a:cubicBezTo>
                    <a:pt x="45" y="25"/>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2"/>
                    <a:pt x="18" y="46"/>
                    <a:pt x="20" y="50"/>
                  </a:cubicBezTo>
                  <a:cubicBezTo>
                    <a:pt x="14" y="56"/>
                    <a:pt x="14" y="56"/>
                    <a:pt x="14" y="56"/>
                  </a:cubicBezTo>
                  <a:cubicBezTo>
                    <a:pt x="11" y="51"/>
                    <a:pt x="8" y="45"/>
                    <a:pt x="8" y="38"/>
                  </a:cubicBezTo>
                  <a:cubicBezTo>
                    <a:pt x="8" y="23"/>
                    <a:pt x="20" y="11"/>
                    <a:pt x="34" y="9"/>
                  </a:cubicBezTo>
                  <a:close/>
                  <a:moveTo>
                    <a:pt x="38" y="68"/>
                  </a:moveTo>
                  <a:cubicBezTo>
                    <a:pt x="32" y="68"/>
                    <a:pt x="25" y="66"/>
                    <a:pt x="20" y="62"/>
                  </a:cubicBezTo>
                  <a:cubicBezTo>
                    <a:pt x="26" y="56"/>
                    <a:pt x="26" y="56"/>
                    <a:pt x="26" y="56"/>
                  </a:cubicBezTo>
                  <a:cubicBezTo>
                    <a:pt x="30" y="58"/>
                    <a:pt x="34" y="59"/>
                    <a:pt x="38" y="59"/>
                  </a:cubicBezTo>
                  <a:cubicBezTo>
                    <a:pt x="49" y="59"/>
                    <a:pt x="57" y="52"/>
                    <a:pt x="59" y="42"/>
                  </a:cubicBezTo>
                  <a:cubicBezTo>
                    <a:pt x="68" y="42"/>
                    <a:pt x="68" y="42"/>
                    <a:pt x="68" y="42"/>
                  </a:cubicBezTo>
                  <a:cubicBezTo>
                    <a:pt x="66" y="57"/>
                    <a:pt x="53" y="68"/>
                    <a:pt x="38" y="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3"/>
                                        </p:tgtEl>
                                        <p:attrNameLst>
                                          <p:attrName>style.visibility</p:attrName>
                                        </p:attrNameLst>
                                      </p:cBhvr>
                                      <p:to>
                                        <p:strVal val="visible"/>
                                      </p:to>
                                    </p:set>
                                    <p:animEffect transition="in" filter="fade">
                                      <p:cBhvr>
                                        <p:cTn id="7" dur="500"/>
                                        <p:tgtEl>
                                          <p:spTgt spid="11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4"/>
                                        </p:tgtEl>
                                        <p:attrNameLst>
                                          <p:attrName>style.visibility</p:attrName>
                                        </p:attrNameLst>
                                      </p:cBhvr>
                                      <p:to>
                                        <p:strVal val="visible"/>
                                      </p:to>
                                    </p:set>
                                    <p:animEffect transition="in" filter="fade">
                                      <p:cBhvr>
                                        <p:cTn id="10" dur="500"/>
                                        <p:tgtEl>
                                          <p:spTgt spid="11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89"/>
                                        </p:tgtEl>
                                        <p:attrNameLst>
                                          <p:attrName>style.visibility</p:attrName>
                                        </p:attrNameLst>
                                      </p:cBhvr>
                                      <p:to>
                                        <p:strVal val="visible"/>
                                      </p:to>
                                    </p:set>
                                    <p:animEffect transition="in" filter="fade">
                                      <p:cBhvr>
                                        <p:cTn id="13" dur="500"/>
                                        <p:tgtEl>
                                          <p:spTgt spid="11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90"/>
                                        </p:tgtEl>
                                        <p:attrNameLst>
                                          <p:attrName>style.visibility</p:attrName>
                                        </p:attrNameLst>
                                      </p:cBhvr>
                                      <p:to>
                                        <p:strVal val="visible"/>
                                      </p:to>
                                    </p:set>
                                    <p:animEffect transition="in" filter="fade">
                                      <p:cBhvr>
                                        <p:cTn id="16" dur="500"/>
                                        <p:tgtEl>
                                          <p:spTgt spid="119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93"/>
                                        </p:tgtEl>
                                        <p:attrNameLst>
                                          <p:attrName>style.visibility</p:attrName>
                                        </p:attrNameLst>
                                      </p:cBhvr>
                                      <p:to>
                                        <p:strVal val="visible"/>
                                      </p:to>
                                    </p:set>
                                    <p:animEffect transition="in" filter="fade">
                                      <p:cBhvr>
                                        <p:cTn id="19" dur="500"/>
                                        <p:tgtEl>
                                          <p:spTgt spid="1193"/>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81"/>
                                        </p:tgtEl>
                                        <p:attrNameLst>
                                          <p:attrName>style.visibility</p:attrName>
                                        </p:attrNameLst>
                                      </p:cBhvr>
                                      <p:to>
                                        <p:strVal val="visible"/>
                                      </p:to>
                                    </p:set>
                                    <p:animEffect transition="in" filter="fade">
                                      <p:cBhvr>
                                        <p:cTn id="27" dur="500"/>
                                        <p:tgtEl>
                                          <p:spTgt spid="11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82"/>
                                        </p:tgtEl>
                                        <p:attrNameLst>
                                          <p:attrName>style.visibility</p:attrName>
                                        </p:attrNameLst>
                                      </p:cBhvr>
                                      <p:to>
                                        <p:strVal val="visible"/>
                                      </p:to>
                                    </p:set>
                                    <p:animEffect transition="in" filter="fade">
                                      <p:cBhvr>
                                        <p:cTn id="30" dur="500"/>
                                        <p:tgtEl>
                                          <p:spTgt spid="11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87"/>
                                        </p:tgtEl>
                                        <p:attrNameLst>
                                          <p:attrName>style.visibility</p:attrName>
                                        </p:attrNameLst>
                                      </p:cBhvr>
                                      <p:to>
                                        <p:strVal val="visible"/>
                                      </p:to>
                                    </p:set>
                                    <p:animEffect transition="in" filter="fade">
                                      <p:cBhvr>
                                        <p:cTn id="33" dur="500"/>
                                        <p:tgtEl>
                                          <p:spTgt spid="118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88"/>
                                        </p:tgtEl>
                                        <p:attrNameLst>
                                          <p:attrName>style.visibility</p:attrName>
                                        </p:attrNameLst>
                                      </p:cBhvr>
                                      <p:to>
                                        <p:strVal val="visible"/>
                                      </p:to>
                                    </p:set>
                                    <p:animEffect transition="in" filter="fade">
                                      <p:cBhvr>
                                        <p:cTn id="36" dur="500"/>
                                        <p:tgtEl>
                                          <p:spTgt spid="118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95"/>
                                        </p:tgtEl>
                                        <p:attrNameLst>
                                          <p:attrName>style.visibility</p:attrName>
                                        </p:attrNameLst>
                                      </p:cBhvr>
                                      <p:to>
                                        <p:strVal val="visible"/>
                                      </p:to>
                                    </p:set>
                                    <p:animEffect transition="in" filter="fade">
                                      <p:cBhvr>
                                        <p:cTn id="39" dur="500"/>
                                        <p:tgtEl>
                                          <p:spTgt spid="1195"/>
                                        </p:tgtEl>
                                      </p:cBhvr>
                                    </p:animEffect>
                                  </p:childTnLst>
                                </p:cTn>
                              </p:par>
                              <p:par>
                                <p:cTn id="40" presetID="10"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94"/>
                                        </p:tgtEl>
                                        <p:attrNameLst>
                                          <p:attrName>style.visibility</p:attrName>
                                        </p:attrNameLst>
                                      </p:cBhvr>
                                      <p:to>
                                        <p:strVal val="visible"/>
                                      </p:to>
                                    </p:set>
                                    <p:animEffect transition="in" filter="fade">
                                      <p:cBhvr>
                                        <p:cTn id="47" dur="500"/>
                                        <p:tgtEl>
                                          <p:spTgt spid="1194"/>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86"/>
                                        </p:tgtEl>
                                        <p:attrNameLst>
                                          <p:attrName>style.visibility</p:attrName>
                                        </p:attrNameLst>
                                      </p:cBhvr>
                                      <p:to>
                                        <p:strVal val="visible"/>
                                      </p:to>
                                    </p:set>
                                    <p:animEffect transition="in" filter="fade">
                                      <p:cBhvr>
                                        <p:cTn id="53" dur="500"/>
                                        <p:tgtEl>
                                          <p:spTgt spid="118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85"/>
                                        </p:tgtEl>
                                        <p:attrNameLst>
                                          <p:attrName>style.visibility</p:attrName>
                                        </p:attrNameLst>
                                      </p:cBhvr>
                                      <p:to>
                                        <p:strVal val="visible"/>
                                      </p:to>
                                    </p:set>
                                    <p:animEffect transition="in" filter="fade">
                                      <p:cBhvr>
                                        <p:cTn id="56" dur="500"/>
                                        <p:tgtEl>
                                          <p:spTgt spid="11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92"/>
                                        </p:tgtEl>
                                        <p:attrNameLst>
                                          <p:attrName>style.visibility</p:attrName>
                                        </p:attrNameLst>
                                      </p:cBhvr>
                                      <p:to>
                                        <p:strVal val="visible"/>
                                      </p:to>
                                    </p:set>
                                    <p:animEffect transition="in" filter="fade">
                                      <p:cBhvr>
                                        <p:cTn id="59" dur="500"/>
                                        <p:tgtEl>
                                          <p:spTgt spid="119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91"/>
                                        </p:tgtEl>
                                        <p:attrNameLst>
                                          <p:attrName>style.visibility</p:attrName>
                                        </p:attrNameLst>
                                      </p:cBhvr>
                                      <p:to>
                                        <p:strVal val="visible"/>
                                      </p:to>
                                    </p:set>
                                    <p:animEffect transition="in" filter="fade">
                                      <p:cBhvr>
                                        <p:cTn id="62" dur="500"/>
                                        <p:tgtEl>
                                          <p:spTgt spid="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 grpId="0"/>
      <p:bldP spid="1182" grpId="0"/>
      <p:bldP spid="1183" grpId="0"/>
      <p:bldP spid="1184" grpId="0"/>
      <p:bldP spid="1185" grpId="0"/>
      <p:bldP spid="1186" grpId="0"/>
      <p:bldP spid="1187" grpId="0" animBg="1"/>
      <p:bldP spid="1188" grpId="0" animBg="1"/>
      <p:bldP spid="1189" grpId="0" animBg="1"/>
      <p:bldP spid="1190" grpId="0" animBg="1"/>
      <p:bldP spid="1191" grpId="0" animBg="1"/>
      <p:bldP spid="1192" grpId="0" animBg="1"/>
      <p:bldP spid="1193" grpId="0"/>
      <p:bldP spid="1194" grpId="0"/>
      <p:bldP spid="11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226D7-82FA-29DC-97F2-5B394DA64A39}"/>
              </a:ext>
            </a:extLst>
          </p:cNvPr>
          <p:cNvPicPr>
            <a:picLocks noChangeAspect="1"/>
          </p:cNvPicPr>
          <p:nvPr/>
        </p:nvPicPr>
        <p:blipFill>
          <a:blip r:embed="rId2"/>
          <a:stretch>
            <a:fillRect/>
          </a:stretch>
        </p:blipFill>
        <p:spPr>
          <a:xfrm>
            <a:off x="911481" y="748518"/>
            <a:ext cx="7009087" cy="3859823"/>
          </a:xfrm>
          <a:prstGeom prst="rect">
            <a:avLst/>
          </a:prstGeom>
        </p:spPr>
      </p:pic>
      <p:sp>
        <p:nvSpPr>
          <p:cNvPr id="4" name="Rectangle 3">
            <a:extLst>
              <a:ext uri="{FF2B5EF4-FFF2-40B4-BE49-F238E27FC236}">
                <a16:creationId xmlns:a16="http://schemas.microsoft.com/office/drawing/2014/main" id="{3DF183A7-33A0-F877-72E2-46EB7791304A}"/>
              </a:ext>
            </a:extLst>
          </p:cNvPr>
          <p:cNvSpPr/>
          <p:nvPr/>
        </p:nvSpPr>
        <p:spPr>
          <a:xfrm>
            <a:off x="746760" y="586740"/>
            <a:ext cx="3124200" cy="525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878CFCB-D52C-FCF6-2F99-8FD3DDB5AA37}"/>
              </a:ext>
            </a:extLst>
          </p:cNvPr>
          <p:cNvSpPr txBox="1">
            <a:spLocks/>
          </p:cNvSpPr>
          <p:nvPr/>
        </p:nvSpPr>
        <p:spPr>
          <a:xfrm>
            <a:off x="713225" y="445025"/>
            <a:ext cx="77175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rgbClr val="334157"/>
                </a:solidFill>
                <a:latin typeface="Baloo 2 ExtraBold" panose="020B0604020202020204" charset="0"/>
                <a:cs typeface="Baloo 2 ExtraBold" panose="020B0604020202020204" charset="0"/>
              </a:rPr>
              <a:t>IT domains distribution</a:t>
            </a:r>
          </a:p>
        </p:txBody>
      </p:sp>
      <p:grpSp>
        <p:nvGrpSpPr>
          <p:cNvPr id="6" name="Google Shape;11562;p66">
            <a:extLst>
              <a:ext uri="{FF2B5EF4-FFF2-40B4-BE49-F238E27FC236}">
                <a16:creationId xmlns:a16="http://schemas.microsoft.com/office/drawing/2014/main" id="{F401BCB8-BB14-AEE6-25C5-22CA25AC1308}"/>
              </a:ext>
            </a:extLst>
          </p:cNvPr>
          <p:cNvGrpSpPr/>
          <p:nvPr/>
        </p:nvGrpSpPr>
        <p:grpSpPr>
          <a:xfrm>
            <a:off x="5344006" y="457791"/>
            <a:ext cx="421951" cy="419677"/>
            <a:chOff x="-4211975" y="2046625"/>
            <a:chExt cx="292250" cy="290675"/>
          </a:xfrm>
          <a:solidFill>
            <a:srgbClr val="6389EB"/>
          </a:solidFill>
        </p:grpSpPr>
        <p:sp>
          <p:nvSpPr>
            <p:cNvPr id="7" name="Google Shape;11563;p66">
              <a:extLst>
                <a:ext uri="{FF2B5EF4-FFF2-40B4-BE49-F238E27FC236}">
                  <a16:creationId xmlns:a16="http://schemas.microsoft.com/office/drawing/2014/main" id="{7E3221A1-A92B-0AAA-2C10-B06B03946635}"/>
                </a:ext>
              </a:extLst>
            </p:cNvPr>
            <p:cNvSpPr/>
            <p:nvPr/>
          </p:nvSpPr>
          <p:spPr>
            <a:xfrm>
              <a:off x="-4211975" y="2081300"/>
              <a:ext cx="256025" cy="256000"/>
            </a:xfrm>
            <a:custGeom>
              <a:avLst/>
              <a:gdLst/>
              <a:ahLst/>
              <a:cxnLst/>
              <a:rect l="l" t="t" r="r" b="b"/>
              <a:pathLst>
                <a:path w="10241" h="10240" extrusionOk="0">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64;p66">
              <a:extLst>
                <a:ext uri="{FF2B5EF4-FFF2-40B4-BE49-F238E27FC236}">
                  <a16:creationId xmlns:a16="http://schemas.microsoft.com/office/drawing/2014/main" id="{18722283-2D84-ACBC-1DEF-FC4EA58BC60D}"/>
                </a:ext>
              </a:extLst>
            </p:cNvPr>
            <p:cNvSpPr/>
            <p:nvPr/>
          </p:nvSpPr>
          <p:spPr>
            <a:xfrm>
              <a:off x="-4057600" y="2046625"/>
              <a:ext cx="137875" cy="137875"/>
            </a:xfrm>
            <a:custGeom>
              <a:avLst/>
              <a:gdLst/>
              <a:ahLst/>
              <a:cxnLst/>
              <a:rect l="l" t="t" r="r" b="b"/>
              <a:pathLst>
                <a:path w="5515" h="5515" extrusionOk="0">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725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F3443B-B668-6542-A149-3E71BA3B53BB}"/>
              </a:ext>
            </a:extLst>
          </p:cNvPr>
          <p:cNvPicPr>
            <a:picLocks noChangeAspect="1"/>
          </p:cNvPicPr>
          <p:nvPr/>
        </p:nvPicPr>
        <p:blipFill>
          <a:blip r:embed="rId2"/>
          <a:stretch>
            <a:fillRect/>
          </a:stretch>
        </p:blipFill>
        <p:spPr>
          <a:xfrm>
            <a:off x="1501917" y="1013362"/>
            <a:ext cx="6140165" cy="3116776"/>
          </a:xfrm>
          <a:prstGeom prst="rect">
            <a:avLst/>
          </a:prstGeom>
        </p:spPr>
      </p:pic>
      <p:sp>
        <p:nvSpPr>
          <p:cNvPr id="7" name="TextBox 6">
            <a:extLst>
              <a:ext uri="{FF2B5EF4-FFF2-40B4-BE49-F238E27FC236}">
                <a16:creationId xmlns:a16="http://schemas.microsoft.com/office/drawing/2014/main" id="{D0581354-209C-B175-4338-94825F805AE1}"/>
              </a:ext>
            </a:extLst>
          </p:cNvPr>
          <p:cNvSpPr txBox="1"/>
          <p:nvPr/>
        </p:nvSpPr>
        <p:spPr>
          <a:xfrm>
            <a:off x="550545" y="459753"/>
            <a:ext cx="6069330" cy="584775"/>
          </a:xfrm>
          <a:prstGeom prst="rect">
            <a:avLst/>
          </a:prstGeom>
          <a:noFill/>
        </p:spPr>
        <p:txBody>
          <a:bodyPr wrap="square">
            <a:spAutoFit/>
          </a:bodyPr>
          <a:lstStyle/>
          <a:p>
            <a:r>
              <a:rPr lang="en-US" sz="3200" dirty="0">
                <a:solidFill>
                  <a:srgbClr val="334157"/>
                </a:solidFill>
                <a:latin typeface="Baloo 2 ExtraBold" panose="020B0604020202020204" charset="0"/>
                <a:cs typeface="Baloo 2 ExtraBold" panose="020B0604020202020204" charset="0"/>
              </a:rPr>
              <a:t>IT trending technologies</a:t>
            </a:r>
          </a:p>
        </p:txBody>
      </p:sp>
      <p:sp>
        <p:nvSpPr>
          <p:cNvPr id="8" name="Rectangle 7">
            <a:extLst>
              <a:ext uri="{FF2B5EF4-FFF2-40B4-BE49-F238E27FC236}">
                <a16:creationId xmlns:a16="http://schemas.microsoft.com/office/drawing/2014/main" id="{CE581958-28AB-EEC2-4EEB-1B78694ECDC7}"/>
              </a:ext>
            </a:extLst>
          </p:cNvPr>
          <p:cNvSpPr/>
          <p:nvPr/>
        </p:nvSpPr>
        <p:spPr>
          <a:xfrm>
            <a:off x="1386840" y="1013362"/>
            <a:ext cx="3390900" cy="44205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oogle Shape;11089;p64">
            <a:extLst>
              <a:ext uri="{FF2B5EF4-FFF2-40B4-BE49-F238E27FC236}">
                <a16:creationId xmlns:a16="http://schemas.microsoft.com/office/drawing/2014/main" id="{E8A3A726-8E12-F664-405F-F2DD67253841}"/>
              </a:ext>
            </a:extLst>
          </p:cNvPr>
          <p:cNvGrpSpPr/>
          <p:nvPr/>
        </p:nvGrpSpPr>
        <p:grpSpPr>
          <a:xfrm>
            <a:off x="5473403" y="542187"/>
            <a:ext cx="359870" cy="357573"/>
            <a:chOff x="-45665400" y="2703250"/>
            <a:chExt cx="301500" cy="299575"/>
          </a:xfrm>
          <a:solidFill>
            <a:srgbClr val="6389EB"/>
          </a:solidFill>
        </p:grpSpPr>
        <p:sp>
          <p:nvSpPr>
            <p:cNvPr id="10" name="Google Shape;11090;p64">
              <a:extLst>
                <a:ext uri="{FF2B5EF4-FFF2-40B4-BE49-F238E27FC236}">
                  <a16:creationId xmlns:a16="http://schemas.microsoft.com/office/drawing/2014/main" id="{D015BB41-F82D-2555-4068-B80035F204B4}"/>
                </a:ext>
              </a:extLst>
            </p:cNvPr>
            <p:cNvSpPr/>
            <p:nvPr/>
          </p:nvSpPr>
          <p:spPr>
            <a:xfrm>
              <a:off x="-45664625" y="2703250"/>
              <a:ext cx="300725" cy="299575"/>
            </a:xfrm>
            <a:custGeom>
              <a:avLst/>
              <a:gdLst/>
              <a:ahLst/>
              <a:cxnLst/>
              <a:rect l="l" t="t" r="r" b="b"/>
              <a:pathLst>
                <a:path w="12029" h="11983" extrusionOk="0">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91;p64">
              <a:extLst>
                <a:ext uri="{FF2B5EF4-FFF2-40B4-BE49-F238E27FC236}">
                  <a16:creationId xmlns:a16="http://schemas.microsoft.com/office/drawing/2014/main" id="{07343567-43FB-F18A-F2AF-0A23DE74F84A}"/>
                </a:ext>
              </a:extLst>
            </p:cNvPr>
            <p:cNvSpPr/>
            <p:nvPr/>
          </p:nvSpPr>
          <p:spPr>
            <a:xfrm>
              <a:off x="-45663825" y="2879150"/>
              <a:ext cx="71700" cy="71500"/>
            </a:xfrm>
            <a:custGeom>
              <a:avLst/>
              <a:gdLst/>
              <a:ahLst/>
              <a:cxnLst/>
              <a:rect l="l" t="t" r="r" b="b"/>
              <a:pathLst>
                <a:path w="2868" h="2860" extrusionOk="0">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92;p64">
              <a:extLst>
                <a:ext uri="{FF2B5EF4-FFF2-40B4-BE49-F238E27FC236}">
                  <a16:creationId xmlns:a16="http://schemas.microsoft.com/office/drawing/2014/main" id="{EA6C0F23-8F05-B637-6A49-4A68E8DEFBFE}"/>
                </a:ext>
              </a:extLst>
            </p:cNvPr>
            <p:cNvSpPr/>
            <p:nvPr/>
          </p:nvSpPr>
          <p:spPr>
            <a:xfrm>
              <a:off x="-45613425" y="2929750"/>
              <a:ext cx="71700" cy="71500"/>
            </a:xfrm>
            <a:custGeom>
              <a:avLst/>
              <a:gdLst/>
              <a:ahLst/>
              <a:cxnLst/>
              <a:rect l="l" t="t" r="r" b="b"/>
              <a:pathLst>
                <a:path w="2868" h="2860" extrusionOk="0">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93;p64">
              <a:extLst>
                <a:ext uri="{FF2B5EF4-FFF2-40B4-BE49-F238E27FC236}">
                  <a16:creationId xmlns:a16="http://schemas.microsoft.com/office/drawing/2014/main" id="{5D98263B-7422-9102-1DE1-D3D7D9444BE9}"/>
                </a:ext>
              </a:extLst>
            </p:cNvPr>
            <p:cNvSpPr/>
            <p:nvPr/>
          </p:nvSpPr>
          <p:spPr>
            <a:xfrm>
              <a:off x="-45665400" y="2923050"/>
              <a:ext cx="81150" cy="79000"/>
            </a:xfrm>
            <a:custGeom>
              <a:avLst/>
              <a:gdLst/>
              <a:ahLst/>
              <a:cxnLst/>
              <a:rect l="l" t="t" r="r" b="b"/>
              <a:pathLst>
                <a:path w="3246" h="3160" extrusionOk="0">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38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726942" y="1329160"/>
            <a:ext cx="4919700"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Realization</a:t>
            </a:r>
            <a:endParaRPr sz="4100" dirty="0"/>
          </a:p>
        </p:txBody>
      </p:sp>
      <p:sp>
        <p:nvSpPr>
          <p:cNvPr id="2" name="Google Shape;785;p31">
            <a:extLst>
              <a:ext uri="{FF2B5EF4-FFF2-40B4-BE49-F238E27FC236}">
                <a16:creationId xmlns:a16="http://schemas.microsoft.com/office/drawing/2014/main" id="{F3A3BE76-CFCD-7645-6638-D55EA5AD8673}"/>
              </a:ext>
            </a:extLst>
          </p:cNvPr>
          <p:cNvSpPr txBox="1">
            <a:spLocks/>
          </p:cNvSpPr>
          <p:nvPr/>
        </p:nvSpPr>
        <p:spPr>
          <a:xfrm>
            <a:off x="744384" y="2850337"/>
            <a:ext cx="4559700"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Interactive dashboard to display the results</a:t>
            </a:r>
          </a:p>
        </p:txBody>
      </p:sp>
      <p:sp>
        <p:nvSpPr>
          <p:cNvPr id="3" name="Google Shape;784;p31">
            <a:extLst>
              <a:ext uri="{FF2B5EF4-FFF2-40B4-BE49-F238E27FC236}">
                <a16:creationId xmlns:a16="http://schemas.microsoft.com/office/drawing/2014/main" id="{5AC02FD4-85A1-DB5B-8E48-DDD3BD169706}"/>
              </a:ext>
            </a:extLst>
          </p:cNvPr>
          <p:cNvSpPr txBox="1">
            <a:spLocks/>
          </p:cNvSpPr>
          <p:nvPr/>
        </p:nvSpPr>
        <p:spPr>
          <a:xfrm>
            <a:off x="712210" y="1063371"/>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400" dirty="0">
                <a:solidFill>
                  <a:srgbClr val="4C69B2"/>
                </a:solidFill>
                <a:latin typeface="Baloo 2 ExtraBold" panose="020B0604020202020204" charset="0"/>
                <a:cs typeface="Baloo 2 ExtraBold" panose="020B0604020202020204" charset="0"/>
              </a:rPr>
              <a:t>04</a:t>
            </a:r>
          </a:p>
        </p:txBody>
      </p:sp>
      <p:grpSp>
        <p:nvGrpSpPr>
          <p:cNvPr id="4" name="Google Shape;1082;p37">
            <a:extLst>
              <a:ext uri="{FF2B5EF4-FFF2-40B4-BE49-F238E27FC236}">
                <a16:creationId xmlns:a16="http://schemas.microsoft.com/office/drawing/2014/main" id="{F07924E3-AA45-3757-4987-890595A8A26C}"/>
              </a:ext>
            </a:extLst>
          </p:cNvPr>
          <p:cNvGrpSpPr/>
          <p:nvPr/>
        </p:nvGrpSpPr>
        <p:grpSpPr>
          <a:xfrm>
            <a:off x="5397729" y="747382"/>
            <a:ext cx="3412448" cy="3413484"/>
            <a:chOff x="1017285" y="809699"/>
            <a:chExt cx="3497794" cy="3498857"/>
          </a:xfrm>
        </p:grpSpPr>
        <p:sp>
          <p:nvSpPr>
            <p:cNvPr id="5" name="Google Shape;1083;p37">
              <a:extLst>
                <a:ext uri="{FF2B5EF4-FFF2-40B4-BE49-F238E27FC236}">
                  <a16:creationId xmlns:a16="http://schemas.microsoft.com/office/drawing/2014/main" id="{A16C928F-81A9-976D-E13B-88F6BAD3D864}"/>
                </a:ext>
              </a:extLst>
            </p:cNvPr>
            <p:cNvSpPr/>
            <p:nvPr/>
          </p:nvSpPr>
          <p:spPr>
            <a:xfrm>
              <a:off x="3785701" y="2959800"/>
              <a:ext cx="483175" cy="476826"/>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084;p37">
              <a:extLst>
                <a:ext uri="{FF2B5EF4-FFF2-40B4-BE49-F238E27FC236}">
                  <a16:creationId xmlns:a16="http://schemas.microsoft.com/office/drawing/2014/main" id="{D2CA070B-BF6A-7A7E-3CF3-DFC9E1B21879}"/>
                </a:ext>
              </a:extLst>
            </p:cNvPr>
            <p:cNvSpPr/>
            <p:nvPr/>
          </p:nvSpPr>
          <p:spPr>
            <a:xfrm>
              <a:off x="4506379" y="2776855"/>
              <a:ext cx="8700" cy="2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085;p37">
              <a:extLst>
                <a:ext uri="{FF2B5EF4-FFF2-40B4-BE49-F238E27FC236}">
                  <a16:creationId xmlns:a16="http://schemas.microsoft.com/office/drawing/2014/main" id="{FF2957F7-E9C0-C270-E6EC-657B1BA240CA}"/>
                </a:ext>
              </a:extLst>
            </p:cNvPr>
            <p:cNvSpPr/>
            <p:nvPr/>
          </p:nvSpPr>
          <p:spPr>
            <a:xfrm>
              <a:off x="4506379" y="2776855"/>
              <a:ext cx="8700" cy="2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1086;p37">
              <a:extLst>
                <a:ext uri="{FF2B5EF4-FFF2-40B4-BE49-F238E27FC236}">
                  <a16:creationId xmlns:a16="http://schemas.microsoft.com/office/drawing/2014/main" id="{909AA6CA-D8CB-29BD-FC3F-F2FBF4E56044}"/>
                </a:ext>
              </a:extLst>
            </p:cNvPr>
            <p:cNvGrpSpPr/>
            <p:nvPr/>
          </p:nvGrpSpPr>
          <p:grpSpPr>
            <a:xfrm>
              <a:off x="2291675" y="1423158"/>
              <a:ext cx="2214703" cy="1379528"/>
              <a:chOff x="2291675" y="1423158"/>
              <a:chExt cx="2214703" cy="1379528"/>
            </a:xfrm>
          </p:grpSpPr>
          <p:sp>
            <p:nvSpPr>
              <p:cNvPr id="1064" name="Google Shape;1087;p37">
                <a:extLst>
                  <a:ext uri="{FF2B5EF4-FFF2-40B4-BE49-F238E27FC236}">
                    <a16:creationId xmlns:a16="http://schemas.microsoft.com/office/drawing/2014/main" id="{CFCDFCB6-C316-0CF7-B9C5-B56DFE2C0CBB}"/>
                  </a:ext>
                </a:extLst>
              </p:cNvPr>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88;p37">
                <a:extLst>
                  <a:ext uri="{FF2B5EF4-FFF2-40B4-BE49-F238E27FC236}">
                    <a16:creationId xmlns:a16="http://schemas.microsoft.com/office/drawing/2014/main" id="{A1354254-F075-38A9-82FE-CC65A4473A7F}"/>
                  </a:ext>
                </a:extLst>
              </p:cNvPr>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89;p37">
                <a:extLst>
                  <a:ext uri="{FF2B5EF4-FFF2-40B4-BE49-F238E27FC236}">
                    <a16:creationId xmlns:a16="http://schemas.microsoft.com/office/drawing/2014/main" id="{C38EF538-80E0-8AF1-DDEC-5467D7EC0076}"/>
                  </a:ext>
                </a:extLst>
              </p:cNvPr>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90;p37">
                <a:extLst>
                  <a:ext uri="{FF2B5EF4-FFF2-40B4-BE49-F238E27FC236}">
                    <a16:creationId xmlns:a16="http://schemas.microsoft.com/office/drawing/2014/main" id="{86ECA212-9B05-B4B6-F6B8-B2DF6F106932}"/>
                  </a:ext>
                </a:extLst>
              </p:cNvPr>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91;p37">
                <a:extLst>
                  <a:ext uri="{FF2B5EF4-FFF2-40B4-BE49-F238E27FC236}">
                    <a16:creationId xmlns:a16="http://schemas.microsoft.com/office/drawing/2014/main" id="{8D32E783-41A6-518D-C29E-AC161DBB8356}"/>
                  </a:ext>
                </a:extLst>
              </p:cNvPr>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92;p37">
                <a:extLst>
                  <a:ext uri="{FF2B5EF4-FFF2-40B4-BE49-F238E27FC236}">
                    <a16:creationId xmlns:a16="http://schemas.microsoft.com/office/drawing/2014/main" id="{F7F5624F-AF70-B1F9-578D-84672C825CD2}"/>
                  </a:ext>
                </a:extLst>
              </p:cNvPr>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1093;p37">
              <a:extLst>
                <a:ext uri="{FF2B5EF4-FFF2-40B4-BE49-F238E27FC236}">
                  <a16:creationId xmlns:a16="http://schemas.microsoft.com/office/drawing/2014/main" id="{37812AC7-E2FF-F3E9-A992-22F712EFC856}"/>
                </a:ext>
              </a:extLst>
            </p:cNvPr>
            <p:cNvGrpSpPr/>
            <p:nvPr/>
          </p:nvGrpSpPr>
          <p:grpSpPr>
            <a:xfrm flipH="1">
              <a:off x="1017285" y="1615136"/>
              <a:ext cx="1176885" cy="2693420"/>
              <a:chOff x="1553545" y="1817994"/>
              <a:chExt cx="1123518" cy="2571284"/>
            </a:xfrm>
          </p:grpSpPr>
          <p:grpSp>
            <p:nvGrpSpPr>
              <p:cNvPr id="898" name="Google Shape;1094;p37">
                <a:extLst>
                  <a:ext uri="{FF2B5EF4-FFF2-40B4-BE49-F238E27FC236}">
                    <a16:creationId xmlns:a16="http://schemas.microsoft.com/office/drawing/2014/main" id="{A24DFFA5-E9AA-ECAA-3F98-97479F682A15}"/>
                  </a:ext>
                </a:extLst>
              </p:cNvPr>
              <p:cNvGrpSpPr/>
              <p:nvPr/>
            </p:nvGrpSpPr>
            <p:grpSpPr>
              <a:xfrm>
                <a:off x="1553545" y="1817994"/>
                <a:ext cx="1123518" cy="2571284"/>
                <a:chOff x="1553545" y="1817994"/>
                <a:chExt cx="1123518" cy="2571284"/>
              </a:xfrm>
            </p:grpSpPr>
            <p:sp>
              <p:nvSpPr>
                <p:cNvPr id="900" name="Google Shape;1095;p37">
                  <a:extLst>
                    <a:ext uri="{FF2B5EF4-FFF2-40B4-BE49-F238E27FC236}">
                      <a16:creationId xmlns:a16="http://schemas.microsoft.com/office/drawing/2014/main" id="{E97837C4-558A-EE87-BED8-E6153E37E3A6}"/>
                    </a:ext>
                  </a:extLst>
                </p:cNvPr>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1096;p37">
                  <a:extLst>
                    <a:ext uri="{FF2B5EF4-FFF2-40B4-BE49-F238E27FC236}">
                      <a16:creationId xmlns:a16="http://schemas.microsoft.com/office/drawing/2014/main" id="{14A1B712-5996-1861-AFF2-B37C577F8D3D}"/>
                    </a:ext>
                  </a:extLst>
                </p:cNvPr>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1097;p37">
                  <a:extLst>
                    <a:ext uri="{FF2B5EF4-FFF2-40B4-BE49-F238E27FC236}">
                      <a16:creationId xmlns:a16="http://schemas.microsoft.com/office/drawing/2014/main" id="{88A0BF57-C94C-7E53-833E-8C866A20E43F}"/>
                    </a:ext>
                  </a:extLst>
                </p:cNvPr>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1098;p37">
                  <a:extLst>
                    <a:ext uri="{FF2B5EF4-FFF2-40B4-BE49-F238E27FC236}">
                      <a16:creationId xmlns:a16="http://schemas.microsoft.com/office/drawing/2014/main" id="{A976FC19-6FFA-3DB8-2654-B0AA845DC4F9}"/>
                    </a:ext>
                  </a:extLst>
                </p:cNvPr>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1099;p37">
                  <a:extLst>
                    <a:ext uri="{FF2B5EF4-FFF2-40B4-BE49-F238E27FC236}">
                      <a16:creationId xmlns:a16="http://schemas.microsoft.com/office/drawing/2014/main" id="{805C9EB3-5CC0-5208-C896-DA1F1A4025E9}"/>
                    </a:ext>
                  </a:extLst>
                </p:cNvPr>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1100;p37">
                  <a:extLst>
                    <a:ext uri="{FF2B5EF4-FFF2-40B4-BE49-F238E27FC236}">
                      <a16:creationId xmlns:a16="http://schemas.microsoft.com/office/drawing/2014/main" id="{F98E704B-02A9-A4D9-A318-7D1144953775}"/>
                    </a:ext>
                  </a:extLst>
                </p:cNvPr>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1101;p37">
                  <a:extLst>
                    <a:ext uri="{FF2B5EF4-FFF2-40B4-BE49-F238E27FC236}">
                      <a16:creationId xmlns:a16="http://schemas.microsoft.com/office/drawing/2014/main" id="{0FE12218-FD3B-0AA9-EA6E-1E8B0AE55519}"/>
                    </a:ext>
                  </a:extLst>
                </p:cNvPr>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1102;p37">
                  <a:extLst>
                    <a:ext uri="{FF2B5EF4-FFF2-40B4-BE49-F238E27FC236}">
                      <a16:creationId xmlns:a16="http://schemas.microsoft.com/office/drawing/2014/main" id="{26881DEC-A276-045B-9922-043F86A8AFFF}"/>
                    </a:ext>
                  </a:extLst>
                </p:cNvPr>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1103;p37">
                  <a:extLst>
                    <a:ext uri="{FF2B5EF4-FFF2-40B4-BE49-F238E27FC236}">
                      <a16:creationId xmlns:a16="http://schemas.microsoft.com/office/drawing/2014/main" id="{CC533BFC-E40A-0977-3F27-FFB979359E91}"/>
                    </a:ext>
                  </a:extLst>
                </p:cNvPr>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1104;p37">
                  <a:extLst>
                    <a:ext uri="{FF2B5EF4-FFF2-40B4-BE49-F238E27FC236}">
                      <a16:creationId xmlns:a16="http://schemas.microsoft.com/office/drawing/2014/main" id="{3ADEF1F5-467C-1662-1840-A9EB087B3C18}"/>
                    </a:ext>
                  </a:extLst>
                </p:cNvPr>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1105;p37">
                  <a:extLst>
                    <a:ext uri="{FF2B5EF4-FFF2-40B4-BE49-F238E27FC236}">
                      <a16:creationId xmlns:a16="http://schemas.microsoft.com/office/drawing/2014/main" id="{ADF4A3E5-6A76-1EA7-5936-B0DFB159498E}"/>
                    </a:ext>
                  </a:extLst>
                </p:cNvPr>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1106;p37">
                  <a:extLst>
                    <a:ext uri="{FF2B5EF4-FFF2-40B4-BE49-F238E27FC236}">
                      <a16:creationId xmlns:a16="http://schemas.microsoft.com/office/drawing/2014/main" id="{37210A69-A65F-BD65-9D82-AD75A78BC436}"/>
                    </a:ext>
                  </a:extLst>
                </p:cNvPr>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1107;p37">
                  <a:extLst>
                    <a:ext uri="{FF2B5EF4-FFF2-40B4-BE49-F238E27FC236}">
                      <a16:creationId xmlns:a16="http://schemas.microsoft.com/office/drawing/2014/main" id="{0265999D-4221-0FB5-CCF2-D27F74471E17}"/>
                    </a:ext>
                  </a:extLst>
                </p:cNvPr>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1108;p37">
                  <a:extLst>
                    <a:ext uri="{FF2B5EF4-FFF2-40B4-BE49-F238E27FC236}">
                      <a16:creationId xmlns:a16="http://schemas.microsoft.com/office/drawing/2014/main" id="{E9330EE6-4411-6B8B-35A9-0E9B34E1F50A}"/>
                    </a:ext>
                  </a:extLst>
                </p:cNvPr>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1109;p37">
                  <a:extLst>
                    <a:ext uri="{FF2B5EF4-FFF2-40B4-BE49-F238E27FC236}">
                      <a16:creationId xmlns:a16="http://schemas.microsoft.com/office/drawing/2014/main" id="{0A3B7855-8329-A73B-6237-4E8048663DC7}"/>
                    </a:ext>
                  </a:extLst>
                </p:cNvPr>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1110;p37">
                  <a:extLst>
                    <a:ext uri="{FF2B5EF4-FFF2-40B4-BE49-F238E27FC236}">
                      <a16:creationId xmlns:a16="http://schemas.microsoft.com/office/drawing/2014/main" id="{B1865FB7-8769-7651-5E75-0BAB88E9A9F7}"/>
                    </a:ext>
                  </a:extLst>
                </p:cNvPr>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1111;p37">
                  <a:extLst>
                    <a:ext uri="{FF2B5EF4-FFF2-40B4-BE49-F238E27FC236}">
                      <a16:creationId xmlns:a16="http://schemas.microsoft.com/office/drawing/2014/main" id="{C3B69203-EC1C-4542-41B4-A645EB1D8675}"/>
                    </a:ext>
                  </a:extLst>
                </p:cNvPr>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1112;p37">
                  <a:extLst>
                    <a:ext uri="{FF2B5EF4-FFF2-40B4-BE49-F238E27FC236}">
                      <a16:creationId xmlns:a16="http://schemas.microsoft.com/office/drawing/2014/main" id="{1663387B-D948-68FD-B975-1CCA103D47DA}"/>
                    </a:ext>
                  </a:extLst>
                </p:cNvPr>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1113;p37">
                  <a:extLst>
                    <a:ext uri="{FF2B5EF4-FFF2-40B4-BE49-F238E27FC236}">
                      <a16:creationId xmlns:a16="http://schemas.microsoft.com/office/drawing/2014/main" id="{4A54F16B-44EB-59D9-7A0B-6A1C6A1DB9FC}"/>
                    </a:ext>
                  </a:extLst>
                </p:cNvPr>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114;p37">
                  <a:extLst>
                    <a:ext uri="{FF2B5EF4-FFF2-40B4-BE49-F238E27FC236}">
                      <a16:creationId xmlns:a16="http://schemas.microsoft.com/office/drawing/2014/main" id="{720C9F87-D816-C58A-E86B-F817236EC3BF}"/>
                    </a:ext>
                  </a:extLst>
                </p:cNvPr>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115;p37">
                  <a:extLst>
                    <a:ext uri="{FF2B5EF4-FFF2-40B4-BE49-F238E27FC236}">
                      <a16:creationId xmlns:a16="http://schemas.microsoft.com/office/drawing/2014/main" id="{E0AA6F02-B10F-F145-4F30-0BB14C43F11E}"/>
                    </a:ext>
                  </a:extLst>
                </p:cNvPr>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116;p37">
                  <a:extLst>
                    <a:ext uri="{FF2B5EF4-FFF2-40B4-BE49-F238E27FC236}">
                      <a16:creationId xmlns:a16="http://schemas.microsoft.com/office/drawing/2014/main" id="{0573BA58-E80E-95EC-09DA-3E1C499E4385}"/>
                    </a:ext>
                  </a:extLst>
                </p:cNvPr>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117;p37">
                  <a:extLst>
                    <a:ext uri="{FF2B5EF4-FFF2-40B4-BE49-F238E27FC236}">
                      <a16:creationId xmlns:a16="http://schemas.microsoft.com/office/drawing/2014/main" id="{570F5076-B247-E0B7-4AB9-F1F2D33EE89B}"/>
                    </a:ext>
                  </a:extLst>
                </p:cNvPr>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118;p37">
                  <a:extLst>
                    <a:ext uri="{FF2B5EF4-FFF2-40B4-BE49-F238E27FC236}">
                      <a16:creationId xmlns:a16="http://schemas.microsoft.com/office/drawing/2014/main" id="{68301C37-4615-BD9E-9B32-87337FD532A0}"/>
                    </a:ext>
                  </a:extLst>
                </p:cNvPr>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9" name="Google Shape;1119;p37">
                <a:extLst>
                  <a:ext uri="{FF2B5EF4-FFF2-40B4-BE49-F238E27FC236}">
                    <a16:creationId xmlns:a16="http://schemas.microsoft.com/office/drawing/2014/main" id="{C4180403-E4C7-C134-48D7-4E595C72FF4F}"/>
                  </a:ext>
                </a:extLst>
              </p:cNvPr>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1120;p37">
              <a:extLst>
                <a:ext uri="{FF2B5EF4-FFF2-40B4-BE49-F238E27FC236}">
                  <a16:creationId xmlns:a16="http://schemas.microsoft.com/office/drawing/2014/main" id="{B642A8FC-88D9-1082-FDF3-E7210826C4D4}"/>
                </a:ext>
              </a:extLst>
            </p:cNvPr>
            <p:cNvGrpSpPr/>
            <p:nvPr/>
          </p:nvGrpSpPr>
          <p:grpSpPr>
            <a:xfrm>
              <a:off x="3240259" y="1052240"/>
              <a:ext cx="1031754" cy="966798"/>
              <a:chOff x="1932280" y="1331475"/>
              <a:chExt cx="637200" cy="597084"/>
            </a:xfrm>
          </p:grpSpPr>
          <p:sp>
            <p:nvSpPr>
              <p:cNvPr id="54" name="Google Shape;1121;p37">
                <a:extLst>
                  <a:ext uri="{FF2B5EF4-FFF2-40B4-BE49-F238E27FC236}">
                    <a16:creationId xmlns:a16="http://schemas.microsoft.com/office/drawing/2014/main" id="{0278BBF7-01D3-31CE-AADD-C2008D91B3C0}"/>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122;p37">
                <a:extLst>
                  <a:ext uri="{FF2B5EF4-FFF2-40B4-BE49-F238E27FC236}">
                    <a16:creationId xmlns:a16="http://schemas.microsoft.com/office/drawing/2014/main" id="{234001DF-0E11-AE06-FBF2-0253D44D3088}"/>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123;p37">
                <a:extLst>
                  <a:ext uri="{FF2B5EF4-FFF2-40B4-BE49-F238E27FC236}">
                    <a16:creationId xmlns:a16="http://schemas.microsoft.com/office/drawing/2014/main" id="{F6D4F258-B34F-F1D3-CC2B-ACA88833DEE7}"/>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124;p37">
                <a:extLst>
                  <a:ext uri="{FF2B5EF4-FFF2-40B4-BE49-F238E27FC236}">
                    <a16:creationId xmlns:a16="http://schemas.microsoft.com/office/drawing/2014/main" id="{E7AA07A3-DB87-D1A9-C986-4245059EAEC1}"/>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125;p37">
                <a:extLst>
                  <a:ext uri="{FF2B5EF4-FFF2-40B4-BE49-F238E27FC236}">
                    <a16:creationId xmlns:a16="http://schemas.microsoft.com/office/drawing/2014/main" id="{3B25FB06-2F39-34B5-101B-684D7514F0F8}"/>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126;p37">
                <a:extLst>
                  <a:ext uri="{FF2B5EF4-FFF2-40B4-BE49-F238E27FC236}">
                    <a16:creationId xmlns:a16="http://schemas.microsoft.com/office/drawing/2014/main" id="{57D22D23-A19C-0C73-3DC1-A35A1A8059A8}"/>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127;p37">
                <a:extLst>
                  <a:ext uri="{FF2B5EF4-FFF2-40B4-BE49-F238E27FC236}">
                    <a16:creationId xmlns:a16="http://schemas.microsoft.com/office/drawing/2014/main" id="{4CF14854-1661-7017-93C3-41E4D7B579F1}"/>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128;p37">
                <a:extLst>
                  <a:ext uri="{FF2B5EF4-FFF2-40B4-BE49-F238E27FC236}">
                    <a16:creationId xmlns:a16="http://schemas.microsoft.com/office/drawing/2014/main" id="{CA8176EF-AC32-BD63-B7A3-EDAF92F80240}"/>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129;p37">
                <a:extLst>
                  <a:ext uri="{FF2B5EF4-FFF2-40B4-BE49-F238E27FC236}">
                    <a16:creationId xmlns:a16="http://schemas.microsoft.com/office/drawing/2014/main" id="{3E2DEAEC-4093-472F-1F95-E38D14255132}"/>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130;p37">
                <a:extLst>
                  <a:ext uri="{FF2B5EF4-FFF2-40B4-BE49-F238E27FC236}">
                    <a16:creationId xmlns:a16="http://schemas.microsoft.com/office/drawing/2014/main" id="{6389AD9E-2B59-6BB6-6906-A4C3F8537506}"/>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1131;p37">
                <a:extLst>
                  <a:ext uri="{FF2B5EF4-FFF2-40B4-BE49-F238E27FC236}">
                    <a16:creationId xmlns:a16="http://schemas.microsoft.com/office/drawing/2014/main" id="{B279B4FD-48F4-75FF-054C-9BB8431EC574}"/>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1132;p37">
                <a:extLst>
                  <a:ext uri="{FF2B5EF4-FFF2-40B4-BE49-F238E27FC236}">
                    <a16:creationId xmlns:a16="http://schemas.microsoft.com/office/drawing/2014/main" id="{1F4421B8-49EF-6190-210E-0597A8C89DA1}"/>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1133;p37">
              <a:extLst>
                <a:ext uri="{FF2B5EF4-FFF2-40B4-BE49-F238E27FC236}">
                  <a16:creationId xmlns:a16="http://schemas.microsoft.com/office/drawing/2014/main" id="{DE26B06B-0950-9EA1-2171-E26EE4FAEA6C}"/>
                </a:ext>
              </a:extLst>
            </p:cNvPr>
            <p:cNvGrpSpPr/>
            <p:nvPr/>
          </p:nvGrpSpPr>
          <p:grpSpPr>
            <a:xfrm>
              <a:off x="2506206" y="2214150"/>
              <a:ext cx="1122628" cy="1495382"/>
              <a:chOff x="8029471" y="1308462"/>
              <a:chExt cx="617100" cy="822000"/>
            </a:xfrm>
          </p:grpSpPr>
          <p:sp>
            <p:nvSpPr>
              <p:cNvPr id="24" name="Google Shape;1134;p37">
                <a:extLst>
                  <a:ext uri="{FF2B5EF4-FFF2-40B4-BE49-F238E27FC236}">
                    <a16:creationId xmlns:a16="http://schemas.microsoft.com/office/drawing/2014/main" id="{D44BAAFF-D631-50BC-F818-33AD1B70CD5C}"/>
                  </a:ext>
                </a:extLst>
              </p:cNvPr>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135;p37">
                <a:extLst>
                  <a:ext uri="{FF2B5EF4-FFF2-40B4-BE49-F238E27FC236}">
                    <a16:creationId xmlns:a16="http://schemas.microsoft.com/office/drawing/2014/main" id="{FAE82831-83DF-7238-82BB-DC44D6B80DB4}"/>
                  </a:ext>
                </a:extLst>
              </p:cNvPr>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136;p37">
                <a:extLst>
                  <a:ext uri="{FF2B5EF4-FFF2-40B4-BE49-F238E27FC236}">
                    <a16:creationId xmlns:a16="http://schemas.microsoft.com/office/drawing/2014/main" id="{1235D579-A8A4-B2DF-3B9F-6FF100639BD8}"/>
                  </a:ext>
                </a:extLst>
              </p:cNvPr>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137;p37">
                <a:extLst>
                  <a:ext uri="{FF2B5EF4-FFF2-40B4-BE49-F238E27FC236}">
                    <a16:creationId xmlns:a16="http://schemas.microsoft.com/office/drawing/2014/main" id="{73937446-71CE-A95D-AE2D-D2B73DC942C2}"/>
                  </a:ext>
                </a:extLst>
              </p:cNvPr>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138;p37">
                <a:extLst>
                  <a:ext uri="{FF2B5EF4-FFF2-40B4-BE49-F238E27FC236}">
                    <a16:creationId xmlns:a16="http://schemas.microsoft.com/office/drawing/2014/main" id="{E040B6AF-5D48-A2AF-7445-51CD77EB2B96}"/>
                  </a:ext>
                </a:extLst>
              </p:cNvPr>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139;p37">
                <a:extLst>
                  <a:ext uri="{FF2B5EF4-FFF2-40B4-BE49-F238E27FC236}">
                    <a16:creationId xmlns:a16="http://schemas.microsoft.com/office/drawing/2014/main" id="{9842E402-7F75-19C0-ABCA-97DBEF28A7D0}"/>
                  </a:ext>
                </a:extLst>
              </p:cNvPr>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140;p37">
                <a:extLst>
                  <a:ext uri="{FF2B5EF4-FFF2-40B4-BE49-F238E27FC236}">
                    <a16:creationId xmlns:a16="http://schemas.microsoft.com/office/drawing/2014/main" id="{CD4AD2E8-FDC6-2FAB-9945-CA925EC40897}"/>
                  </a:ext>
                </a:extLst>
              </p:cNvPr>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141;p37">
                <a:extLst>
                  <a:ext uri="{FF2B5EF4-FFF2-40B4-BE49-F238E27FC236}">
                    <a16:creationId xmlns:a16="http://schemas.microsoft.com/office/drawing/2014/main" id="{5FCF2639-2D07-1FC6-B04F-73CB3FC5B718}"/>
                  </a:ext>
                </a:extLst>
              </p:cNvPr>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142;p37">
                <a:extLst>
                  <a:ext uri="{FF2B5EF4-FFF2-40B4-BE49-F238E27FC236}">
                    <a16:creationId xmlns:a16="http://schemas.microsoft.com/office/drawing/2014/main" id="{4B552F62-A7B6-02F4-0249-76D563BC4453}"/>
                  </a:ext>
                </a:extLst>
              </p:cNvPr>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143;p37">
                <a:extLst>
                  <a:ext uri="{FF2B5EF4-FFF2-40B4-BE49-F238E27FC236}">
                    <a16:creationId xmlns:a16="http://schemas.microsoft.com/office/drawing/2014/main" id="{5A248549-F8D3-E9EA-E522-4791CB6A4862}"/>
                  </a:ext>
                </a:extLst>
              </p:cNvPr>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144;p37">
                <a:extLst>
                  <a:ext uri="{FF2B5EF4-FFF2-40B4-BE49-F238E27FC236}">
                    <a16:creationId xmlns:a16="http://schemas.microsoft.com/office/drawing/2014/main" id="{6BD6015D-868E-C2E8-B3B7-400455CF7BF2}"/>
                  </a:ext>
                </a:extLst>
              </p:cNvPr>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145;p37">
                <a:extLst>
                  <a:ext uri="{FF2B5EF4-FFF2-40B4-BE49-F238E27FC236}">
                    <a16:creationId xmlns:a16="http://schemas.microsoft.com/office/drawing/2014/main" id="{AF29EC57-F199-60A2-A633-CEA8B843977D}"/>
                  </a:ext>
                </a:extLst>
              </p:cNvPr>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146;p37">
                <a:extLst>
                  <a:ext uri="{FF2B5EF4-FFF2-40B4-BE49-F238E27FC236}">
                    <a16:creationId xmlns:a16="http://schemas.microsoft.com/office/drawing/2014/main" id="{6EFFD8CB-E0C5-D921-0DB7-0AE6D6F2A9CB}"/>
                  </a:ext>
                </a:extLst>
              </p:cNvPr>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147;p37">
                <a:extLst>
                  <a:ext uri="{FF2B5EF4-FFF2-40B4-BE49-F238E27FC236}">
                    <a16:creationId xmlns:a16="http://schemas.microsoft.com/office/drawing/2014/main" id="{AEE13345-E640-7972-1DD9-0FB54FC81168}"/>
                  </a:ext>
                </a:extLst>
              </p:cNvPr>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148;p37">
                <a:extLst>
                  <a:ext uri="{FF2B5EF4-FFF2-40B4-BE49-F238E27FC236}">
                    <a16:creationId xmlns:a16="http://schemas.microsoft.com/office/drawing/2014/main" id="{9B990E44-144A-C666-72FA-5CC5FA350653}"/>
                  </a:ext>
                </a:extLst>
              </p:cNvPr>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149;p37">
                <a:extLst>
                  <a:ext uri="{FF2B5EF4-FFF2-40B4-BE49-F238E27FC236}">
                    <a16:creationId xmlns:a16="http://schemas.microsoft.com/office/drawing/2014/main" id="{9411AAD3-D528-0A53-1BC7-8385DF977B1E}"/>
                  </a:ext>
                </a:extLst>
              </p:cNvPr>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150;p37">
                <a:extLst>
                  <a:ext uri="{FF2B5EF4-FFF2-40B4-BE49-F238E27FC236}">
                    <a16:creationId xmlns:a16="http://schemas.microsoft.com/office/drawing/2014/main" id="{B75CC452-ADB1-51B2-B8C7-6FD72586A983}"/>
                  </a:ext>
                </a:extLst>
              </p:cNvPr>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151;p37">
                <a:extLst>
                  <a:ext uri="{FF2B5EF4-FFF2-40B4-BE49-F238E27FC236}">
                    <a16:creationId xmlns:a16="http://schemas.microsoft.com/office/drawing/2014/main" id="{EE956053-4D04-743B-A7C6-F93667F18CD5}"/>
                  </a:ext>
                </a:extLst>
              </p:cNvPr>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152;p37">
                <a:extLst>
                  <a:ext uri="{FF2B5EF4-FFF2-40B4-BE49-F238E27FC236}">
                    <a16:creationId xmlns:a16="http://schemas.microsoft.com/office/drawing/2014/main" id="{2BD3917D-D64B-4A00-25B3-05E9ED375E05}"/>
                  </a:ext>
                </a:extLst>
              </p:cNvPr>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153;p37">
                <a:extLst>
                  <a:ext uri="{FF2B5EF4-FFF2-40B4-BE49-F238E27FC236}">
                    <a16:creationId xmlns:a16="http://schemas.microsoft.com/office/drawing/2014/main" id="{3F528DCE-EEB0-2FA7-5F45-AD4ADD90C93A}"/>
                  </a:ext>
                </a:extLst>
              </p:cNvPr>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154;p37">
                <a:extLst>
                  <a:ext uri="{FF2B5EF4-FFF2-40B4-BE49-F238E27FC236}">
                    <a16:creationId xmlns:a16="http://schemas.microsoft.com/office/drawing/2014/main" id="{4CEF36BF-3DDD-277F-E4AB-1EEF45E825EE}"/>
                  </a:ext>
                </a:extLst>
              </p:cNvPr>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155;p37">
                <a:extLst>
                  <a:ext uri="{FF2B5EF4-FFF2-40B4-BE49-F238E27FC236}">
                    <a16:creationId xmlns:a16="http://schemas.microsoft.com/office/drawing/2014/main" id="{298FD501-9506-9907-7DF4-A6101E188EC2}"/>
                  </a:ext>
                </a:extLst>
              </p:cNvPr>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156;p37">
                <a:extLst>
                  <a:ext uri="{FF2B5EF4-FFF2-40B4-BE49-F238E27FC236}">
                    <a16:creationId xmlns:a16="http://schemas.microsoft.com/office/drawing/2014/main" id="{3421C29D-4E30-0959-C27C-BAC31292AB90}"/>
                  </a:ext>
                </a:extLst>
              </p:cNvPr>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157;p37">
                <a:extLst>
                  <a:ext uri="{FF2B5EF4-FFF2-40B4-BE49-F238E27FC236}">
                    <a16:creationId xmlns:a16="http://schemas.microsoft.com/office/drawing/2014/main" id="{57259A16-DAFA-C9E5-F6CB-789E1A4C87B2}"/>
                  </a:ext>
                </a:extLst>
              </p:cNvPr>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158;p37">
                <a:extLst>
                  <a:ext uri="{FF2B5EF4-FFF2-40B4-BE49-F238E27FC236}">
                    <a16:creationId xmlns:a16="http://schemas.microsoft.com/office/drawing/2014/main" id="{75EE936F-5854-865D-792B-A5C174448392}"/>
                  </a:ext>
                </a:extLst>
              </p:cNvPr>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159;p37">
                <a:extLst>
                  <a:ext uri="{FF2B5EF4-FFF2-40B4-BE49-F238E27FC236}">
                    <a16:creationId xmlns:a16="http://schemas.microsoft.com/office/drawing/2014/main" id="{157E1282-C80A-3862-7CB1-68AA2D8C2B1E}"/>
                  </a:ext>
                </a:extLst>
              </p:cNvPr>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160;p37">
                <a:extLst>
                  <a:ext uri="{FF2B5EF4-FFF2-40B4-BE49-F238E27FC236}">
                    <a16:creationId xmlns:a16="http://schemas.microsoft.com/office/drawing/2014/main" id="{04B7B974-CCC8-DBED-8170-E399350EBE68}"/>
                  </a:ext>
                </a:extLst>
              </p:cNvPr>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161;p37">
                <a:extLst>
                  <a:ext uri="{FF2B5EF4-FFF2-40B4-BE49-F238E27FC236}">
                    <a16:creationId xmlns:a16="http://schemas.microsoft.com/office/drawing/2014/main" id="{FF72C79E-5796-4103-E741-32D084804C8F}"/>
                  </a:ext>
                </a:extLst>
              </p:cNvPr>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162;p37">
                <a:extLst>
                  <a:ext uri="{FF2B5EF4-FFF2-40B4-BE49-F238E27FC236}">
                    <a16:creationId xmlns:a16="http://schemas.microsoft.com/office/drawing/2014/main" id="{2B3E4869-CBD5-3239-FAB5-203EB8597724}"/>
                  </a:ext>
                </a:extLst>
              </p:cNvPr>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163;p37">
                <a:extLst>
                  <a:ext uri="{FF2B5EF4-FFF2-40B4-BE49-F238E27FC236}">
                    <a16:creationId xmlns:a16="http://schemas.microsoft.com/office/drawing/2014/main" id="{5ABB9B0C-818D-28B8-8B58-FF9B4BB639B3}"/>
                  </a:ext>
                </a:extLst>
              </p:cNvPr>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164;p37">
              <a:extLst>
                <a:ext uri="{FF2B5EF4-FFF2-40B4-BE49-F238E27FC236}">
                  <a16:creationId xmlns:a16="http://schemas.microsoft.com/office/drawing/2014/main" id="{1061EE37-C167-3936-407B-302CD44513F8}"/>
                </a:ext>
              </a:extLst>
            </p:cNvPr>
            <p:cNvGrpSpPr/>
            <p:nvPr/>
          </p:nvGrpSpPr>
          <p:grpSpPr>
            <a:xfrm>
              <a:off x="2506200" y="917307"/>
              <a:ext cx="540534" cy="882935"/>
              <a:chOff x="6346165" y="636875"/>
              <a:chExt cx="308049" cy="503212"/>
            </a:xfrm>
          </p:grpSpPr>
          <p:sp>
            <p:nvSpPr>
              <p:cNvPr id="18" name="Google Shape;1165;p37">
                <a:extLst>
                  <a:ext uri="{FF2B5EF4-FFF2-40B4-BE49-F238E27FC236}">
                    <a16:creationId xmlns:a16="http://schemas.microsoft.com/office/drawing/2014/main" id="{232AC847-FB98-8AD2-55BB-EA2DC1517307}"/>
                  </a:ext>
                </a:extLst>
              </p:cNvPr>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166;p37">
                <a:extLst>
                  <a:ext uri="{FF2B5EF4-FFF2-40B4-BE49-F238E27FC236}">
                    <a16:creationId xmlns:a16="http://schemas.microsoft.com/office/drawing/2014/main" id="{3F532EAA-425F-9A56-60D2-2C24D2C76AA9}"/>
                  </a:ext>
                </a:extLst>
              </p:cNvPr>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167;p37">
                <a:extLst>
                  <a:ext uri="{FF2B5EF4-FFF2-40B4-BE49-F238E27FC236}">
                    <a16:creationId xmlns:a16="http://schemas.microsoft.com/office/drawing/2014/main" id="{7738A864-E4B6-4A0B-858A-2B178496C9A2}"/>
                  </a:ext>
                </a:extLst>
              </p:cNvPr>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168;p37">
                <a:extLst>
                  <a:ext uri="{FF2B5EF4-FFF2-40B4-BE49-F238E27FC236}">
                    <a16:creationId xmlns:a16="http://schemas.microsoft.com/office/drawing/2014/main" id="{90F66304-9D04-1DF6-64FF-66AF8E6DD8BE}"/>
                  </a:ext>
                </a:extLst>
              </p:cNvPr>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169;p37">
                <a:extLst>
                  <a:ext uri="{FF2B5EF4-FFF2-40B4-BE49-F238E27FC236}">
                    <a16:creationId xmlns:a16="http://schemas.microsoft.com/office/drawing/2014/main" id="{DD7AF646-1DB1-6A14-11CC-45868F131D10}"/>
                  </a:ext>
                </a:extLst>
              </p:cNvPr>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170;p37">
                <a:extLst>
                  <a:ext uri="{FF2B5EF4-FFF2-40B4-BE49-F238E27FC236}">
                    <a16:creationId xmlns:a16="http://schemas.microsoft.com/office/drawing/2014/main" id="{169F8A69-31AF-49A3-68EA-C23C8166BEB7}"/>
                  </a:ext>
                </a:extLst>
              </p:cNvPr>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171;p37">
              <a:extLst>
                <a:ext uri="{FF2B5EF4-FFF2-40B4-BE49-F238E27FC236}">
                  <a16:creationId xmlns:a16="http://schemas.microsoft.com/office/drawing/2014/main" id="{702B7D06-34FF-19A3-3708-D03DE08D0B00}"/>
                </a:ext>
              </a:extLst>
            </p:cNvPr>
            <p:cNvGrpSpPr/>
            <p:nvPr/>
          </p:nvGrpSpPr>
          <p:grpSpPr>
            <a:xfrm>
              <a:off x="2232569" y="835727"/>
              <a:ext cx="415198" cy="415198"/>
              <a:chOff x="1404969" y="1106377"/>
              <a:chExt cx="415198" cy="415198"/>
            </a:xfrm>
          </p:grpSpPr>
          <p:sp>
            <p:nvSpPr>
              <p:cNvPr id="16" name="Google Shape;1172;p37">
                <a:extLst>
                  <a:ext uri="{FF2B5EF4-FFF2-40B4-BE49-F238E27FC236}">
                    <a16:creationId xmlns:a16="http://schemas.microsoft.com/office/drawing/2014/main" id="{5A24E22F-6D51-6022-867F-C37E97988CCB}"/>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173;p37">
                <a:extLst>
                  <a:ext uri="{FF2B5EF4-FFF2-40B4-BE49-F238E27FC236}">
                    <a16:creationId xmlns:a16="http://schemas.microsoft.com/office/drawing/2014/main" id="{30B868B7-87F8-7E87-532B-6809B1FBD6B4}"/>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174;p37">
              <a:extLst>
                <a:ext uri="{FF2B5EF4-FFF2-40B4-BE49-F238E27FC236}">
                  <a16:creationId xmlns:a16="http://schemas.microsoft.com/office/drawing/2014/main" id="{D0289B74-CFBC-71A5-7BD9-123C8B6F0BF9}"/>
                </a:ext>
              </a:extLst>
            </p:cNvPr>
            <p:cNvSpPr/>
            <p:nvPr/>
          </p:nvSpPr>
          <p:spPr>
            <a:xfrm>
              <a:off x="1551075" y="809699"/>
              <a:ext cx="333550" cy="5501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175;p37">
              <a:extLst>
                <a:ext uri="{FF2B5EF4-FFF2-40B4-BE49-F238E27FC236}">
                  <a16:creationId xmlns:a16="http://schemas.microsoft.com/office/drawing/2014/main" id="{D932D8A6-A22A-65D0-3967-F81BCAF88E06}"/>
                </a:ext>
              </a:extLst>
            </p:cNvPr>
            <p:cNvSpPr/>
            <p:nvPr/>
          </p:nvSpPr>
          <p:spPr>
            <a:xfrm>
              <a:off x="1962697" y="150931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6887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9"/>
                                        </p:tgtEl>
                                        <p:attrNameLst>
                                          <p:attrName>style.visibility</p:attrName>
                                        </p:attrNameLst>
                                      </p:cBhvr>
                                      <p:to>
                                        <p:strVal val="visible"/>
                                      </p:to>
                                    </p:set>
                                    <p:animEffect transition="in" filter="fade">
                                      <p:cBhvr>
                                        <p:cTn id="7" dur="500"/>
                                        <p:tgtEl>
                                          <p:spTgt spid="9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 grpId="0"/>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72275B-05B1-AABF-EBCD-4A8FB531B751}"/>
              </a:ext>
            </a:extLst>
          </p:cNvPr>
          <p:cNvPicPr>
            <a:picLocks noChangeAspect="1"/>
          </p:cNvPicPr>
          <p:nvPr/>
        </p:nvPicPr>
        <p:blipFill>
          <a:blip r:embed="rId2"/>
          <a:stretch>
            <a:fillRect/>
          </a:stretch>
        </p:blipFill>
        <p:spPr>
          <a:xfrm>
            <a:off x="163524" y="280079"/>
            <a:ext cx="8816951" cy="45833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276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and Methodology</a:t>
            </a:r>
            <a:endParaRPr dirty="0"/>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524375" y="105126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Problematic</a:t>
            </a:r>
            <a:endParaRPr dirty="0"/>
          </a:p>
        </p:txBody>
      </p:sp>
      <p:sp>
        <p:nvSpPr>
          <p:cNvPr id="762" name="Google Shape;762;p29"/>
          <p:cNvSpPr txBox="1">
            <a:spLocks noGrp="1"/>
          </p:cNvSpPr>
          <p:nvPr>
            <p:ph type="subTitle" idx="15"/>
          </p:nvPr>
        </p:nvSpPr>
        <p:spPr>
          <a:xfrm>
            <a:off x="5419075" y="2732531"/>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Realization</a:t>
            </a:r>
            <a:endParaRPr dirty="0"/>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a:t>
            </a:r>
            <a:endParaRPr dirty="0"/>
          </a:p>
        </p:txBody>
      </p:sp>
      <p:sp>
        <p:nvSpPr>
          <p:cNvPr id="764" name="Google Shape;764;p29"/>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666666"/>
                </a:solidFill>
              </a:rPr>
              <a:t>Visualization and interpretation of the Data</a:t>
            </a:r>
            <a:endParaRPr sz="1600" dirty="0">
              <a:solidFill>
                <a:srgbClr val="666666"/>
              </a:solidFill>
            </a:endParaRPr>
          </a:p>
        </p:txBody>
      </p:sp>
      <p:sp>
        <p:nvSpPr>
          <p:cNvPr id="765" name="Google Shape;765;p29"/>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Defining the issue and its current situation </a:t>
            </a:r>
            <a:endParaRPr dirty="0"/>
          </a:p>
        </p:txBody>
      </p:sp>
      <p:sp>
        <p:nvSpPr>
          <p:cNvPr id="766" name="Google Shape;766;p29"/>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 and steps to achieve this project</a:t>
            </a:r>
            <a:endParaRPr dirty="0"/>
          </a:p>
        </p:txBody>
      </p:sp>
      <p:sp>
        <p:nvSpPr>
          <p:cNvPr id="767" name="Google Shape;767;p29"/>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Interactive dashboard to display the results</a:t>
            </a:r>
            <a:endParaRPr dirty="0"/>
          </a:p>
        </p:txBody>
      </p:sp>
      <p:sp>
        <p:nvSpPr>
          <p:cNvPr id="768" name="Google Shape;768;p29"/>
          <p:cNvSpPr txBox="1">
            <a:spLocks noGrp="1"/>
          </p:cNvSpPr>
          <p:nvPr>
            <p:ph type="title" idx="6"/>
          </p:nvPr>
        </p:nvSpPr>
        <p:spPr>
          <a:xfrm>
            <a:off x="859275" y="3080674"/>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753977" y="3080674"/>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1524375" y="2732531"/>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Analysis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0"/>
                                        </p:tgtEl>
                                        <p:attrNameLst>
                                          <p:attrName>style.visibility</p:attrName>
                                        </p:attrNameLst>
                                      </p:cBhvr>
                                      <p:to>
                                        <p:strVal val="visible"/>
                                      </p:to>
                                    </p:set>
                                    <p:animEffect transition="in" filter="fade">
                                      <p:cBhvr>
                                        <p:cTn id="7" dur="500"/>
                                        <p:tgtEl>
                                          <p:spTgt spid="7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1">
                                            <p:txEl>
                                              <p:pRg st="0" end="0"/>
                                            </p:txEl>
                                          </p:spTgt>
                                        </p:tgtEl>
                                        <p:attrNameLst>
                                          <p:attrName>style.visibility</p:attrName>
                                        </p:attrNameLst>
                                      </p:cBhvr>
                                      <p:to>
                                        <p:strVal val="visible"/>
                                      </p:to>
                                    </p:set>
                                    <p:animEffect transition="in" filter="fade">
                                      <p:cBhvr>
                                        <p:cTn id="10" dur="500"/>
                                        <p:tgtEl>
                                          <p:spTgt spid="76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5">
                                            <p:txEl>
                                              <p:pRg st="0" end="0"/>
                                            </p:txEl>
                                          </p:spTgt>
                                        </p:tgtEl>
                                        <p:attrNameLst>
                                          <p:attrName>style.visibility</p:attrName>
                                        </p:attrNameLst>
                                      </p:cBhvr>
                                      <p:to>
                                        <p:strVal val="visible"/>
                                      </p:to>
                                    </p:set>
                                    <p:animEffect transition="in" filter="fade">
                                      <p:cBhvr>
                                        <p:cTn id="13" dur="500"/>
                                        <p:tgtEl>
                                          <p:spTgt spid="76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9">
                                            <p:txEl>
                                              <p:pRg st="0" end="0"/>
                                            </p:txEl>
                                          </p:spTgt>
                                        </p:tgtEl>
                                        <p:attrNameLst>
                                          <p:attrName>style.visibility</p:attrName>
                                        </p:attrNameLst>
                                      </p:cBhvr>
                                      <p:to>
                                        <p:strVal val="visible"/>
                                      </p:to>
                                    </p:set>
                                    <p:animEffect transition="in" filter="fade">
                                      <p:cBhvr>
                                        <p:cTn id="18" dur="500"/>
                                        <p:tgtEl>
                                          <p:spTgt spid="75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6">
                                            <p:txEl>
                                              <p:pRg st="0" end="0"/>
                                            </p:txEl>
                                          </p:spTgt>
                                        </p:tgtEl>
                                        <p:attrNameLst>
                                          <p:attrName>style.visibility</p:attrName>
                                        </p:attrNameLst>
                                      </p:cBhvr>
                                      <p:to>
                                        <p:strVal val="visible"/>
                                      </p:to>
                                    </p:set>
                                    <p:animEffect transition="in" filter="fade">
                                      <p:cBhvr>
                                        <p:cTn id="21" dur="500"/>
                                        <p:tgtEl>
                                          <p:spTgt spid="766">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69"/>
                                        </p:tgtEl>
                                        <p:attrNameLst>
                                          <p:attrName>style.visibility</p:attrName>
                                        </p:attrNameLst>
                                      </p:cBhvr>
                                      <p:to>
                                        <p:strVal val="visible"/>
                                      </p:to>
                                    </p:set>
                                    <p:animEffect transition="in" filter="fade">
                                      <p:cBhvr>
                                        <p:cTn id="24" dur="500"/>
                                        <p:tgtEl>
                                          <p:spTgt spid="7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64">
                                            <p:txEl>
                                              <p:pRg st="0" end="0"/>
                                            </p:txEl>
                                          </p:spTgt>
                                        </p:tgtEl>
                                        <p:attrNameLst>
                                          <p:attrName>style.visibility</p:attrName>
                                        </p:attrNameLst>
                                      </p:cBhvr>
                                      <p:to>
                                        <p:strVal val="visible"/>
                                      </p:to>
                                    </p:set>
                                    <p:animEffect transition="in" filter="fade">
                                      <p:cBhvr>
                                        <p:cTn id="29" dur="500"/>
                                        <p:tgtEl>
                                          <p:spTgt spid="76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68"/>
                                        </p:tgtEl>
                                        <p:attrNameLst>
                                          <p:attrName>style.visibility</p:attrName>
                                        </p:attrNameLst>
                                      </p:cBhvr>
                                      <p:to>
                                        <p:strVal val="visible"/>
                                      </p:to>
                                    </p:set>
                                    <p:animEffect transition="in" filter="fade">
                                      <p:cBhvr>
                                        <p:cTn id="32" dur="500"/>
                                        <p:tgtEl>
                                          <p:spTgt spid="7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71">
                                            <p:txEl>
                                              <p:pRg st="0" end="0"/>
                                            </p:txEl>
                                          </p:spTgt>
                                        </p:tgtEl>
                                        <p:attrNameLst>
                                          <p:attrName>style.visibility</p:attrName>
                                        </p:attrNameLst>
                                      </p:cBhvr>
                                      <p:to>
                                        <p:strVal val="visible"/>
                                      </p:to>
                                    </p:set>
                                    <p:animEffect transition="in" filter="fade">
                                      <p:cBhvr>
                                        <p:cTn id="35" dur="500"/>
                                        <p:tgtEl>
                                          <p:spTgt spid="77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62">
                                            <p:txEl>
                                              <p:pRg st="0" end="0"/>
                                            </p:txEl>
                                          </p:spTgt>
                                        </p:tgtEl>
                                        <p:attrNameLst>
                                          <p:attrName>style.visibility</p:attrName>
                                        </p:attrNameLst>
                                      </p:cBhvr>
                                      <p:to>
                                        <p:strVal val="visible"/>
                                      </p:to>
                                    </p:set>
                                    <p:animEffect transition="in" filter="fade">
                                      <p:cBhvr>
                                        <p:cTn id="40" dur="500"/>
                                        <p:tgtEl>
                                          <p:spTgt spid="762">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67">
                                            <p:txEl>
                                              <p:pRg st="0" end="0"/>
                                            </p:txEl>
                                          </p:spTgt>
                                        </p:tgtEl>
                                        <p:attrNameLst>
                                          <p:attrName>style.visibility</p:attrName>
                                        </p:attrNameLst>
                                      </p:cBhvr>
                                      <p:to>
                                        <p:strVal val="visible"/>
                                      </p:to>
                                    </p:set>
                                    <p:animEffect transition="in" filter="fade">
                                      <p:cBhvr>
                                        <p:cTn id="43" dur="500"/>
                                        <p:tgtEl>
                                          <p:spTgt spid="767">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70"/>
                                        </p:tgtEl>
                                        <p:attrNameLst>
                                          <p:attrName>style.visibility</p:attrName>
                                        </p:attrNameLst>
                                      </p:cBhvr>
                                      <p:to>
                                        <p:strVal val="visible"/>
                                      </p:to>
                                    </p:set>
                                    <p:animEffect transition="in" filter="fade">
                                      <p:cBhvr>
                                        <p:cTn id="46" dur="5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 grpId="0" build="p"/>
      <p:bldP spid="760" grpId="0"/>
      <p:bldP spid="761" grpId="0" build="p"/>
      <p:bldP spid="762" grpId="0" build="p"/>
      <p:bldP spid="764" grpId="0" build="p"/>
      <p:bldP spid="765" grpId="0" build="p"/>
      <p:bldP spid="766" grpId="0" build="p"/>
      <p:bldP spid="767" grpId="0" build="p"/>
      <p:bldP spid="768" grpId="0"/>
      <p:bldP spid="769" grpId="0"/>
      <p:bldP spid="770" grpId="0"/>
      <p:bldP spid="7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5EE0-3C8E-FBCD-6E62-0D3F3ED125C2}"/>
              </a:ext>
            </a:extLst>
          </p:cNvPr>
          <p:cNvSpPr>
            <a:spLocks noGrp="1"/>
          </p:cNvSpPr>
          <p:nvPr>
            <p:ph type="ctrTitle"/>
          </p:nvPr>
        </p:nvSpPr>
        <p:spPr>
          <a:xfrm>
            <a:off x="598925" y="0"/>
            <a:ext cx="3862500" cy="1385100"/>
          </a:xfrm>
        </p:spPr>
        <p:txBody>
          <a:bodyPr/>
          <a:lstStyle/>
          <a:p>
            <a:r>
              <a:rPr lang="en-US" sz="4100" dirty="0"/>
              <a:t>Conclusion</a:t>
            </a:r>
          </a:p>
        </p:txBody>
      </p:sp>
      <p:sp>
        <p:nvSpPr>
          <p:cNvPr id="3" name="Subtitle 2">
            <a:extLst>
              <a:ext uri="{FF2B5EF4-FFF2-40B4-BE49-F238E27FC236}">
                <a16:creationId xmlns:a16="http://schemas.microsoft.com/office/drawing/2014/main" id="{94EFC107-8091-1C28-0063-C5064A0753A2}"/>
              </a:ext>
            </a:extLst>
          </p:cNvPr>
          <p:cNvSpPr>
            <a:spLocks noGrp="1"/>
          </p:cNvSpPr>
          <p:nvPr>
            <p:ph type="subTitle" idx="1"/>
          </p:nvPr>
        </p:nvSpPr>
        <p:spPr>
          <a:xfrm>
            <a:off x="598926" y="1927860"/>
            <a:ext cx="8179314" cy="2194560"/>
          </a:xfrm>
        </p:spPr>
        <p:txBody>
          <a:bodyPr/>
          <a:lstStyle/>
          <a:p>
            <a:endParaRPr lang="en-US" dirty="0"/>
          </a:p>
          <a:p>
            <a:r>
              <a:rPr lang="en-US" dirty="0"/>
              <a:t>       </a:t>
            </a:r>
            <a:r>
              <a:rPr lang="en-US" dirty="0">
                <a:solidFill>
                  <a:schemeClr val="bg2">
                    <a:lumMod val="10000"/>
                  </a:schemeClr>
                </a:solidFill>
              </a:rPr>
              <a:t>This project proves the potential of data analysis to better understand and predict the future of the IT market in Tunisia. Our platform's adaptability and scalability allow for continuous discovery and insight. We aim for it to become a key resource for IT professionals and students, guiding career decision.</a:t>
            </a:r>
          </a:p>
          <a:p>
            <a:r>
              <a:rPr lang="en-US" dirty="0">
                <a:solidFill>
                  <a:schemeClr val="bg2">
                    <a:lumMod val="10000"/>
                  </a:schemeClr>
                </a:solidFill>
              </a:rPr>
              <a:t>      </a:t>
            </a:r>
          </a:p>
          <a:p>
            <a:r>
              <a:rPr lang="en-US" dirty="0">
                <a:solidFill>
                  <a:schemeClr val="bg2">
                    <a:lumMod val="10000"/>
                  </a:schemeClr>
                </a:solidFill>
              </a:rPr>
              <a:t>	- Future steps include collaborating with job sites for a larger database and adding custom analysis features.</a:t>
            </a:r>
          </a:p>
        </p:txBody>
      </p:sp>
    </p:spTree>
    <p:extLst>
      <p:ext uri="{BB962C8B-B14F-4D97-AF65-F5344CB8AC3E}">
        <p14:creationId xmlns:p14="http://schemas.microsoft.com/office/powerpoint/2010/main" val="82616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167902" y="204344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grpSp>
        <p:nvGrpSpPr>
          <p:cNvPr id="1354" name="Google Shape;1354;p46"/>
          <p:cNvGrpSpPr/>
          <p:nvPr/>
        </p:nvGrpSpPr>
        <p:grpSpPr>
          <a:xfrm>
            <a:off x="4984885" y="952956"/>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 name="Rectangle 3">
            <a:extLst>
              <a:ext uri="{FF2B5EF4-FFF2-40B4-BE49-F238E27FC236}">
                <a16:creationId xmlns:a16="http://schemas.microsoft.com/office/drawing/2014/main" id="{B08BAF3A-B266-28C2-A305-24D27E0659A5}"/>
              </a:ext>
            </a:extLst>
          </p:cNvPr>
          <p:cNvSpPr/>
          <p:nvPr/>
        </p:nvSpPr>
        <p:spPr>
          <a:xfrm>
            <a:off x="713263" y="3519775"/>
            <a:ext cx="4904146" cy="689646"/>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0"/>
                                        </p:tgtEl>
                                        <p:attrNameLst>
                                          <p:attrName>style.visibility</p:attrName>
                                        </p:attrNameLst>
                                      </p:cBhvr>
                                      <p:to>
                                        <p:strVal val="visible"/>
                                      </p:to>
                                    </p:set>
                                    <p:animEffect transition="in" filter="fade">
                                      <p:cBhvr>
                                        <p:cTn id="7" dur="500"/>
                                        <p:tgtEl>
                                          <p:spTgt spid="1340"/>
                                        </p:tgtEl>
                                      </p:cBhvr>
                                    </p:animEffect>
                                  </p:childTnLst>
                                </p:cTn>
                              </p:par>
                              <p:par>
                                <p:cTn id="8" presetID="10" presetClass="entr" presetSubtype="0" fill="hold" nodeType="withEffect">
                                  <p:stCondLst>
                                    <p:cond delay="0"/>
                                  </p:stCondLst>
                                  <p:childTnLst>
                                    <p:set>
                                      <p:cBhvr>
                                        <p:cTn id="9" dur="1" fill="hold">
                                          <p:stCondLst>
                                            <p:cond delay="0"/>
                                          </p:stCondLst>
                                        </p:cTn>
                                        <p:tgtEl>
                                          <p:spTgt spid="1354"/>
                                        </p:tgtEl>
                                        <p:attrNameLst>
                                          <p:attrName>style.visibility</p:attrName>
                                        </p:attrNameLst>
                                      </p:cBhvr>
                                      <p:to>
                                        <p:strVal val="visible"/>
                                      </p:to>
                                    </p:set>
                                    <p:animEffect transition="in" filter="fade">
                                      <p:cBhvr>
                                        <p:cTn id="10" dur="500"/>
                                        <p:tgtEl>
                                          <p:spTgt spid="1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78" name="Google Shape;778;p30"/>
          <p:cNvSpPr txBox="1">
            <a:spLocks noGrp="1"/>
          </p:cNvSpPr>
          <p:nvPr>
            <p:ph type="subTitle" idx="2"/>
          </p:nvPr>
        </p:nvSpPr>
        <p:spPr>
          <a:xfrm>
            <a:off x="865080" y="1708530"/>
            <a:ext cx="7806480" cy="2701800"/>
          </a:xfrm>
          <a:prstGeom prst="rect">
            <a:avLst/>
          </a:prstGeom>
        </p:spPr>
        <p:txBody>
          <a:bodyPr spcFirstLastPara="1" wrap="square" lIns="91425" tIns="91425" rIns="91425" bIns="91425" anchor="t" anchorCtr="0">
            <a:noAutofit/>
          </a:bodyPr>
          <a:lstStyle/>
          <a:p>
            <a:pPr marL="0" indent="0"/>
            <a:r>
              <a:rPr lang="en-US" dirty="0"/>
              <a:t>In today's dynamic work market, IT jobs represent around </a:t>
            </a:r>
            <a:r>
              <a:rPr lang="en" sz="2400" dirty="0"/>
              <a:t>37.31% </a:t>
            </a:r>
            <a:r>
              <a:rPr lang="en" dirty="0"/>
              <a:t>of total jobs in Tunisia.</a:t>
            </a:r>
          </a:p>
          <a:p>
            <a:pPr marL="0" indent="0"/>
            <a:r>
              <a:rPr lang="en" dirty="0"/>
              <a:t>And the number of people interested in this sector is ever growing just like the number of new technologies and frameworks. Also </a:t>
            </a:r>
            <a:r>
              <a:rPr lang="en-US" dirty="0"/>
              <a:t>digital platforms have revolutionized the way job offers are posted, searched, and analyzed.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
                                            <p:txEl>
                                              <p:pRg st="0" end="0"/>
                                            </p:txEl>
                                          </p:spTgt>
                                        </p:tgtEl>
                                        <p:attrNameLst>
                                          <p:attrName>style.visibility</p:attrName>
                                        </p:attrNameLst>
                                      </p:cBhvr>
                                      <p:to>
                                        <p:strVal val="visible"/>
                                      </p:to>
                                    </p:set>
                                    <p:animEffect transition="in" filter="fade">
                                      <p:cBhvr>
                                        <p:cTn id="7" dur="500"/>
                                        <p:tgtEl>
                                          <p:spTgt spid="77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8">
                                            <p:txEl>
                                              <p:pRg st="1" end="1"/>
                                            </p:txEl>
                                          </p:spTgt>
                                        </p:tgtEl>
                                        <p:attrNameLst>
                                          <p:attrName>style.visibility</p:attrName>
                                        </p:attrNameLst>
                                      </p:cBhvr>
                                      <p:to>
                                        <p:strVal val="visible"/>
                                      </p:to>
                                    </p:set>
                                    <p:animEffect transition="in" filter="fade">
                                      <p:cBhvr>
                                        <p:cTn id="10" dur="500"/>
                                        <p:tgtEl>
                                          <p:spTgt spid="7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Problematic</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785" name="Google Shape;785;p31"/>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Defining the issue and its current situation </a:t>
            </a: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4"/>
                                        </p:tgtEl>
                                        <p:attrNameLst>
                                          <p:attrName>style.visibility</p:attrName>
                                        </p:attrNameLst>
                                      </p:cBhvr>
                                      <p:to>
                                        <p:strVal val="visible"/>
                                      </p:to>
                                    </p:set>
                                    <p:animEffect transition="in" filter="fade">
                                      <p:cBhvr>
                                        <p:cTn id="7" dur="500"/>
                                        <p:tgtEl>
                                          <p:spTgt spid="784"/>
                                        </p:tgtEl>
                                      </p:cBhvr>
                                    </p:animEffect>
                                  </p:childTnLst>
                                </p:cTn>
                              </p:par>
                              <p:par>
                                <p:cTn id="8" presetID="10" presetClass="entr" presetSubtype="0" fill="hold" nodeType="withEffect">
                                  <p:stCondLst>
                                    <p:cond delay="0"/>
                                  </p:stCondLst>
                                  <p:childTnLst>
                                    <p:set>
                                      <p:cBhvr>
                                        <p:cTn id="9" dur="1" fill="hold">
                                          <p:stCondLst>
                                            <p:cond delay="0"/>
                                          </p:stCondLst>
                                        </p:cTn>
                                        <p:tgtEl>
                                          <p:spTgt spid="786"/>
                                        </p:tgtEl>
                                        <p:attrNameLst>
                                          <p:attrName>style.visibility</p:attrName>
                                        </p:attrNameLst>
                                      </p:cBhvr>
                                      <p:to>
                                        <p:strVal val="visible"/>
                                      </p:to>
                                    </p:set>
                                    <p:animEffect transition="in" filter="fade">
                                      <p:cBhvr>
                                        <p:cTn id="10" dur="500"/>
                                        <p:tgtEl>
                                          <p:spTgt spid="7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3"/>
                                        </p:tgtEl>
                                        <p:attrNameLst>
                                          <p:attrName>style.visibility</p:attrName>
                                        </p:attrNameLst>
                                      </p:cBhvr>
                                      <p:to>
                                        <p:strVal val="visible"/>
                                      </p:to>
                                    </p:set>
                                    <p:animEffect transition="in" filter="fade">
                                      <p:cBhvr>
                                        <p:cTn id="13" dur="500"/>
                                        <p:tgtEl>
                                          <p:spTgt spid="7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5">
                                            <p:txEl>
                                              <p:pRg st="0" end="0"/>
                                            </p:txEl>
                                          </p:spTgt>
                                        </p:tgtEl>
                                        <p:attrNameLst>
                                          <p:attrName>style.visibility</p:attrName>
                                        </p:attrNameLst>
                                      </p:cBhvr>
                                      <p:to>
                                        <p:strVal val="visible"/>
                                      </p:to>
                                    </p:set>
                                    <p:animEffect transition="in" filter="fade">
                                      <p:cBhvr>
                                        <p:cTn id="16" dur="500"/>
                                        <p:tgtEl>
                                          <p:spTgt spid="7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p:bldP spid="784" grpId="0"/>
      <p:bldP spid="78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499020" y="208805"/>
            <a:ext cx="43602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unclear state and blurry future of the IT market</a:t>
            </a:r>
            <a:endParaRPr dirty="0"/>
          </a:p>
        </p:txBody>
      </p:sp>
      <p:sp>
        <p:nvSpPr>
          <p:cNvPr id="885" name="Google Shape;885;p32"/>
          <p:cNvSpPr txBox="1">
            <a:spLocks noGrp="1"/>
          </p:cNvSpPr>
          <p:nvPr>
            <p:ph type="subTitle" idx="1"/>
          </p:nvPr>
        </p:nvSpPr>
        <p:spPr>
          <a:xfrm>
            <a:off x="499020" y="1668580"/>
            <a:ext cx="4735920"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Determining the most in demand technologies or the future proof careers in Tunisia is a very complex task.  It is difficult to answer these question :</a:t>
            </a:r>
            <a:endParaRPr dirty="0"/>
          </a:p>
          <a:p>
            <a:pPr marL="0" lvl="0" indent="0" algn="l" rtl="0">
              <a:spcBef>
                <a:spcPts val="0"/>
              </a:spcBef>
              <a:spcAft>
                <a:spcPts val="0"/>
              </a:spcAft>
              <a:buNone/>
            </a:pPr>
            <a:endParaRPr dirty="0"/>
          </a:p>
          <a:p>
            <a:pPr marL="457200" lvl="0" indent="-330200" algn="l" rtl="0">
              <a:spcBef>
                <a:spcPts val="0"/>
              </a:spcBef>
              <a:spcAft>
                <a:spcPts val="0"/>
              </a:spcAft>
              <a:buSzPts val="1600"/>
              <a:buChar char="●"/>
            </a:pPr>
            <a:r>
              <a:rPr lang="en-US" dirty="0"/>
              <a:t>Which IT domain is the most in demand ?</a:t>
            </a:r>
            <a:endParaRPr dirty="0"/>
          </a:p>
          <a:p>
            <a:pPr marL="457200" lvl="0" indent="-330200" algn="l" rtl="0">
              <a:spcBef>
                <a:spcPts val="0"/>
              </a:spcBef>
              <a:spcAft>
                <a:spcPts val="0"/>
              </a:spcAft>
              <a:buSzPts val="1600"/>
              <a:buChar char="●"/>
            </a:pPr>
            <a:r>
              <a:rPr lang="en-US" dirty="0"/>
              <a:t>What are the trending technologies ?</a:t>
            </a:r>
            <a:endParaRPr dirty="0"/>
          </a:p>
          <a:p>
            <a:pPr marL="457200" lvl="0" indent="-330200" algn="l" rtl="0">
              <a:spcBef>
                <a:spcPts val="0"/>
              </a:spcBef>
              <a:spcAft>
                <a:spcPts val="0"/>
              </a:spcAft>
              <a:buSzPts val="1600"/>
              <a:buChar char="●"/>
            </a:pPr>
            <a:r>
              <a:rPr lang="en-US" dirty="0"/>
              <a:t>Where are most IT jobs located ?</a:t>
            </a:r>
          </a:p>
          <a:p>
            <a:pPr marL="457200" lvl="0" indent="-330200" algn="l" rtl="0">
              <a:spcBef>
                <a:spcPts val="0"/>
              </a:spcBef>
              <a:spcAft>
                <a:spcPts val="0"/>
              </a:spcAft>
              <a:buSzPts val="1600"/>
              <a:buChar char="●"/>
            </a:pPr>
            <a:r>
              <a:rPr lang="en-US" dirty="0"/>
              <a:t>What are the IT jobs salaries expectations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Although there have been some attempts to solve this problem, they appear to miss the mark significantly</a:t>
            </a:r>
            <a:endParaRPr dirty="0"/>
          </a:p>
        </p:txBody>
      </p:sp>
      <p:pic>
        <p:nvPicPr>
          <p:cNvPr id="1026" name="Picture 2">
            <a:extLst>
              <a:ext uri="{FF2B5EF4-FFF2-40B4-BE49-F238E27FC236}">
                <a16:creationId xmlns:a16="http://schemas.microsoft.com/office/drawing/2014/main" id="{96F0B2DE-C837-F192-D92B-1D58846E0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147" y="1383337"/>
            <a:ext cx="3848905" cy="2708025"/>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4"/>
                                        </p:tgtEl>
                                        <p:attrNameLst>
                                          <p:attrName>style.visibility</p:attrName>
                                        </p:attrNameLst>
                                      </p:cBhvr>
                                      <p:to>
                                        <p:strVal val="visible"/>
                                      </p:to>
                                    </p:set>
                                    <p:animEffect transition="in" filter="fade">
                                      <p:cBhvr>
                                        <p:cTn id="7" dur="500"/>
                                        <p:tgtEl>
                                          <p:spTgt spid="884"/>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5">
                                            <p:txEl>
                                              <p:pRg st="0" end="0"/>
                                            </p:txEl>
                                          </p:spTgt>
                                        </p:tgtEl>
                                        <p:attrNameLst>
                                          <p:attrName>style.visibility</p:attrName>
                                        </p:attrNameLst>
                                      </p:cBhvr>
                                      <p:to>
                                        <p:strVal val="visible"/>
                                      </p:to>
                                    </p:set>
                                    <p:animEffect transition="in" filter="fade">
                                      <p:cBhvr>
                                        <p:cTn id="15" dur="500"/>
                                        <p:tgtEl>
                                          <p:spTgt spid="88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5">
                                            <p:txEl>
                                              <p:pRg st="2" end="2"/>
                                            </p:txEl>
                                          </p:spTgt>
                                        </p:tgtEl>
                                        <p:attrNameLst>
                                          <p:attrName>style.visibility</p:attrName>
                                        </p:attrNameLst>
                                      </p:cBhvr>
                                      <p:to>
                                        <p:strVal val="visible"/>
                                      </p:to>
                                    </p:set>
                                    <p:animEffect transition="in" filter="fade">
                                      <p:cBhvr>
                                        <p:cTn id="20" dur="500"/>
                                        <p:tgtEl>
                                          <p:spTgt spid="88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85">
                                            <p:txEl>
                                              <p:pRg st="3" end="3"/>
                                            </p:txEl>
                                          </p:spTgt>
                                        </p:tgtEl>
                                        <p:attrNameLst>
                                          <p:attrName>style.visibility</p:attrName>
                                        </p:attrNameLst>
                                      </p:cBhvr>
                                      <p:to>
                                        <p:strVal val="visible"/>
                                      </p:to>
                                    </p:set>
                                    <p:animEffect transition="in" filter="fade">
                                      <p:cBhvr>
                                        <p:cTn id="23" dur="500"/>
                                        <p:tgtEl>
                                          <p:spTgt spid="88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5">
                                            <p:txEl>
                                              <p:pRg st="4" end="4"/>
                                            </p:txEl>
                                          </p:spTgt>
                                        </p:tgtEl>
                                        <p:attrNameLst>
                                          <p:attrName>style.visibility</p:attrName>
                                        </p:attrNameLst>
                                      </p:cBhvr>
                                      <p:to>
                                        <p:strVal val="visible"/>
                                      </p:to>
                                    </p:set>
                                    <p:animEffect transition="in" filter="fade">
                                      <p:cBhvr>
                                        <p:cTn id="26" dur="500"/>
                                        <p:tgtEl>
                                          <p:spTgt spid="88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85">
                                            <p:txEl>
                                              <p:pRg st="5" end="5"/>
                                            </p:txEl>
                                          </p:spTgt>
                                        </p:tgtEl>
                                        <p:attrNameLst>
                                          <p:attrName>style.visibility</p:attrName>
                                        </p:attrNameLst>
                                      </p:cBhvr>
                                      <p:to>
                                        <p:strVal val="visible"/>
                                      </p:to>
                                    </p:set>
                                    <p:animEffect transition="in" filter="fade">
                                      <p:cBhvr>
                                        <p:cTn id="29" dur="500"/>
                                        <p:tgtEl>
                                          <p:spTgt spid="88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85">
                                            <p:txEl>
                                              <p:pRg st="7" end="7"/>
                                            </p:txEl>
                                          </p:spTgt>
                                        </p:tgtEl>
                                        <p:attrNameLst>
                                          <p:attrName>style.visibility</p:attrName>
                                        </p:attrNameLst>
                                      </p:cBhvr>
                                      <p:to>
                                        <p:strVal val="visible"/>
                                      </p:to>
                                    </p:set>
                                    <p:animEffect transition="in" filter="fade">
                                      <p:cBhvr>
                                        <p:cTn id="34" dur="500"/>
                                        <p:tgtEl>
                                          <p:spTgt spid="88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existing options</a:t>
            </a:r>
            <a:endParaRPr dirty="0"/>
          </a:p>
        </p:txBody>
      </p:sp>
      <p:sp>
        <p:nvSpPr>
          <p:cNvPr id="892" name="Google Shape;892;p33"/>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jobs in different domains are being posted all the time. With no tracking or whatsoever. </a:t>
            </a:r>
            <a:endParaRPr dirty="0"/>
          </a:p>
        </p:txBody>
      </p:sp>
      <p:sp>
        <p:nvSpPr>
          <p:cNvPr id="893" name="Google Shape;893;p33"/>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
            </a:r>
            <a:r>
              <a:rPr lang="en" dirty="0"/>
              <a:t>eports were made to visualize the shape of the IT market. However they are always limited to a certain period of time.</a:t>
            </a:r>
            <a:endParaRPr dirty="0"/>
          </a:p>
        </p:txBody>
      </p:sp>
      <p:sp>
        <p:nvSpPr>
          <p:cNvPr id="894" name="Google Shape;894;p33"/>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Period limited reports on the IT market</a:t>
            </a:r>
            <a:endParaRPr dirty="0"/>
          </a:p>
        </p:txBody>
      </p:sp>
      <p:sp>
        <p:nvSpPr>
          <p:cNvPr id="895" name="Google Shape;895;p33"/>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IT jobs posting platforms</a:t>
            </a:r>
            <a:endParaRPr dirty="0"/>
          </a:p>
        </p:txBody>
      </p:sp>
      <p:sp>
        <p:nvSpPr>
          <p:cNvPr id="896" name="Google Shape;896;p33"/>
          <p:cNvSpPr/>
          <p:nvPr/>
        </p:nvSpPr>
        <p:spPr>
          <a:xfrm>
            <a:off x="1125376" y="1594506"/>
            <a:ext cx="381468" cy="335163"/>
          </a:xfrm>
          <a:custGeom>
            <a:avLst/>
            <a:gdLst/>
            <a:ahLst/>
            <a:cxnLst/>
            <a:rect l="l" t="t" r="r" b="b"/>
            <a:pathLst>
              <a:path w="346" h="304" extrusionOk="0">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3"/>
          <p:cNvSpPr/>
          <p:nvPr/>
        </p:nvSpPr>
        <p:spPr>
          <a:xfrm>
            <a:off x="5094831" y="1554813"/>
            <a:ext cx="382570" cy="374853"/>
          </a:xfrm>
          <a:custGeom>
            <a:avLst/>
            <a:gdLst/>
            <a:ahLst/>
            <a:cxnLst/>
            <a:rect l="l" t="t" r="r" b="b"/>
            <a:pathLst>
              <a:path w="347" h="340" extrusionOk="0">
                <a:moveTo>
                  <a:pt x="173" y="0"/>
                </a:moveTo>
                <a:lnTo>
                  <a:pt x="0" y="129"/>
                </a:lnTo>
                <a:lnTo>
                  <a:pt x="64" y="340"/>
                </a:lnTo>
                <a:lnTo>
                  <a:pt x="285" y="340"/>
                </a:lnTo>
                <a:lnTo>
                  <a:pt x="347" y="129"/>
                </a:lnTo>
                <a:lnTo>
                  <a:pt x="173" y="0"/>
                </a:lnTo>
                <a:close/>
                <a:moveTo>
                  <a:pt x="271" y="145"/>
                </a:moveTo>
                <a:lnTo>
                  <a:pt x="183" y="81"/>
                </a:lnTo>
                <a:lnTo>
                  <a:pt x="183" y="31"/>
                </a:lnTo>
                <a:lnTo>
                  <a:pt x="313" y="129"/>
                </a:lnTo>
                <a:lnTo>
                  <a:pt x="271" y="145"/>
                </a:lnTo>
                <a:close/>
                <a:moveTo>
                  <a:pt x="225" y="257"/>
                </a:moveTo>
                <a:lnTo>
                  <a:pt x="123" y="257"/>
                </a:lnTo>
                <a:lnTo>
                  <a:pt x="90" y="159"/>
                </a:lnTo>
                <a:lnTo>
                  <a:pt x="173" y="100"/>
                </a:lnTo>
                <a:lnTo>
                  <a:pt x="256" y="159"/>
                </a:lnTo>
                <a:lnTo>
                  <a:pt x="225" y="257"/>
                </a:lnTo>
                <a:close/>
                <a:moveTo>
                  <a:pt x="164" y="81"/>
                </a:moveTo>
                <a:lnTo>
                  <a:pt x="76" y="145"/>
                </a:lnTo>
                <a:lnTo>
                  <a:pt x="36" y="129"/>
                </a:lnTo>
                <a:lnTo>
                  <a:pt x="164" y="31"/>
                </a:lnTo>
                <a:lnTo>
                  <a:pt x="164" y="81"/>
                </a:lnTo>
                <a:close/>
                <a:moveTo>
                  <a:pt x="71" y="164"/>
                </a:moveTo>
                <a:lnTo>
                  <a:pt x="104" y="266"/>
                </a:lnTo>
                <a:lnTo>
                  <a:pt x="74" y="307"/>
                </a:lnTo>
                <a:lnTo>
                  <a:pt x="29" y="150"/>
                </a:lnTo>
                <a:lnTo>
                  <a:pt x="71" y="164"/>
                </a:lnTo>
                <a:close/>
                <a:moveTo>
                  <a:pt x="121" y="278"/>
                </a:moveTo>
                <a:lnTo>
                  <a:pt x="228" y="278"/>
                </a:lnTo>
                <a:lnTo>
                  <a:pt x="256" y="319"/>
                </a:lnTo>
                <a:lnTo>
                  <a:pt x="90" y="319"/>
                </a:lnTo>
                <a:lnTo>
                  <a:pt x="121" y="278"/>
                </a:lnTo>
                <a:close/>
                <a:moveTo>
                  <a:pt x="244" y="266"/>
                </a:moveTo>
                <a:lnTo>
                  <a:pt x="278" y="164"/>
                </a:lnTo>
                <a:lnTo>
                  <a:pt x="320" y="150"/>
                </a:lnTo>
                <a:lnTo>
                  <a:pt x="273" y="307"/>
                </a:lnTo>
                <a:lnTo>
                  <a:pt x="244" y="26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3">
                                            <p:txEl>
                                              <p:pRg st="0" end="0"/>
                                            </p:txEl>
                                          </p:spTgt>
                                        </p:tgtEl>
                                        <p:attrNameLst>
                                          <p:attrName>style.visibility</p:attrName>
                                        </p:attrNameLst>
                                      </p:cBhvr>
                                      <p:to>
                                        <p:strVal val="visible"/>
                                      </p:to>
                                    </p:set>
                                    <p:animEffect transition="in" filter="fade">
                                      <p:cBhvr>
                                        <p:cTn id="7" dur="500"/>
                                        <p:tgtEl>
                                          <p:spTgt spid="89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4">
                                            <p:txEl>
                                              <p:pRg st="0" end="0"/>
                                            </p:txEl>
                                          </p:spTgt>
                                        </p:tgtEl>
                                        <p:attrNameLst>
                                          <p:attrName>style.visibility</p:attrName>
                                        </p:attrNameLst>
                                      </p:cBhvr>
                                      <p:to>
                                        <p:strVal val="visible"/>
                                      </p:to>
                                    </p:set>
                                    <p:animEffect transition="in" filter="fade">
                                      <p:cBhvr>
                                        <p:cTn id="10" dur="500"/>
                                        <p:tgtEl>
                                          <p:spTgt spid="89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6"/>
                                        </p:tgtEl>
                                        <p:attrNameLst>
                                          <p:attrName>style.visibility</p:attrName>
                                        </p:attrNameLst>
                                      </p:cBhvr>
                                      <p:to>
                                        <p:strVal val="visible"/>
                                      </p:to>
                                    </p:set>
                                    <p:animEffect transition="in" filter="fade">
                                      <p:cBhvr>
                                        <p:cTn id="13" dur="500"/>
                                        <p:tgtEl>
                                          <p:spTgt spid="89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92">
                                            <p:txEl>
                                              <p:pRg st="0" end="0"/>
                                            </p:txEl>
                                          </p:spTgt>
                                        </p:tgtEl>
                                        <p:attrNameLst>
                                          <p:attrName>style.visibility</p:attrName>
                                        </p:attrNameLst>
                                      </p:cBhvr>
                                      <p:to>
                                        <p:strVal val="visible"/>
                                      </p:to>
                                    </p:set>
                                    <p:animEffect transition="in" filter="fade">
                                      <p:cBhvr>
                                        <p:cTn id="18" dur="500"/>
                                        <p:tgtEl>
                                          <p:spTgt spid="892">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95">
                                            <p:txEl>
                                              <p:pRg st="0" end="0"/>
                                            </p:txEl>
                                          </p:spTgt>
                                        </p:tgtEl>
                                        <p:attrNameLst>
                                          <p:attrName>style.visibility</p:attrName>
                                        </p:attrNameLst>
                                      </p:cBhvr>
                                      <p:to>
                                        <p:strVal val="visible"/>
                                      </p:to>
                                    </p:set>
                                    <p:animEffect transition="in" filter="fade">
                                      <p:cBhvr>
                                        <p:cTn id="21" dur="500"/>
                                        <p:tgtEl>
                                          <p:spTgt spid="89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97"/>
                                        </p:tgtEl>
                                        <p:attrNameLst>
                                          <p:attrName>style.visibility</p:attrName>
                                        </p:attrNameLst>
                                      </p:cBhvr>
                                      <p:to>
                                        <p:strVal val="visible"/>
                                      </p:to>
                                    </p:set>
                                    <p:animEffect transition="in" filter="fade">
                                      <p:cBhvr>
                                        <p:cTn id="24"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 grpId="0" build="p"/>
      <p:bldP spid="893" grpId="0" build="p"/>
      <p:bldP spid="894" grpId="0" build="p"/>
      <p:bldP spid="895" grpId="0" build="p"/>
      <p:bldP spid="896" grpId="0" animBg="1"/>
      <p:bldP spid="8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Solution and methodology</a:t>
            </a:r>
            <a:endParaRPr sz="4100" dirty="0"/>
          </a:p>
        </p:txBody>
      </p:sp>
      <p:grpSp>
        <p:nvGrpSpPr>
          <p:cNvPr id="920" name="Google Shape;920;p35"/>
          <p:cNvGrpSpPr/>
          <p:nvPr/>
        </p:nvGrpSpPr>
        <p:grpSpPr>
          <a:xfrm>
            <a:off x="4817053" y="290718"/>
            <a:ext cx="3897567" cy="4009205"/>
            <a:chOff x="4817053" y="290718"/>
            <a:chExt cx="3897567" cy="4009205"/>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Google Shape;785;p31">
            <a:extLst>
              <a:ext uri="{FF2B5EF4-FFF2-40B4-BE49-F238E27FC236}">
                <a16:creationId xmlns:a16="http://schemas.microsoft.com/office/drawing/2014/main" id="{F3A3BE76-CFCD-7645-6638-D55EA5AD8673}"/>
              </a:ext>
            </a:extLst>
          </p:cNvPr>
          <p:cNvSpPr txBox="1">
            <a:spLocks/>
          </p:cNvSpPr>
          <p:nvPr/>
        </p:nvSpPr>
        <p:spPr>
          <a:xfrm>
            <a:off x="737849" y="3411644"/>
            <a:ext cx="4559700"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Process and steps to achieve this project</a:t>
            </a:r>
          </a:p>
        </p:txBody>
      </p:sp>
      <p:sp>
        <p:nvSpPr>
          <p:cNvPr id="3" name="Google Shape;784;p31">
            <a:extLst>
              <a:ext uri="{FF2B5EF4-FFF2-40B4-BE49-F238E27FC236}">
                <a16:creationId xmlns:a16="http://schemas.microsoft.com/office/drawing/2014/main" id="{5AC02FD4-85A1-DB5B-8E48-DDD3BD169706}"/>
              </a:ext>
            </a:extLst>
          </p:cNvPr>
          <p:cNvSpPr txBox="1">
            <a:spLocks/>
          </p:cNvSpPr>
          <p:nvPr/>
        </p:nvSpPr>
        <p:spPr>
          <a:xfrm>
            <a:off x="712210" y="1063371"/>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400" dirty="0">
                <a:solidFill>
                  <a:srgbClr val="4C69B2"/>
                </a:solidFill>
                <a:latin typeface="Baloo 2 ExtraBold" panose="020B0604020202020204" charset="0"/>
                <a:cs typeface="Baloo 2 ExtraBold" panose="020B0604020202020204" charset="0"/>
              </a:rPr>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9"/>
                                        </p:tgtEl>
                                        <p:attrNameLst>
                                          <p:attrName>style.visibility</p:attrName>
                                        </p:attrNameLst>
                                      </p:cBhvr>
                                      <p:to>
                                        <p:strVal val="visible"/>
                                      </p:to>
                                    </p:set>
                                    <p:animEffect transition="in" filter="fade">
                                      <p:cBhvr>
                                        <p:cTn id="7" dur="500"/>
                                        <p:tgtEl>
                                          <p:spTgt spid="919"/>
                                        </p:tgtEl>
                                      </p:cBhvr>
                                    </p:animEffect>
                                  </p:childTnLst>
                                </p:cTn>
                              </p:par>
                              <p:par>
                                <p:cTn id="8" presetID="10" presetClass="entr" presetSubtype="0" fill="hold" nodeType="withEffect">
                                  <p:stCondLst>
                                    <p:cond delay="0"/>
                                  </p:stCondLst>
                                  <p:childTnLst>
                                    <p:set>
                                      <p:cBhvr>
                                        <p:cTn id="9" dur="1" fill="hold">
                                          <p:stCondLst>
                                            <p:cond delay="0"/>
                                          </p:stCondLst>
                                        </p:cTn>
                                        <p:tgtEl>
                                          <p:spTgt spid="920"/>
                                        </p:tgtEl>
                                        <p:attrNameLst>
                                          <p:attrName>style.visibility</p:attrName>
                                        </p:attrNameLst>
                                      </p:cBhvr>
                                      <p:to>
                                        <p:strVal val="visible"/>
                                      </p:to>
                                    </p:set>
                                    <p:animEffect transition="in" filter="fade">
                                      <p:cBhvr>
                                        <p:cTn id="10" dur="500"/>
                                        <p:tgtEl>
                                          <p:spTgt spid="9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4"/>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Keeps track of the every day state of the IT market</a:t>
            </a:r>
            <a:endParaRPr dirty="0"/>
          </a:p>
        </p:txBody>
      </p:sp>
      <p:sp>
        <p:nvSpPr>
          <p:cNvPr id="904" name="Google Shape;904;p34"/>
          <p:cNvSpPr txBox="1">
            <a:spLocks noGrp="1"/>
          </p:cNvSpPr>
          <p:nvPr>
            <p:ph type="title"/>
          </p:nvPr>
        </p:nvSpPr>
        <p:spPr>
          <a:xfrm>
            <a:off x="719163" y="19195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 </a:t>
            </a:r>
            <a:br>
              <a:rPr lang="en" dirty="0"/>
            </a:br>
            <a:r>
              <a:rPr lang="en" dirty="0"/>
              <a:t>Analytical Dashboard</a:t>
            </a:r>
            <a:endParaRPr dirty="0"/>
          </a:p>
        </p:txBody>
      </p:sp>
      <p:sp>
        <p:nvSpPr>
          <p:cNvPr id="905" name="Google Shape;905;p34"/>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Built with the latest technologies</a:t>
            </a:r>
            <a:endParaRPr dirty="0"/>
          </a:p>
        </p:txBody>
      </p:sp>
      <p:sp>
        <p:nvSpPr>
          <p:cNvPr id="906" name="Google Shape;906;p34"/>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Charts that are interactable for a better exploration</a:t>
            </a:r>
            <a:endParaRPr dirty="0"/>
          </a:p>
        </p:txBody>
      </p:sp>
      <p:sp>
        <p:nvSpPr>
          <p:cNvPr id="907" name="Google Shape;907;p34"/>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Based on multiple data sources and various chart types</a:t>
            </a:r>
          </a:p>
          <a:p>
            <a:pPr marL="0" lvl="0" indent="0" algn="l" rtl="0">
              <a:spcBef>
                <a:spcPts val="0"/>
              </a:spcBef>
              <a:spcAft>
                <a:spcPts val="0"/>
              </a:spcAft>
              <a:buNone/>
            </a:pPr>
            <a:r>
              <a:rPr lang="en" dirty="0"/>
              <a:t> </a:t>
            </a:r>
            <a:endParaRPr dirty="0"/>
          </a:p>
        </p:txBody>
      </p:sp>
      <p:sp>
        <p:nvSpPr>
          <p:cNvPr id="909" name="Google Shape;909;p34"/>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Modern</a:t>
            </a:r>
            <a:endParaRPr dirty="0"/>
          </a:p>
        </p:txBody>
      </p:sp>
      <p:sp>
        <p:nvSpPr>
          <p:cNvPr id="910" name="Google Shape;910;p34"/>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Up-to-date</a:t>
            </a:r>
            <a:endParaRPr dirty="0"/>
          </a:p>
        </p:txBody>
      </p:sp>
      <p:sp>
        <p:nvSpPr>
          <p:cNvPr id="912" name="Google Shape;912;p34"/>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Interactive</a:t>
            </a:r>
            <a:endParaRPr dirty="0"/>
          </a:p>
        </p:txBody>
      </p:sp>
      <p:sp>
        <p:nvSpPr>
          <p:cNvPr id="913" name="Google Shape;913;p34"/>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Insightful</a:t>
            </a:r>
            <a:endParaRPr dirty="0"/>
          </a:p>
        </p:txBody>
      </p:sp>
      <p:pic>
        <p:nvPicPr>
          <p:cNvPr id="3" name="Picture 2" descr="A computer with a screen showing graphs and diagrams&#10;&#10;Description automatically generated">
            <a:extLst>
              <a:ext uri="{FF2B5EF4-FFF2-40B4-BE49-F238E27FC236}">
                <a16:creationId xmlns:a16="http://schemas.microsoft.com/office/drawing/2014/main" id="{75C0D29A-15D3-861E-0FA2-A1F0B010B48F}"/>
              </a:ext>
            </a:extLst>
          </p:cNvPr>
          <p:cNvPicPr>
            <a:picLocks noChangeAspect="1"/>
          </p:cNvPicPr>
          <p:nvPr/>
        </p:nvPicPr>
        <p:blipFill>
          <a:blip r:embed="rId3"/>
          <a:stretch>
            <a:fillRect/>
          </a:stretch>
        </p:blipFill>
        <p:spPr>
          <a:xfrm>
            <a:off x="5678298" y="602558"/>
            <a:ext cx="3469792" cy="3118914"/>
          </a:xfrm>
          <a:prstGeom prst="rect">
            <a:avLst/>
          </a:prstGeom>
        </p:spPr>
      </p:pic>
      <p:grpSp>
        <p:nvGrpSpPr>
          <p:cNvPr id="4" name="Google Shape;1609;p47">
            <a:extLst>
              <a:ext uri="{FF2B5EF4-FFF2-40B4-BE49-F238E27FC236}">
                <a16:creationId xmlns:a16="http://schemas.microsoft.com/office/drawing/2014/main" id="{C16EB34E-01B0-9BAE-D204-2FE3FD518DE0}"/>
              </a:ext>
            </a:extLst>
          </p:cNvPr>
          <p:cNvGrpSpPr/>
          <p:nvPr/>
        </p:nvGrpSpPr>
        <p:grpSpPr>
          <a:xfrm>
            <a:off x="4740404" y="3302720"/>
            <a:ext cx="382570" cy="291062"/>
            <a:chOff x="2344935" y="1458708"/>
            <a:chExt cx="382570" cy="291062"/>
          </a:xfrm>
        </p:grpSpPr>
        <p:sp>
          <p:nvSpPr>
            <p:cNvPr id="5" name="Google Shape;1610;p47">
              <a:extLst>
                <a:ext uri="{FF2B5EF4-FFF2-40B4-BE49-F238E27FC236}">
                  <a16:creationId xmlns:a16="http://schemas.microsoft.com/office/drawing/2014/main" id="{AC525B4C-B797-2714-DE8B-48B526FCCA08}"/>
                </a:ext>
              </a:extLst>
            </p:cNvPr>
            <p:cNvSpPr/>
            <p:nvPr/>
          </p:nvSpPr>
          <p:spPr>
            <a:xfrm>
              <a:off x="2344935" y="1458708"/>
              <a:ext cx="382570" cy="291062"/>
            </a:xfrm>
            <a:custGeom>
              <a:avLst/>
              <a:gdLst/>
              <a:ahLst/>
              <a:cxnLst/>
              <a:rect l="l" t="t" r="r" b="b"/>
              <a:pathLst>
                <a:path w="146" h="111" extrusionOk="0">
                  <a:moveTo>
                    <a:pt x="102" y="8"/>
                  </a:moveTo>
                  <a:cubicBezTo>
                    <a:pt x="92" y="3"/>
                    <a:pt x="83" y="0"/>
                    <a:pt x="73" y="0"/>
                  </a:cubicBezTo>
                  <a:cubicBezTo>
                    <a:pt x="64" y="0"/>
                    <a:pt x="54" y="3"/>
                    <a:pt x="45" y="8"/>
                  </a:cubicBezTo>
                  <a:cubicBezTo>
                    <a:pt x="27" y="18"/>
                    <a:pt x="11" y="37"/>
                    <a:pt x="0" y="55"/>
                  </a:cubicBezTo>
                  <a:cubicBezTo>
                    <a:pt x="11" y="73"/>
                    <a:pt x="27" y="92"/>
                    <a:pt x="45" y="102"/>
                  </a:cubicBezTo>
                  <a:cubicBezTo>
                    <a:pt x="54" y="108"/>
                    <a:pt x="64" y="111"/>
                    <a:pt x="73" y="111"/>
                  </a:cubicBezTo>
                  <a:cubicBezTo>
                    <a:pt x="83" y="111"/>
                    <a:pt x="92" y="108"/>
                    <a:pt x="102" y="102"/>
                  </a:cubicBezTo>
                  <a:cubicBezTo>
                    <a:pt x="119" y="92"/>
                    <a:pt x="136" y="73"/>
                    <a:pt x="146" y="55"/>
                  </a:cubicBezTo>
                  <a:cubicBezTo>
                    <a:pt x="135" y="37"/>
                    <a:pt x="119" y="18"/>
                    <a:pt x="102" y="8"/>
                  </a:cubicBezTo>
                  <a:close/>
                  <a:moveTo>
                    <a:pt x="73" y="102"/>
                  </a:moveTo>
                  <a:cubicBezTo>
                    <a:pt x="43" y="102"/>
                    <a:pt x="17" y="65"/>
                    <a:pt x="10" y="55"/>
                  </a:cubicBezTo>
                  <a:cubicBezTo>
                    <a:pt x="17" y="46"/>
                    <a:pt x="43" y="8"/>
                    <a:pt x="73" y="8"/>
                  </a:cubicBezTo>
                  <a:cubicBezTo>
                    <a:pt x="104" y="8"/>
                    <a:pt x="130" y="46"/>
                    <a:pt x="136" y="55"/>
                  </a:cubicBezTo>
                  <a:cubicBezTo>
                    <a:pt x="130" y="65"/>
                    <a:pt x="104" y="102"/>
                    <a:pt x="73"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611;p47">
              <a:extLst>
                <a:ext uri="{FF2B5EF4-FFF2-40B4-BE49-F238E27FC236}">
                  <a16:creationId xmlns:a16="http://schemas.microsoft.com/office/drawing/2014/main" id="{5C85F308-4467-BADA-777C-EDF6E4E3C2E9}"/>
                </a:ext>
              </a:extLst>
            </p:cNvPr>
            <p:cNvSpPr/>
            <p:nvPr/>
          </p:nvSpPr>
          <p:spPr>
            <a:xfrm>
              <a:off x="2436444" y="1503911"/>
              <a:ext cx="201759" cy="201759"/>
            </a:xfrm>
            <a:custGeom>
              <a:avLst/>
              <a:gdLst/>
              <a:ahLst/>
              <a:cxnLst/>
              <a:rect l="l" t="t" r="r" b="b"/>
              <a:pathLst>
                <a:path w="77" h="77" extrusionOk="0">
                  <a:moveTo>
                    <a:pt x="38" y="0"/>
                  </a:moveTo>
                  <a:cubicBezTo>
                    <a:pt x="17" y="0"/>
                    <a:pt x="0" y="17"/>
                    <a:pt x="0" y="38"/>
                  </a:cubicBezTo>
                  <a:cubicBezTo>
                    <a:pt x="0" y="59"/>
                    <a:pt x="17" y="77"/>
                    <a:pt x="38" y="77"/>
                  </a:cubicBezTo>
                  <a:cubicBezTo>
                    <a:pt x="59" y="77"/>
                    <a:pt x="77" y="59"/>
                    <a:pt x="77" y="38"/>
                  </a:cubicBezTo>
                  <a:cubicBezTo>
                    <a:pt x="77" y="17"/>
                    <a:pt x="59" y="0"/>
                    <a:pt x="38" y="0"/>
                  </a:cubicBezTo>
                  <a:close/>
                  <a:moveTo>
                    <a:pt x="68" y="34"/>
                  </a:moveTo>
                  <a:cubicBezTo>
                    <a:pt x="59" y="34"/>
                    <a:pt x="59" y="34"/>
                    <a:pt x="59" y="34"/>
                  </a:cubicBezTo>
                  <a:cubicBezTo>
                    <a:pt x="57" y="26"/>
                    <a:pt x="51" y="19"/>
                    <a:pt x="43" y="17"/>
                  </a:cubicBezTo>
                  <a:cubicBezTo>
                    <a:pt x="43" y="9"/>
                    <a:pt x="43" y="9"/>
                    <a:pt x="43" y="9"/>
                  </a:cubicBezTo>
                  <a:cubicBezTo>
                    <a:pt x="56" y="11"/>
                    <a:pt x="66" y="21"/>
                    <a:pt x="68" y="34"/>
                  </a:cubicBezTo>
                  <a:close/>
                  <a:moveTo>
                    <a:pt x="25" y="38"/>
                  </a:moveTo>
                  <a:cubicBezTo>
                    <a:pt x="25" y="31"/>
                    <a:pt x="31" y="25"/>
                    <a:pt x="38" y="25"/>
                  </a:cubicBezTo>
                  <a:cubicBezTo>
                    <a:pt x="45" y="25"/>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2"/>
                    <a:pt x="18" y="47"/>
                    <a:pt x="20" y="50"/>
                  </a:cubicBezTo>
                  <a:cubicBezTo>
                    <a:pt x="14" y="56"/>
                    <a:pt x="14" y="56"/>
                    <a:pt x="14" y="56"/>
                  </a:cubicBezTo>
                  <a:cubicBezTo>
                    <a:pt x="11" y="51"/>
                    <a:pt x="8" y="45"/>
                    <a:pt x="8" y="38"/>
                  </a:cubicBezTo>
                  <a:cubicBezTo>
                    <a:pt x="8" y="23"/>
                    <a:pt x="20" y="11"/>
                    <a:pt x="34" y="9"/>
                  </a:cubicBezTo>
                  <a:close/>
                  <a:moveTo>
                    <a:pt x="38" y="68"/>
                  </a:moveTo>
                  <a:cubicBezTo>
                    <a:pt x="32" y="68"/>
                    <a:pt x="25" y="66"/>
                    <a:pt x="20" y="62"/>
                  </a:cubicBezTo>
                  <a:cubicBezTo>
                    <a:pt x="26" y="56"/>
                    <a:pt x="26" y="56"/>
                    <a:pt x="26" y="56"/>
                  </a:cubicBezTo>
                  <a:cubicBezTo>
                    <a:pt x="30" y="58"/>
                    <a:pt x="34" y="60"/>
                    <a:pt x="38" y="60"/>
                  </a:cubicBezTo>
                  <a:cubicBezTo>
                    <a:pt x="49" y="60"/>
                    <a:pt x="57" y="52"/>
                    <a:pt x="59" y="42"/>
                  </a:cubicBezTo>
                  <a:cubicBezTo>
                    <a:pt x="68" y="42"/>
                    <a:pt x="68" y="42"/>
                    <a:pt x="68" y="42"/>
                  </a:cubicBezTo>
                  <a:cubicBezTo>
                    <a:pt x="66" y="57"/>
                    <a:pt x="53" y="68"/>
                    <a:pt x="38" y="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 name="Google Shape;1509;p47">
            <a:extLst>
              <a:ext uri="{FF2B5EF4-FFF2-40B4-BE49-F238E27FC236}">
                <a16:creationId xmlns:a16="http://schemas.microsoft.com/office/drawing/2014/main" id="{ADB8FBB5-E18D-FEF2-97C5-C1DCF9660879}"/>
              </a:ext>
            </a:extLst>
          </p:cNvPr>
          <p:cNvGrpSpPr/>
          <p:nvPr/>
        </p:nvGrpSpPr>
        <p:grpSpPr>
          <a:xfrm>
            <a:off x="2038563" y="1476196"/>
            <a:ext cx="382570" cy="390288"/>
            <a:chOff x="5599536" y="2609727"/>
            <a:chExt cx="382570" cy="390288"/>
          </a:xfrm>
        </p:grpSpPr>
        <p:sp>
          <p:nvSpPr>
            <p:cNvPr id="24" name="Google Shape;1510;p47">
              <a:extLst>
                <a:ext uri="{FF2B5EF4-FFF2-40B4-BE49-F238E27FC236}">
                  <a16:creationId xmlns:a16="http://schemas.microsoft.com/office/drawing/2014/main" id="{726B7303-68C4-7473-01CE-FD64294E6409}"/>
                </a:ext>
              </a:extLst>
            </p:cNvPr>
            <p:cNvSpPr/>
            <p:nvPr/>
          </p:nvSpPr>
          <p:spPr>
            <a:xfrm>
              <a:off x="5599536" y="2609727"/>
              <a:ext cx="270115" cy="183016"/>
            </a:xfrm>
            <a:custGeom>
              <a:avLst/>
              <a:gdLst/>
              <a:ahLst/>
              <a:cxnLst/>
              <a:rect l="l" t="t" r="r" b="b"/>
              <a:pathLst>
                <a:path w="103" h="70" extrusionOk="0">
                  <a:moveTo>
                    <a:pt x="12" y="70"/>
                  </a:moveTo>
                  <a:cubicBezTo>
                    <a:pt x="30" y="52"/>
                    <a:pt x="30" y="52"/>
                    <a:pt x="30" y="52"/>
                  </a:cubicBezTo>
                  <a:cubicBezTo>
                    <a:pt x="28" y="49"/>
                    <a:pt x="28" y="49"/>
                    <a:pt x="28" y="49"/>
                  </a:cubicBezTo>
                  <a:cubicBezTo>
                    <a:pt x="25" y="44"/>
                    <a:pt x="25" y="37"/>
                    <a:pt x="30" y="33"/>
                  </a:cubicBezTo>
                  <a:cubicBezTo>
                    <a:pt x="35" y="28"/>
                    <a:pt x="43" y="28"/>
                    <a:pt x="48" y="33"/>
                  </a:cubicBezTo>
                  <a:cubicBezTo>
                    <a:pt x="85" y="70"/>
                    <a:pt x="85" y="70"/>
                    <a:pt x="85" y="70"/>
                  </a:cubicBezTo>
                  <a:cubicBezTo>
                    <a:pt x="103" y="52"/>
                    <a:pt x="103" y="52"/>
                    <a:pt x="103" y="52"/>
                  </a:cubicBezTo>
                  <a:cubicBezTo>
                    <a:pt x="66" y="15"/>
                    <a:pt x="66" y="15"/>
                    <a:pt x="66" y="15"/>
                  </a:cubicBezTo>
                  <a:cubicBezTo>
                    <a:pt x="51" y="0"/>
                    <a:pt x="27" y="0"/>
                    <a:pt x="12" y="15"/>
                  </a:cubicBezTo>
                  <a:cubicBezTo>
                    <a:pt x="5" y="21"/>
                    <a:pt x="1" y="31"/>
                    <a:pt x="1" y="40"/>
                  </a:cubicBezTo>
                  <a:cubicBezTo>
                    <a:pt x="0" y="50"/>
                    <a:pt x="3" y="59"/>
                    <a:pt x="9" y="66"/>
                  </a:cubicBezTo>
                  <a:lnTo>
                    <a:pt x="12" y="70"/>
                  </a:lnTo>
                  <a:close/>
                  <a:moveTo>
                    <a:pt x="18" y="21"/>
                  </a:moveTo>
                  <a:cubicBezTo>
                    <a:pt x="29" y="9"/>
                    <a:pt x="48" y="9"/>
                    <a:pt x="60" y="21"/>
                  </a:cubicBezTo>
                  <a:cubicBezTo>
                    <a:pt x="91" y="52"/>
                    <a:pt x="91" y="52"/>
                    <a:pt x="91" y="52"/>
                  </a:cubicBezTo>
                  <a:cubicBezTo>
                    <a:pt x="85" y="58"/>
                    <a:pt x="85" y="58"/>
                    <a:pt x="85" y="58"/>
                  </a:cubicBezTo>
                  <a:cubicBezTo>
                    <a:pt x="54" y="27"/>
                    <a:pt x="54" y="27"/>
                    <a:pt x="54" y="27"/>
                  </a:cubicBezTo>
                  <a:cubicBezTo>
                    <a:pt x="46" y="18"/>
                    <a:pt x="32" y="18"/>
                    <a:pt x="24" y="27"/>
                  </a:cubicBezTo>
                  <a:cubicBezTo>
                    <a:pt x="17" y="33"/>
                    <a:pt x="16" y="43"/>
                    <a:pt x="19" y="51"/>
                  </a:cubicBezTo>
                  <a:cubicBezTo>
                    <a:pt x="13" y="57"/>
                    <a:pt x="13" y="57"/>
                    <a:pt x="13" y="57"/>
                  </a:cubicBezTo>
                  <a:cubicBezTo>
                    <a:pt x="6" y="45"/>
                    <a:pt x="8" y="31"/>
                    <a:pt x="18" y="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511;p47">
              <a:extLst>
                <a:ext uri="{FF2B5EF4-FFF2-40B4-BE49-F238E27FC236}">
                  <a16:creationId xmlns:a16="http://schemas.microsoft.com/office/drawing/2014/main" id="{5651DB63-733C-E5CD-EDD9-2C6FBE01B5E8}"/>
                </a:ext>
              </a:extLst>
            </p:cNvPr>
            <p:cNvSpPr/>
            <p:nvPr/>
          </p:nvSpPr>
          <p:spPr>
            <a:xfrm>
              <a:off x="5602844" y="2729900"/>
              <a:ext cx="171991" cy="270115"/>
            </a:xfrm>
            <a:custGeom>
              <a:avLst/>
              <a:gdLst/>
              <a:ahLst/>
              <a:cxnLst/>
              <a:rect l="l" t="t" r="r" b="b"/>
              <a:pathLst>
                <a:path w="66" h="103" extrusionOk="0">
                  <a:moveTo>
                    <a:pt x="45" y="75"/>
                  </a:moveTo>
                  <a:cubicBezTo>
                    <a:pt x="41" y="78"/>
                    <a:pt x="34" y="78"/>
                    <a:pt x="29" y="74"/>
                  </a:cubicBezTo>
                  <a:cubicBezTo>
                    <a:pt x="29" y="74"/>
                    <a:pt x="29" y="74"/>
                    <a:pt x="29" y="74"/>
                  </a:cubicBezTo>
                  <a:cubicBezTo>
                    <a:pt x="24" y="69"/>
                    <a:pt x="24" y="60"/>
                    <a:pt x="29" y="55"/>
                  </a:cubicBezTo>
                  <a:cubicBezTo>
                    <a:pt x="66" y="18"/>
                    <a:pt x="66" y="18"/>
                    <a:pt x="66" y="18"/>
                  </a:cubicBezTo>
                  <a:cubicBezTo>
                    <a:pt x="48" y="0"/>
                    <a:pt x="48" y="0"/>
                    <a:pt x="48" y="0"/>
                  </a:cubicBezTo>
                  <a:cubicBezTo>
                    <a:pt x="11" y="37"/>
                    <a:pt x="11" y="37"/>
                    <a:pt x="11" y="37"/>
                  </a:cubicBezTo>
                  <a:cubicBezTo>
                    <a:pt x="3" y="45"/>
                    <a:pt x="0" y="54"/>
                    <a:pt x="0" y="65"/>
                  </a:cubicBezTo>
                  <a:cubicBezTo>
                    <a:pt x="0" y="75"/>
                    <a:pt x="3" y="84"/>
                    <a:pt x="11" y="92"/>
                  </a:cubicBezTo>
                  <a:cubicBezTo>
                    <a:pt x="18" y="98"/>
                    <a:pt x="27" y="102"/>
                    <a:pt x="36" y="103"/>
                  </a:cubicBezTo>
                  <a:cubicBezTo>
                    <a:pt x="37" y="103"/>
                    <a:pt x="37" y="103"/>
                    <a:pt x="38" y="103"/>
                  </a:cubicBezTo>
                  <a:cubicBezTo>
                    <a:pt x="47" y="103"/>
                    <a:pt x="55" y="100"/>
                    <a:pt x="62" y="94"/>
                  </a:cubicBezTo>
                  <a:cubicBezTo>
                    <a:pt x="66" y="91"/>
                    <a:pt x="66" y="91"/>
                    <a:pt x="66" y="91"/>
                  </a:cubicBezTo>
                  <a:cubicBezTo>
                    <a:pt x="48" y="73"/>
                    <a:pt x="48" y="73"/>
                    <a:pt x="48" y="73"/>
                  </a:cubicBezTo>
                  <a:lnTo>
                    <a:pt x="45" y="75"/>
                  </a:lnTo>
                  <a:close/>
                  <a:moveTo>
                    <a:pt x="17" y="86"/>
                  </a:moveTo>
                  <a:cubicBezTo>
                    <a:pt x="5" y="74"/>
                    <a:pt x="5" y="55"/>
                    <a:pt x="17" y="43"/>
                  </a:cubicBezTo>
                  <a:cubicBezTo>
                    <a:pt x="48" y="12"/>
                    <a:pt x="48" y="12"/>
                    <a:pt x="48" y="12"/>
                  </a:cubicBezTo>
                  <a:cubicBezTo>
                    <a:pt x="54" y="18"/>
                    <a:pt x="54" y="18"/>
                    <a:pt x="54" y="18"/>
                  </a:cubicBezTo>
                  <a:cubicBezTo>
                    <a:pt x="23" y="49"/>
                    <a:pt x="23" y="49"/>
                    <a:pt x="23" y="49"/>
                  </a:cubicBezTo>
                  <a:cubicBezTo>
                    <a:pt x="15" y="58"/>
                    <a:pt x="15" y="71"/>
                    <a:pt x="23" y="80"/>
                  </a:cubicBezTo>
                  <a:cubicBezTo>
                    <a:pt x="29" y="86"/>
                    <a:pt x="39" y="88"/>
                    <a:pt x="47" y="84"/>
                  </a:cubicBezTo>
                  <a:cubicBezTo>
                    <a:pt x="53" y="90"/>
                    <a:pt x="53" y="90"/>
                    <a:pt x="53" y="90"/>
                  </a:cubicBezTo>
                  <a:cubicBezTo>
                    <a:pt x="42" y="97"/>
                    <a:pt x="26" y="95"/>
                    <a:pt x="17" y="8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512;p47">
              <a:extLst>
                <a:ext uri="{FF2B5EF4-FFF2-40B4-BE49-F238E27FC236}">
                  <a16:creationId xmlns:a16="http://schemas.microsoft.com/office/drawing/2014/main" id="{1EC81330-A7EA-74FD-8A88-E6AEAA8DA356}"/>
                </a:ext>
              </a:extLst>
            </p:cNvPr>
            <p:cNvSpPr/>
            <p:nvPr/>
          </p:nvSpPr>
          <p:spPr>
            <a:xfrm>
              <a:off x="5711992" y="2824715"/>
              <a:ext cx="270115" cy="175299"/>
            </a:xfrm>
            <a:custGeom>
              <a:avLst/>
              <a:gdLst/>
              <a:ahLst/>
              <a:cxnLst/>
              <a:rect l="l" t="t" r="r" b="b"/>
              <a:pathLst>
                <a:path w="103" h="67" extrusionOk="0">
                  <a:moveTo>
                    <a:pt x="94" y="4"/>
                  </a:moveTo>
                  <a:cubicBezTo>
                    <a:pt x="91" y="1"/>
                    <a:pt x="91" y="1"/>
                    <a:pt x="91" y="1"/>
                  </a:cubicBezTo>
                  <a:cubicBezTo>
                    <a:pt x="73" y="18"/>
                    <a:pt x="73" y="18"/>
                    <a:pt x="73" y="18"/>
                  </a:cubicBezTo>
                  <a:cubicBezTo>
                    <a:pt x="75" y="21"/>
                    <a:pt x="75" y="21"/>
                    <a:pt x="75" y="21"/>
                  </a:cubicBezTo>
                  <a:cubicBezTo>
                    <a:pt x="79" y="26"/>
                    <a:pt x="78" y="33"/>
                    <a:pt x="74" y="38"/>
                  </a:cubicBezTo>
                  <a:cubicBezTo>
                    <a:pt x="74" y="38"/>
                    <a:pt x="74" y="38"/>
                    <a:pt x="74" y="38"/>
                  </a:cubicBezTo>
                  <a:cubicBezTo>
                    <a:pt x="69" y="42"/>
                    <a:pt x="61" y="43"/>
                    <a:pt x="56" y="38"/>
                  </a:cubicBezTo>
                  <a:cubicBezTo>
                    <a:pt x="18" y="0"/>
                    <a:pt x="18" y="0"/>
                    <a:pt x="18" y="0"/>
                  </a:cubicBezTo>
                  <a:cubicBezTo>
                    <a:pt x="0" y="18"/>
                    <a:pt x="0" y="18"/>
                    <a:pt x="0" y="18"/>
                  </a:cubicBezTo>
                  <a:cubicBezTo>
                    <a:pt x="37" y="56"/>
                    <a:pt x="37" y="56"/>
                    <a:pt x="37" y="56"/>
                  </a:cubicBezTo>
                  <a:cubicBezTo>
                    <a:pt x="45" y="63"/>
                    <a:pt x="54" y="67"/>
                    <a:pt x="65" y="67"/>
                  </a:cubicBezTo>
                  <a:cubicBezTo>
                    <a:pt x="75" y="67"/>
                    <a:pt x="84" y="63"/>
                    <a:pt x="92" y="56"/>
                  </a:cubicBezTo>
                  <a:cubicBezTo>
                    <a:pt x="99" y="49"/>
                    <a:pt x="102" y="40"/>
                    <a:pt x="103" y="30"/>
                  </a:cubicBezTo>
                  <a:cubicBezTo>
                    <a:pt x="103" y="21"/>
                    <a:pt x="100" y="11"/>
                    <a:pt x="94" y="4"/>
                  </a:cubicBezTo>
                  <a:close/>
                  <a:moveTo>
                    <a:pt x="86" y="50"/>
                  </a:moveTo>
                  <a:cubicBezTo>
                    <a:pt x="74" y="61"/>
                    <a:pt x="55" y="61"/>
                    <a:pt x="44" y="50"/>
                  </a:cubicBezTo>
                  <a:cubicBezTo>
                    <a:pt x="12" y="18"/>
                    <a:pt x="12" y="18"/>
                    <a:pt x="12" y="18"/>
                  </a:cubicBezTo>
                  <a:cubicBezTo>
                    <a:pt x="18" y="12"/>
                    <a:pt x="18" y="12"/>
                    <a:pt x="18" y="12"/>
                  </a:cubicBezTo>
                  <a:cubicBezTo>
                    <a:pt x="49" y="44"/>
                    <a:pt x="49" y="44"/>
                    <a:pt x="49" y="44"/>
                  </a:cubicBezTo>
                  <a:cubicBezTo>
                    <a:pt x="58" y="52"/>
                    <a:pt x="72" y="52"/>
                    <a:pt x="80" y="44"/>
                  </a:cubicBezTo>
                  <a:cubicBezTo>
                    <a:pt x="86" y="37"/>
                    <a:pt x="88" y="28"/>
                    <a:pt x="84" y="20"/>
                  </a:cubicBezTo>
                  <a:cubicBezTo>
                    <a:pt x="90" y="13"/>
                    <a:pt x="90" y="13"/>
                    <a:pt x="90" y="13"/>
                  </a:cubicBezTo>
                  <a:cubicBezTo>
                    <a:pt x="97" y="25"/>
                    <a:pt x="95" y="40"/>
                    <a:pt x="86" y="5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513;p47">
              <a:extLst>
                <a:ext uri="{FF2B5EF4-FFF2-40B4-BE49-F238E27FC236}">
                  <a16:creationId xmlns:a16="http://schemas.microsoft.com/office/drawing/2014/main" id="{B0042F36-4434-E248-AABB-715F9E9C424A}"/>
                </a:ext>
              </a:extLst>
            </p:cNvPr>
            <p:cNvSpPr/>
            <p:nvPr/>
          </p:nvSpPr>
          <p:spPr>
            <a:xfrm>
              <a:off x="5806808" y="2617444"/>
              <a:ext cx="175299" cy="270115"/>
            </a:xfrm>
            <a:custGeom>
              <a:avLst/>
              <a:gdLst/>
              <a:ahLst/>
              <a:cxnLst/>
              <a:rect l="l" t="t" r="r" b="b"/>
              <a:pathLst>
                <a:path w="67" h="103" extrusionOk="0">
                  <a:moveTo>
                    <a:pt x="21" y="28"/>
                  </a:moveTo>
                  <a:cubicBezTo>
                    <a:pt x="26" y="24"/>
                    <a:pt x="33" y="25"/>
                    <a:pt x="38" y="29"/>
                  </a:cubicBezTo>
                  <a:cubicBezTo>
                    <a:pt x="38" y="29"/>
                    <a:pt x="38" y="29"/>
                    <a:pt x="38" y="29"/>
                  </a:cubicBezTo>
                  <a:cubicBezTo>
                    <a:pt x="43" y="34"/>
                    <a:pt x="43" y="43"/>
                    <a:pt x="38" y="47"/>
                  </a:cubicBezTo>
                  <a:cubicBezTo>
                    <a:pt x="0" y="85"/>
                    <a:pt x="0" y="85"/>
                    <a:pt x="0" y="85"/>
                  </a:cubicBezTo>
                  <a:cubicBezTo>
                    <a:pt x="18" y="103"/>
                    <a:pt x="18" y="103"/>
                    <a:pt x="18" y="103"/>
                  </a:cubicBezTo>
                  <a:cubicBezTo>
                    <a:pt x="56" y="66"/>
                    <a:pt x="56" y="66"/>
                    <a:pt x="56" y="66"/>
                  </a:cubicBezTo>
                  <a:cubicBezTo>
                    <a:pt x="63" y="58"/>
                    <a:pt x="67" y="49"/>
                    <a:pt x="67" y="38"/>
                  </a:cubicBezTo>
                  <a:cubicBezTo>
                    <a:pt x="67" y="27"/>
                    <a:pt x="62" y="16"/>
                    <a:pt x="53" y="9"/>
                  </a:cubicBezTo>
                  <a:cubicBezTo>
                    <a:pt x="53" y="9"/>
                    <a:pt x="53" y="9"/>
                    <a:pt x="53" y="9"/>
                  </a:cubicBezTo>
                  <a:cubicBezTo>
                    <a:pt x="53" y="9"/>
                    <a:pt x="53" y="9"/>
                    <a:pt x="53" y="9"/>
                  </a:cubicBezTo>
                  <a:cubicBezTo>
                    <a:pt x="47" y="4"/>
                    <a:pt x="39" y="1"/>
                    <a:pt x="30" y="0"/>
                  </a:cubicBezTo>
                  <a:cubicBezTo>
                    <a:pt x="22" y="0"/>
                    <a:pt x="14" y="2"/>
                    <a:pt x="7" y="7"/>
                  </a:cubicBezTo>
                  <a:cubicBezTo>
                    <a:pt x="5" y="8"/>
                    <a:pt x="4" y="9"/>
                    <a:pt x="1" y="12"/>
                  </a:cubicBezTo>
                  <a:cubicBezTo>
                    <a:pt x="18" y="30"/>
                    <a:pt x="18" y="30"/>
                    <a:pt x="18" y="30"/>
                  </a:cubicBezTo>
                  <a:lnTo>
                    <a:pt x="21" y="28"/>
                  </a:lnTo>
                  <a:close/>
                  <a:moveTo>
                    <a:pt x="47" y="15"/>
                  </a:moveTo>
                  <a:cubicBezTo>
                    <a:pt x="48" y="15"/>
                    <a:pt x="48" y="15"/>
                    <a:pt x="48" y="15"/>
                  </a:cubicBezTo>
                  <a:cubicBezTo>
                    <a:pt x="61" y="26"/>
                    <a:pt x="63" y="47"/>
                    <a:pt x="50" y="60"/>
                  </a:cubicBezTo>
                  <a:cubicBezTo>
                    <a:pt x="18" y="91"/>
                    <a:pt x="18" y="91"/>
                    <a:pt x="18" y="91"/>
                  </a:cubicBezTo>
                  <a:cubicBezTo>
                    <a:pt x="12" y="85"/>
                    <a:pt x="12" y="85"/>
                    <a:pt x="12" y="85"/>
                  </a:cubicBezTo>
                  <a:cubicBezTo>
                    <a:pt x="44" y="54"/>
                    <a:pt x="44" y="54"/>
                    <a:pt x="44" y="54"/>
                  </a:cubicBezTo>
                  <a:cubicBezTo>
                    <a:pt x="52" y="45"/>
                    <a:pt x="52" y="32"/>
                    <a:pt x="44" y="23"/>
                  </a:cubicBezTo>
                  <a:cubicBezTo>
                    <a:pt x="37" y="17"/>
                    <a:pt x="28" y="15"/>
                    <a:pt x="20" y="19"/>
                  </a:cubicBezTo>
                  <a:cubicBezTo>
                    <a:pt x="13" y="13"/>
                    <a:pt x="13" y="13"/>
                    <a:pt x="13" y="13"/>
                  </a:cubicBezTo>
                  <a:cubicBezTo>
                    <a:pt x="24" y="7"/>
                    <a:pt x="38" y="8"/>
                    <a:pt x="47"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 name="Google Shape;1592;p47">
            <a:extLst>
              <a:ext uri="{FF2B5EF4-FFF2-40B4-BE49-F238E27FC236}">
                <a16:creationId xmlns:a16="http://schemas.microsoft.com/office/drawing/2014/main" id="{076197EA-DF8C-4510-F9DE-FB932A7141B2}"/>
              </a:ext>
            </a:extLst>
          </p:cNvPr>
          <p:cNvSpPr/>
          <p:nvPr/>
        </p:nvSpPr>
        <p:spPr>
          <a:xfrm>
            <a:off x="4939599" y="1482811"/>
            <a:ext cx="382570" cy="377058"/>
          </a:xfrm>
          <a:custGeom>
            <a:avLst/>
            <a:gdLst/>
            <a:ahLst/>
            <a:cxnLst/>
            <a:rect l="l" t="t" r="r" b="b"/>
            <a:pathLst>
              <a:path w="146" h="144" extrusionOk="0">
                <a:moveTo>
                  <a:pt x="137" y="50"/>
                </a:moveTo>
                <a:cubicBezTo>
                  <a:pt x="146" y="50"/>
                  <a:pt x="146" y="50"/>
                  <a:pt x="146" y="50"/>
                </a:cubicBezTo>
                <a:cubicBezTo>
                  <a:pt x="124" y="17"/>
                  <a:pt x="124" y="17"/>
                  <a:pt x="124" y="17"/>
                </a:cubicBezTo>
                <a:cubicBezTo>
                  <a:pt x="102" y="50"/>
                  <a:pt x="102" y="50"/>
                  <a:pt x="102" y="50"/>
                </a:cubicBezTo>
                <a:cubicBezTo>
                  <a:pt x="111" y="50"/>
                  <a:pt x="111" y="50"/>
                  <a:pt x="111" y="50"/>
                </a:cubicBezTo>
                <a:cubicBezTo>
                  <a:pt x="111" y="68"/>
                  <a:pt x="111" y="68"/>
                  <a:pt x="111" y="68"/>
                </a:cubicBezTo>
                <a:cubicBezTo>
                  <a:pt x="86" y="68"/>
                  <a:pt x="86" y="68"/>
                  <a:pt x="86" y="68"/>
                </a:cubicBezTo>
                <a:cubicBezTo>
                  <a:pt x="86" y="33"/>
                  <a:pt x="86" y="33"/>
                  <a:pt x="86" y="33"/>
                </a:cubicBezTo>
                <a:cubicBezTo>
                  <a:pt x="96" y="33"/>
                  <a:pt x="96" y="33"/>
                  <a:pt x="96" y="33"/>
                </a:cubicBezTo>
                <a:cubicBezTo>
                  <a:pt x="73" y="0"/>
                  <a:pt x="73" y="0"/>
                  <a:pt x="73" y="0"/>
                </a:cubicBezTo>
                <a:cubicBezTo>
                  <a:pt x="51" y="33"/>
                  <a:pt x="51" y="33"/>
                  <a:pt x="51" y="33"/>
                </a:cubicBezTo>
                <a:cubicBezTo>
                  <a:pt x="60" y="33"/>
                  <a:pt x="60" y="33"/>
                  <a:pt x="60" y="33"/>
                </a:cubicBezTo>
                <a:cubicBezTo>
                  <a:pt x="60" y="68"/>
                  <a:pt x="60" y="68"/>
                  <a:pt x="60" y="68"/>
                </a:cubicBezTo>
                <a:cubicBezTo>
                  <a:pt x="35" y="68"/>
                  <a:pt x="35" y="68"/>
                  <a:pt x="35" y="68"/>
                </a:cubicBezTo>
                <a:cubicBezTo>
                  <a:pt x="35" y="50"/>
                  <a:pt x="35" y="50"/>
                  <a:pt x="35" y="50"/>
                </a:cubicBezTo>
                <a:cubicBezTo>
                  <a:pt x="45" y="50"/>
                  <a:pt x="45" y="50"/>
                  <a:pt x="45" y="50"/>
                </a:cubicBezTo>
                <a:cubicBezTo>
                  <a:pt x="22" y="17"/>
                  <a:pt x="22" y="17"/>
                  <a:pt x="22" y="17"/>
                </a:cubicBezTo>
                <a:cubicBezTo>
                  <a:pt x="0" y="50"/>
                  <a:pt x="0" y="50"/>
                  <a:pt x="0" y="50"/>
                </a:cubicBezTo>
                <a:cubicBezTo>
                  <a:pt x="9" y="50"/>
                  <a:pt x="9" y="50"/>
                  <a:pt x="9" y="50"/>
                </a:cubicBezTo>
                <a:cubicBezTo>
                  <a:pt x="9" y="68"/>
                  <a:pt x="9" y="68"/>
                  <a:pt x="9" y="68"/>
                </a:cubicBezTo>
                <a:cubicBezTo>
                  <a:pt x="1" y="68"/>
                  <a:pt x="1" y="68"/>
                  <a:pt x="1" y="68"/>
                </a:cubicBezTo>
                <a:cubicBezTo>
                  <a:pt x="1" y="72"/>
                  <a:pt x="1" y="72"/>
                  <a:pt x="1" y="72"/>
                </a:cubicBezTo>
                <a:cubicBezTo>
                  <a:pt x="1" y="112"/>
                  <a:pt x="33" y="144"/>
                  <a:pt x="73" y="144"/>
                </a:cubicBezTo>
                <a:cubicBezTo>
                  <a:pt x="113" y="144"/>
                  <a:pt x="146" y="112"/>
                  <a:pt x="146" y="72"/>
                </a:cubicBezTo>
                <a:cubicBezTo>
                  <a:pt x="146" y="68"/>
                  <a:pt x="146" y="68"/>
                  <a:pt x="146" y="68"/>
                </a:cubicBezTo>
                <a:cubicBezTo>
                  <a:pt x="137" y="68"/>
                  <a:pt x="137" y="68"/>
                  <a:pt x="137" y="68"/>
                </a:cubicBezTo>
                <a:lnTo>
                  <a:pt x="137" y="50"/>
                </a:lnTo>
                <a:close/>
                <a:moveTo>
                  <a:pt x="118" y="42"/>
                </a:moveTo>
                <a:cubicBezTo>
                  <a:pt x="124" y="33"/>
                  <a:pt x="124" y="33"/>
                  <a:pt x="124" y="33"/>
                </a:cubicBezTo>
                <a:cubicBezTo>
                  <a:pt x="130" y="42"/>
                  <a:pt x="130" y="42"/>
                  <a:pt x="130" y="42"/>
                </a:cubicBezTo>
                <a:cubicBezTo>
                  <a:pt x="128" y="42"/>
                  <a:pt x="128" y="42"/>
                  <a:pt x="128" y="42"/>
                </a:cubicBezTo>
                <a:cubicBezTo>
                  <a:pt x="128" y="68"/>
                  <a:pt x="128" y="68"/>
                  <a:pt x="128" y="68"/>
                </a:cubicBezTo>
                <a:cubicBezTo>
                  <a:pt x="120" y="68"/>
                  <a:pt x="120" y="68"/>
                  <a:pt x="120" y="68"/>
                </a:cubicBezTo>
                <a:cubicBezTo>
                  <a:pt x="120" y="42"/>
                  <a:pt x="120" y="42"/>
                  <a:pt x="120" y="42"/>
                </a:cubicBezTo>
                <a:lnTo>
                  <a:pt x="118" y="42"/>
                </a:lnTo>
                <a:close/>
                <a:moveTo>
                  <a:pt x="69" y="97"/>
                </a:moveTo>
                <a:cubicBezTo>
                  <a:pt x="69" y="114"/>
                  <a:pt x="69" y="114"/>
                  <a:pt x="69" y="114"/>
                </a:cubicBezTo>
                <a:cubicBezTo>
                  <a:pt x="54" y="114"/>
                  <a:pt x="54" y="114"/>
                  <a:pt x="54" y="114"/>
                </a:cubicBezTo>
                <a:cubicBezTo>
                  <a:pt x="52" y="109"/>
                  <a:pt x="51" y="103"/>
                  <a:pt x="50" y="97"/>
                </a:cubicBezTo>
                <a:lnTo>
                  <a:pt x="69" y="97"/>
                </a:lnTo>
                <a:close/>
                <a:moveTo>
                  <a:pt x="48" y="89"/>
                </a:moveTo>
                <a:cubicBezTo>
                  <a:pt x="48" y="84"/>
                  <a:pt x="48" y="80"/>
                  <a:pt x="48" y="76"/>
                </a:cubicBezTo>
                <a:cubicBezTo>
                  <a:pt x="69" y="76"/>
                  <a:pt x="69" y="76"/>
                  <a:pt x="69" y="76"/>
                </a:cubicBezTo>
                <a:cubicBezTo>
                  <a:pt x="69" y="89"/>
                  <a:pt x="69" y="89"/>
                  <a:pt x="69" y="89"/>
                </a:cubicBezTo>
                <a:lnTo>
                  <a:pt x="48" y="89"/>
                </a:lnTo>
                <a:close/>
                <a:moveTo>
                  <a:pt x="77" y="123"/>
                </a:moveTo>
                <a:cubicBezTo>
                  <a:pt x="88" y="123"/>
                  <a:pt x="88" y="123"/>
                  <a:pt x="88" y="123"/>
                </a:cubicBezTo>
                <a:cubicBezTo>
                  <a:pt x="85" y="129"/>
                  <a:pt x="81" y="133"/>
                  <a:pt x="77" y="134"/>
                </a:cubicBezTo>
                <a:lnTo>
                  <a:pt x="77" y="123"/>
                </a:lnTo>
                <a:close/>
                <a:moveTo>
                  <a:pt x="69" y="134"/>
                </a:moveTo>
                <a:cubicBezTo>
                  <a:pt x="65" y="133"/>
                  <a:pt x="61" y="129"/>
                  <a:pt x="58" y="123"/>
                </a:cubicBezTo>
                <a:cubicBezTo>
                  <a:pt x="69" y="123"/>
                  <a:pt x="69" y="123"/>
                  <a:pt x="69" y="123"/>
                </a:cubicBezTo>
                <a:lnTo>
                  <a:pt x="69" y="134"/>
                </a:lnTo>
                <a:close/>
                <a:moveTo>
                  <a:pt x="49" y="123"/>
                </a:moveTo>
                <a:cubicBezTo>
                  <a:pt x="50" y="126"/>
                  <a:pt x="52" y="130"/>
                  <a:pt x="54" y="133"/>
                </a:cubicBezTo>
                <a:cubicBezTo>
                  <a:pt x="47" y="130"/>
                  <a:pt x="41" y="127"/>
                  <a:pt x="35" y="123"/>
                </a:cubicBezTo>
                <a:lnTo>
                  <a:pt x="49" y="123"/>
                </a:lnTo>
                <a:close/>
                <a:moveTo>
                  <a:pt x="97" y="123"/>
                </a:moveTo>
                <a:cubicBezTo>
                  <a:pt x="111" y="123"/>
                  <a:pt x="111" y="123"/>
                  <a:pt x="111" y="123"/>
                </a:cubicBezTo>
                <a:cubicBezTo>
                  <a:pt x="106" y="127"/>
                  <a:pt x="99" y="131"/>
                  <a:pt x="92" y="133"/>
                </a:cubicBezTo>
                <a:cubicBezTo>
                  <a:pt x="94" y="130"/>
                  <a:pt x="96" y="126"/>
                  <a:pt x="97" y="123"/>
                </a:cubicBezTo>
                <a:close/>
                <a:moveTo>
                  <a:pt x="77" y="114"/>
                </a:moveTo>
                <a:cubicBezTo>
                  <a:pt x="77" y="97"/>
                  <a:pt x="77" y="97"/>
                  <a:pt x="77" y="97"/>
                </a:cubicBezTo>
                <a:cubicBezTo>
                  <a:pt x="96" y="97"/>
                  <a:pt x="96" y="97"/>
                  <a:pt x="96" y="97"/>
                </a:cubicBezTo>
                <a:cubicBezTo>
                  <a:pt x="95" y="103"/>
                  <a:pt x="94" y="109"/>
                  <a:pt x="92" y="114"/>
                </a:cubicBezTo>
                <a:lnTo>
                  <a:pt x="77" y="114"/>
                </a:lnTo>
                <a:close/>
                <a:moveTo>
                  <a:pt x="77" y="89"/>
                </a:moveTo>
                <a:cubicBezTo>
                  <a:pt x="77" y="76"/>
                  <a:pt x="77" y="76"/>
                  <a:pt x="77" y="76"/>
                </a:cubicBezTo>
                <a:cubicBezTo>
                  <a:pt x="98" y="76"/>
                  <a:pt x="98" y="76"/>
                  <a:pt x="98" y="76"/>
                </a:cubicBezTo>
                <a:cubicBezTo>
                  <a:pt x="98" y="80"/>
                  <a:pt x="98" y="84"/>
                  <a:pt x="98" y="89"/>
                </a:cubicBezTo>
                <a:lnTo>
                  <a:pt x="77" y="89"/>
                </a:lnTo>
                <a:close/>
                <a:moveTo>
                  <a:pt x="67" y="25"/>
                </a:moveTo>
                <a:cubicBezTo>
                  <a:pt x="73" y="15"/>
                  <a:pt x="73" y="15"/>
                  <a:pt x="73" y="15"/>
                </a:cubicBezTo>
                <a:cubicBezTo>
                  <a:pt x="80" y="25"/>
                  <a:pt x="80" y="25"/>
                  <a:pt x="80" y="25"/>
                </a:cubicBezTo>
                <a:cubicBezTo>
                  <a:pt x="77" y="25"/>
                  <a:pt x="77" y="25"/>
                  <a:pt x="77" y="25"/>
                </a:cubicBezTo>
                <a:cubicBezTo>
                  <a:pt x="77" y="68"/>
                  <a:pt x="77" y="68"/>
                  <a:pt x="77" y="68"/>
                </a:cubicBezTo>
                <a:cubicBezTo>
                  <a:pt x="69" y="68"/>
                  <a:pt x="69" y="68"/>
                  <a:pt x="69" y="68"/>
                </a:cubicBezTo>
                <a:cubicBezTo>
                  <a:pt x="69" y="25"/>
                  <a:pt x="69" y="25"/>
                  <a:pt x="69" y="25"/>
                </a:cubicBezTo>
                <a:lnTo>
                  <a:pt x="67" y="25"/>
                </a:lnTo>
                <a:close/>
                <a:moveTo>
                  <a:pt x="16" y="42"/>
                </a:moveTo>
                <a:cubicBezTo>
                  <a:pt x="22" y="33"/>
                  <a:pt x="22" y="33"/>
                  <a:pt x="22" y="33"/>
                </a:cubicBezTo>
                <a:cubicBezTo>
                  <a:pt x="29" y="42"/>
                  <a:pt x="29" y="42"/>
                  <a:pt x="29" y="42"/>
                </a:cubicBezTo>
                <a:cubicBezTo>
                  <a:pt x="26" y="42"/>
                  <a:pt x="26" y="42"/>
                  <a:pt x="26" y="42"/>
                </a:cubicBezTo>
                <a:cubicBezTo>
                  <a:pt x="26" y="68"/>
                  <a:pt x="26" y="68"/>
                  <a:pt x="26" y="68"/>
                </a:cubicBezTo>
                <a:cubicBezTo>
                  <a:pt x="18" y="68"/>
                  <a:pt x="18" y="68"/>
                  <a:pt x="18" y="68"/>
                </a:cubicBezTo>
                <a:cubicBezTo>
                  <a:pt x="18" y="42"/>
                  <a:pt x="18" y="42"/>
                  <a:pt x="18" y="42"/>
                </a:cubicBezTo>
                <a:lnTo>
                  <a:pt x="16" y="42"/>
                </a:lnTo>
                <a:close/>
                <a:moveTo>
                  <a:pt x="39" y="76"/>
                </a:moveTo>
                <a:cubicBezTo>
                  <a:pt x="39" y="80"/>
                  <a:pt x="40" y="84"/>
                  <a:pt x="40" y="89"/>
                </a:cubicBezTo>
                <a:cubicBezTo>
                  <a:pt x="11" y="89"/>
                  <a:pt x="11" y="89"/>
                  <a:pt x="11" y="89"/>
                </a:cubicBezTo>
                <a:cubicBezTo>
                  <a:pt x="10" y="84"/>
                  <a:pt x="9" y="80"/>
                  <a:pt x="9" y="76"/>
                </a:cubicBezTo>
                <a:lnTo>
                  <a:pt x="39" y="76"/>
                </a:lnTo>
                <a:close/>
                <a:moveTo>
                  <a:pt x="14" y="97"/>
                </a:moveTo>
                <a:cubicBezTo>
                  <a:pt x="41" y="97"/>
                  <a:pt x="41" y="97"/>
                  <a:pt x="41" y="97"/>
                </a:cubicBezTo>
                <a:cubicBezTo>
                  <a:pt x="42" y="103"/>
                  <a:pt x="44" y="109"/>
                  <a:pt x="45" y="114"/>
                </a:cubicBezTo>
                <a:cubicBezTo>
                  <a:pt x="25" y="114"/>
                  <a:pt x="25" y="114"/>
                  <a:pt x="25" y="114"/>
                </a:cubicBezTo>
                <a:cubicBezTo>
                  <a:pt x="21" y="109"/>
                  <a:pt x="17" y="103"/>
                  <a:pt x="14" y="97"/>
                </a:cubicBezTo>
                <a:close/>
                <a:moveTo>
                  <a:pt x="121" y="114"/>
                </a:moveTo>
                <a:cubicBezTo>
                  <a:pt x="101" y="114"/>
                  <a:pt x="101" y="114"/>
                  <a:pt x="101" y="114"/>
                </a:cubicBezTo>
                <a:cubicBezTo>
                  <a:pt x="103" y="109"/>
                  <a:pt x="104" y="103"/>
                  <a:pt x="105" y="97"/>
                </a:cubicBezTo>
                <a:cubicBezTo>
                  <a:pt x="132" y="97"/>
                  <a:pt x="132" y="97"/>
                  <a:pt x="132" y="97"/>
                </a:cubicBezTo>
                <a:cubicBezTo>
                  <a:pt x="129" y="103"/>
                  <a:pt x="125" y="109"/>
                  <a:pt x="121" y="114"/>
                </a:cubicBezTo>
                <a:close/>
                <a:moveTo>
                  <a:pt x="135" y="89"/>
                </a:moveTo>
                <a:cubicBezTo>
                  <a:pt x="106" y="89"/>
                  <a:pt x="106" y="89"/>
                  <a:pt x="106" y="89"/>
                </a:cubicBezTo>
                <a:cubicBezTo>
                  <a:pt x="107" y="84"/>
                  <a:pt x="107" y="80"/>
                  <a:pt x="107" y="76"/>
                </a:cubicBezTo>
                <a:cubicBezTo>
                  <a:pt x="137" y="76"/>
                  <a:pt x="137" y="76"/>
                  <a:pt x="137" y="76"/>
                </a:cubicBezTo>
                <a:cubicBezTo>
                  <a:pt x="137" y="80"/>
                  <a:pt x="136" y="84"/>
                  <a:pt x="135" y="8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9" name="Google Shape;1506;p47">
            <a:extLst>
              <a:ext uri="{FF2B5EF4-FFF2-40B4-BE49-F238E27FC236}">
                <a16:creationId xmlns:a16="http://schemas.microsoft.com/office/drawing/2014/main" id="{36358D60-4821-389E-2275-0B581FD8E36F}"/>
              </a:ext>
            </a:extLst>
          </p:cNvPr>
          <p:cNvGrpSpPr/>
          <p:nvPr/>
        </p:nvGrpSpPr>
        <p:grpSpPr>
          <a:xfrm>
            <a:off x="2421134" y="3233262"/>
            <a:ext cx="381468" cy="382571"/>
            <a:chOff x="8049307" y="2617444"/>
            <a:chExt cx="381468" cy="382571"/>
          </a:xfrm>
        </p:grpSpPr>
        <p:sp>
          <p:nvSpPr>
            <p:cNvPr id="30" name="Google Shape;1507;p47">
              <a:extLst>
                <a:ext uri="{FF2B5EF4-FFF2-40B4-BE49-F238E27FC236}">
                  <a16:creationId xmlns:a16="http://schemas.microsoft.com/office/drawing/2014/main" id="{C451294F-715C-6166-4284-CF9BFC2B43A8}"/>
                </a:ext>
              </a:extLst>
            </p:cNvPr>
            <p:cNvSpPr/>
            <p:nvPr/>
          </p:nvSpPr>
          <p:spPr>
            <a:xfrm>
              <a:off x="8049307" y="2664852"/>
              <a:ext cx="334060" cy="335163"/>
            </a:xfrm>
            <a:custGeom>
              <a:avLst/>
              <a:gdLst/>
              <a:ahLst/>
              <a:cxnLst/>
              <a:rect l="l" t="t" r="r" b="b"/>
              <a:pathLst>
                <a:path w="128" h="128" extrusionOk="0">
                  <a:moveTo>
                    <a:pt x="69" y="34"/>
                  </a:moveTo>
                  <a:cubicBezTo>
                    <a:pt x="69" y="0"/>
                    <a:pt x="69" y="0"/>
                    <a:pt x="69" y="0"/>
                  </a:cubicBezTo>
                  <a:cubicBezTo>
                    <a:pt x="64" y="0"/>
                    <a:pt x="64" y="0"/>
                    <a:pt x="64" y="0"/>
                  </a:cubicBezTo>
                  <a:cubicBezTo>
                    <a:pt x="47" y="0"/>
                    <a:pt x="31" y="7"/>
                    <a:pt x="19" y="19"/>
                  </a:cubicBezTo>
                  <a:cubicBezTo>
                    <a:pt x="7" y="31"/>
                    <a:pt x="0" y="47"/>
                    <a:pt x="0" y="64"/>
                  </a:cubicBezTo>
                  <a:cubicBezTo>
                    <a:pt x="0" y="99"/>
                    <a:pt x="29" y="128"/>
                    <a:pt x="64" y="128"/>
                  </a:cubicBezTo>
                  <a:cubicBezTo>
                    <a:pt x="100" y="128"/>
                    <a:pt x="128" y="99"/>
                    <a:pt x="128" y="64"/>
                  </a:cubicBezTo>
                  <a:cubicBezTo>
                    <a:pt x="128" y="60"/>
                    <a:pt x="128" y="60"/>
                    <a:pt x="128" y="60"/>
                  </a:cubicBezTo>
                  <a:cubicBezTo>
                    <a:pt x="94" y="60"/>
                    <a:pt x="94" y="60"/>
                    <a:pt x="94" y="60"/>
                  </a:cubicBezTo>
                  <a:cubicBezTo>
                    <a:pt x="92" y="47"/>
                    <a:pt x="82" y="36"/>
                    <a:pt x="69" y="34"/>
                  </a:cubicBezTo>
                  <a:close/>
                  <a:moveTo>
                    <a:pt x="86" y="64"/>
                  </a:moveTo>
                  <a:cubicBezTo>
                    <a:pt x="86" y="76"/>
                    <a:pt x="76" y="85"/>
                    <a:pt x="64" y="85"/>
                  </a:cubicBezTo>
                  <a:cubicBezTo>
                    <a:pt x="53" y="85"/>
                    <a:pt x="43" y="76"/>
                    <a:pt x="43" y="64"/>
                  </a:cubicBezTo>
                  <a:cubicBezTo>
                    <a:pt x="43" y="52"/>
                    <a:pt x="53" y="43"/>
                    <a:pt x="64" y="43"/>
                  </a:cubicBezTo>
                  <a:cubicBezTo>
                    <a:pt x="76" y="43"/>
                    <a:pt x="86" y="52"/>
                    <a:pt x="86" y="64"/>
                  </a:cubicBezTo>
                  <a:close/>
                  <a:moveTo>
                    <a:pt x="9" y="64"/>
                  </a:moveTo>
                  <a:cubicBezTo>
                    <a:pt x="9" y="35"/>
                    <a:pt x="32" y="11"/>
                    <a:pt x="60" y="9"/>
                  </a:cubicBezTo>
                  <a:cubicBezTo>
                    <a:pt x="60" y="34"/>
                    <a:pt x="60" y="34"/>
                    <a:pt x="60" y="34"/>
                  </a:cubicBezTo>
                  <a:cubicBezTo>
                    <a:pt x="46" y="37"/>
                    <a:pt x="35" y="49"/>
                    <a:pt x="35" y="64"/>
                  </a:cubicBezTo>
                  <a:cubicBezTo>
                    <a:pt x="35" y="71"/>
                    <a:pt x="37" y="77"/>
                    <a:pt x="41" y="82"/>
                  </a:cubicBezTo>
                  <a:cubicBezTo>
                    <a:pt x="22" y="100"/>
                    <a:pt x="22" y="100"/>
                    <a:pt x="22" y="100"/>
                  </a:cubicBezTo>
                  <a:cubicBezTo>
                    <a:pt x="14" y="90"/>
                    <a:pt x="9" y="78"/>
                    <a:pt x="9" y="64"/>
                  </a:cubicBezTo>
                  <a:close/>
                  <a:moveTo>
                    <a:pt x="64" y="119"/>
                  </a:moveTo>
                  <a:cubicBezTo>
                    <a:pt x="51" y="119"/>
                    <a:pt x="38" y="114"/>
                    <a:pt x="28" y="106"/>
                  </a:cubicBezTo>
                  <a:cubicBezTo>
                    <a:pt x="47" y="88"/>
                    <a:pt x="47" y="88"/>
                    <a:pt x="47" y="88"/>
                  </a:cubicBezTo>
                  <a:cubicBezTo>
                    <a:pt x="52" y="92"/>
                    <a:pt x="58" y="94"/>
                    <a:pt x="64" y="94"/>
                  </a:cubicBezTo>
                  <a:cubicBezTo>
                    <a:pt x="79" y="94"/>
                    <a:pt x="92" y="83"/>
                    <a:pt x="94" y="68"/>
                  </a:cubicBezTo>
                  <a:cubicBezTo>
                    <a:pt x="120" y="68"/>
                    <a:pt x="120" y="68"/>
                    <a:pt x="120" y="68"/>
                  </a:cubicBezTo>
                  <a:cubicBezTo>
                    <a:pt x="117" y="97"/>
                    <a:pt x="94" y="119"/>
                    <a:pt x="64" y="1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508;p47">
              <a:extLst>
                <a:ext uri="{FF2B5EF4-FFF2-40B4-BE49-F238E27FC236}">
                  <a16:creationId xmlns:a16="http://schemas.microsoft.com/office/drawing/2014/main" id="{C0CF9945-999A-AF46-C00D-7EB8F55F5875}"/>
                </a:ext>
              </a:extLst>
            </p:cNvPr>
            <p:cNvSpPr/>
            <p:nvPr/>
          </p:nvSpPr>
          <p:spPr>
            <a:xfrm>
              <a:off x="8253271" y="2617444"/>
              <a:ext cx="177504" cy="180811"/>
            </a:xfrm>
            <a:custGeom>
              <a:avLst/>
              <a:gdLst/>
              <a:ahLst/>
              <a:cxnLst/>
              <a:rect l="l" t="t" r="r" b="b"/>
              <a:pathLst>
                <a:path w="68" h="69" extrusionOk="0">
                  <a:moveTo>
                    <a:pt x="49" y="19"/>
                  </a:moveTo>
                  <a:cubicBezTo>
                    <a:pt x="37" y="7"/>
                    <a:pt x="21" y="0"/>
                    <a:pt x="4" y="0"/>
                  </a:cubicBezTo>
                  <a:cubicBezTo>
                    <a:pt x="0" y="0"/>
                    <a:pt x="0" y="0"/>
                    <a:pt x="0" y="0"/>
                  </a:cubicBezTo>
                  <a:cubicBezTo>
                    <a:pt x="0" y="43"/>
                    <a:pt x="0" y="43"/>
                    <a:pt x="0" y="43"/>
                  </a:cubicBezTo>
                  <a:cubicBezTo>
                    <a:pt x="4" y="43"/>
                    <a:pt x="4" y="43"/>
                    <a:pt x="4" y="43"/>
                  </a:cubicBezTo>
                  <a:cubicBezTo>
                    <a:pt x="16" y="43"/>
                    <a:pt x="25" y="53"/>
                    <a:pt x="25" y="64"/>
                  </a:cubicBezTo>
                  <a:cubicBezTo>
                    <a:pt x="25" y="69"/>
                    <a:pt x="25" y="69"/>
                    <a:pt x="25" y="69"/>
                  </a:cubicBezTo>
                  <a:cubicBezTo>
                    <a:pt x="68" y="69"/>
                    <a:pt x="68" y="69"/>
                    <a:pt x="68" y="69"/>
                  </a:cubicBezTo>
                  <a:cubicBezTo>
                    <a:pt x="68" y="64"/>
                    <a:pt x="68" y="64"/>
                    <a:pt x="68" y="64"/>
                  </a:cubicBezTo>
                  <a:cubicBezTo>
                    <a:pt x="68" y="47"/>
                    <a:pt x="61" y="31"/>
                    <a:pt x="49" y="19"/>
                  </a:cubicBezTo>
                  <a:close/>
                  <a:moveTo>
                    <a:pt x="34" y="60"/>
                  </a:moveTo>
                  <a:cubicBezTo>
                    <a:pt x="32" y="47"/>
                    <a:pt x="21" y="37"/>
                    <a:pt x="8" y="35"/>
                  </a:cubicBezTo>
                  <a:cubicBezTo>
                    <a:pt x="8" y="9"/>
                    <a:pt x="8" y="9"/>
                    <a:pt x="8" y="9"/>
                  </a:cubicBezTo>
                  <a:cubicBezTo>
                    <a:pt x="35" y="11"/>
                    <a:pt x="57" y="33"/>
                    <a:pt x="59" y="60"/>
                  </a:cubicBezTo>
                  <a:lnTo>
                    <a:pt x="34" y="6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1643;p48">
            <a:extLst>
              <a:ext uri="{FF2B5EF4-FFF2-40B4-BE49-F238E27FC236}">
                <a16:creationId xmlns:a16="http://schemas.microsoft.com/office/drawing/2014/main" id="{08CFA2AF-C175-CA04-4ED0-14B2DF481C9B}"/>
              </a:ext>
            </a:extLst>
          </p:cNvPr>
          <p:cNvGrpSpPr/>
          <p:nvPr/>
        </p:nvGrpSpPr>
        <p:grpSpPr>
          <a:xfrm>
            <a:off x="5060797" y="408784"/>
            <a:ext cx="1017815" cy="674119"/>
            <a:chOff x="6285063" y="868551"/>
            <a:chExt cx="1843200" cy="1220788"/>
          </a:xfrm>
        </p:grpSpPr>
        <p:sp>
          <p:nvSpPr>
            <p:cNvPr id="33" name="Google Shape;1644;p48">
              <a:extLst>
                <a:ext uri="{FF2B5EF4-FFF2-40B4-BE49-F238E27FC236}">
                  <a16:creationId xmlns:a16="http://schemas.microsoft.com/office/drawing/2014/main" id="{49A499A0-DFC7-7D01-BDD9-46FB3475888A}"/>
                </a:ext>
              </a:extLst>
            </p:cNvPr>
            <p:cNvSpPr/>
            <p:nvPr/>
          </p:nvSpPr>
          <p:spPr>
            <a:xfrm>
              <a:off x="6285063" y="868551"/>
              <a:ext cx="1843088" cy="1220788"/>
            </a:xfrm>
            <a:custGeom>
              <a:avLst/>
              <a:gdLst/>
              <a:ahLst/>
              <a:cxnLst/>
              <a:rect l="l" t="t" r="r" b="b"/>
              <a:pathLst>
                <a:path w="688" h="456" extrusionOk="0">
                  <a:moveTo>
                    <a:pt x="688" y="456"/>
                  </a:moveTo>
                  <a:cubicBezTo>
                    <a:pt x="0" y="456"/>
                    <a:pt x="0" y="456"/>
                    <a:pt x="0" y="456"/>
                  </a:cubicBezTo>
                  <a:cubicBezTo>
                    <a:pt x="0" y="34"/>
                    <a:pt x="0" y="34"/>
                    <a:pt x="0" y="34"/>
                  </a:cubicBezTo>
                  <a:cubicBezTo>
                    <a:pt x="0" y="15"/>
                    <a:pt x="15" y="0"/>
                    <a:pt x="34" y="0"/>
                  </a:cubicBezTo>
                  <a:cubicBezTo>
                    <a:pt x="654" y="0"/>
                    <a:pt x="654" y="0"/>
                    <a:pt x="654" y="0"/>
                  </a:cubicBezTo>
                  <a:cubicBezTo>
                    <a:pt x="673" y="0"/>
                    <a:pt x="688" y="15"/>
                    <a:pt x="688" y="34"/>
                  </a:cubicBezTo>
                  <a:lnTo>
                    <a:pt x="688"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645;p48">
              <a:extLst>
                <a:ext uri="{FF2B5EF4-FFF2-40B4-BE49-F238E27FC236}">
                  <a16:creationId xmlns:a16="http://schemas.microsoft.com/office/drawing/2014/main" id="{11CFC35E-8513-860B-2122-575C33EC32BE}"/>
                </a:ext>
              </a:extLst>
            </p:cNvPr>
            <p:cNvSpPr/>
            <p:nvPr/>
          </p:nvSpPr>
          <p:spPr>
            <a:xfrm>
              <a:off x="6388250" y="1219463"/>
              <a:ext cx="1636713" cy="782637"/>
            </a:xfrm>
            <a:custGeom>
              <a:avLst/>
              <a:gdLst/>
              <a:ahLst/>
              <a:cxnLst/>
              <a:rect l="l" t="t" r="r" b="b"/>
              <a:pathLst>
                <a:path w="1031" h="493" extrusionOk="0">
                  <a:moveTo>
                    <a:pt x="1031" y="493"/>
                  </a:moveTo>
                  <a:lnTo>
                    <a:pt x="0" y="493"/>
                  </a:lnTo>
                  <a:lnTo>
                    <a:pt x="0" y="0"/>
                  </a:lnTo>
                  <a:lnTo>
                    <a:pt x="7" y="0"/>
                  </a:lnTo>
                  <a:lnTo>
                    <a:pt x="7" y="486"/>
                  </a:lnTo>
                  <a:lnTo>
                    <a:pt x="1031" y="486"/>
                  </a:lnTo>
                  <a:lnTo>
                    <a:pt x="1031" y="4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646;p48">
              <a:extLst>
                <a:ext uri="{FF2B5EF4-FFF2-40B4-BE49-F238E27FC236}">
                  <a16:creationId xmlns:a16="http://schemas.microsoft.com/office/drawing/2014/main" id="{E8B145C1-3AF2-1324-BAA7-BF7EBA32D24D}"/>
                </a:ext>
              </a:extLst>
            </p:cNvPr>
            <p:cNvSpPr/>
            <p:nvPr/>
          </p:nvSpPr>
          <p:spPr>
            <a:xfrm>
              <a:off x="6393013" y="1176601"/>
              <a:ext cx="1619250" cy="820738"/>
            </a:xfrm>
            <a:custGeom>
              <a:avLst/>
              <a:gdLst/>
              <a:ahLst/>
              <a:cxnLst/>
              <a:rect l="l" t="t" r="r" b="b"/>
              <a:pathLst>
                <a:path w="604" h="306" extrusionOk="0">
                  <a:moveTo>
                    <a:pt x="0" y="207"/>
                  </a:moveTo>
                  <a:cubicBezTo>
                    <a:pt x="0" y="207"/>
                    <a:pt x="39" y="78"/>
                    <a:pt x="101" y="80"/>
                  </a:cubicBezTo>
                  <a:cubicBezTo>
                    <a:pt x="181" y="82"/>
                    <a:pt x="175" y="218"/>
                    <a:pt x="223" y="213"/>
                  </a:cubicBezTo>
                  <a:cubicBezTo>
                    <a:pt x="310" y="203"/>
                    <a:pt x="287" y="0"/>
                    <a:pt x="380" y="21"/>
                  </a:cubicBezTo>
                  <a:cubicBezTo>
                    <a:pt x="421" y="31"/>
                    <a:pt x="407" y="216"/>
                    <a:pt x="447" y="245"/>
                  </a:cubicBezTo>
                  <a:cubicBezTo>
                    <a:pt x="472" y="263"/>
                    <a:pt x="526" y="193"/>
                    <a:pt x="550" y="178"/>
                  </a:cubicBezTo>
                  <a:cubicBezTo>
                    <a:pt x="575" y="164"/>
                    <a:pt x="601" y="170"/>
                    <a:pt x="601" y="170"/>
                  </a:cubicBezTo>
                  <a:cubicBezTo>
                    <a:pt x="604" y="303"/>
                    <a:pt x="604" y="303"/>
                    <a:pt x="604" y="303"/>
                  </a:cubicBezTo>
                  <a:cubicBezTo>
                    <a:pt x="0" y="306"/>
                    <a:pt x="0" y="306"/>
                    <a:pt x="0" y="306"/>
                  </a:cubicBezTo>
                  <a:lnTo>
                    <a:pt x="0" y="2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647;p48">
              <a:extLst>
                <a:ext uri="{FF2B5EF4-FFF2-40B4-BE49-F238E27FC236}">
                  <a16:creationId xmlns:a16="http://schemas.microsoft.com/office/drawing/2014/main" id="{864E5196-417D-F120-9109-C33F8AEE5E21}"/>
                </a:ext>
              </a:extLst>
            </p:cNvPr>
            <p:cNvSpPr/>
            <p:nvPr/>
          </p:nvSpPr>
          <p:spPr>
            <a:xfrm>
              <a:off x="7643100" y="1266163"/>
              <a:ext cx="338138" cy="100013"/>
            </a:xfrm>
            <a:custGeom>
              <a:avLst/>
              <a:gdLst/>
              <a:ahLst/>
              <a:cxnLst/>
              <a:rect l="l" t="t" r="r" b="b"/>
              <a:pathLst>
                <a:path w="126" h="37" extrusionOk="0">
                  <a:moveTo>
                    <a:pt x="19" y="37"/>
                  </a:moveTo>
                  <a:cubicBezTo>
                    <a:pt x="107" y="37"/>
                    <a:pt x="107" y="37"/>
                    <a:pt x="107" y="37"/>
                  </a:cubicBezTo>
                  <a:cubicBezTo>
                    <a:pt x="117" y="37"/>
                    <a:pt x="126" y="29"/>
                    <a:pt x="126" y="18"/>
                  </a:cubicBezTo>
                  <a:cubicBezTo>
                    <a:pt x="126" y="8"/>
                    <a:pt x="117" y="0"/>
                    <a:pt x="107" y="0"/>
                  </a:cubicBezTo>
                  <a:cubicBezTo>
                    <a:pt x="19" y="0"/>
                    <a:pt x="19" y="0"/>
                    <a:pt x="19" y="0"/>
                  </a:cubicBezTo>
                  <a:cubicBezTo>
                    <a:pt x="9" y="0"/>
                    <a:pt x="0" y="8"/>
                    <a:pt x="0" y="18"/>
                  </a:cubicBezTo>
                  <a:cubicBezTo>
                    <a:pt x="0" y="29"/>
                    <a:pt x="9" y="37"/>
                    <a:pt x="19" y="3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648;p48">
              <a:extLst>
                <a:ext uri="{FF2B5EF4-FFF2-40B4-BE49-F238E27FC236}">
                  <a16:creationId xmlns:a16="http://schemas.microsoft.com/office/drawing/2014/main" id="{08F656AB-8C2A-7F25-C8AE-CE1CA20AE795}"/>
                </a:ext>
              </a:extLst>
            </p:cNvPr>
            <p:cNvSpPr/>
            <p:nvPr/>
          </p:nvSpPr>
          <p:spPr>
            <a:xfrm>
              <a:off x="7660775" y="1419300"/>
              <a:ext cx="61800" cy="59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649;p48">
              <a:extLst>
                <a:ext uri="{FF2B5EF4-FFF2-40B4-BE49-F238E27FC236}">
                  <a16:creationId xmlns:a16="http://schemas.microsoft.com/office/drawing/2014/main" id="{389382CF-4D5E-0234-763B-4177C87DE27C}"/>
                </a:ext>
              </a:extLst>
            </p:cNvPr>
            <p:cNvSpPr/>
            <p:nvPr/>
          </p:nvSpPr>
          <p:spPr>
            <a:xfrm>
              <a:off x="7754748" y="1419300"/>
              <a:ext cx="61800" cy="59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650;p48">
              <a:extLst>
                <a:ext uri="{FF2B5EF4-FFF2-40B4-BE49-F238E27FC236}">
                  <a16:creationId xmlns:a16="http://schemas.microsoft.com/office/drawing/2014/main" id="{76A4EC26-C864-5E92-32A3-2F2E368E60F6}"/>
                </a:ext>
              </a:extLst>
            </p:cNvPr>
            <p:cNvSpPr/>
            <p:nvPr/>
          </p:nvSpPr>
          <p:spPr>
            <a:xfrm>
              <a:off x="7754748" y="1509006"/>
              <a:ext cx="61800" cy="57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651;p48">
              <a:extLst>
                <a:ext uri="{FF2B5EF4-FFF2-40B4-BE49-F238E27FC236}">
                  <a16:creationId xmlns:a16="http://schemas.microsoft.com/office/drawing/2014/main" id="{3C31BD68-31C2-D36A-96B6-3288784DE135}"/>
                </a:ext>
              </a:extLst>
            </p:cNvPr>
            <p:cNvSpPr/>
            <p:nvPr/>
          </p:nvSpPr>
          <p:spPr>
            <a:xfrm>
              <a:off x="6285063" y="1022538"/>
              <a:ext cx="1843200" cy="11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652;p48">
              <a:extLst>
                <a:ext uri="{FF2B5EF4-FFF2-40B4-BE49-F238E27FC236}">
                  <a16:creationId xmlns:a16="http://schemas.microsoft.com/office/drawing/2014/main" id="{A8E8D568-F8DB-7497-6055-5BF0AD400873}"/>
                </a:ext>
              </a:extLst>
            </p:cNvPr>
            <p:cNvSpPr/>
            <p:nvPr/>
          </p:nvSpPr>
          <p:spPr>
            <a:xfrm>
              <a:off x="6380313" y="901888"/>
              <a:ext cx="76200" cy="777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653;p48">
              <a:extLst>
                <a:ext uri="{FF2B5EF4-FFF2-40B4-BE49-F238E27FC236}">
                  <a16:creationId xmlns:a16="http://schemas.microsoft.com/office/drawing/2014/main" id="{D780614A-D67C-267F-374E-05C819D874B3}"/>
                </a:ext>
              </a:extLst>
            </p:cNvPr>
            <p:cNvSpPr/>
            <p:nvPr/>
          </p:nvSpPr>
          <p:spPr>
            <a:xfrm>
              <a:off x="6520013" y="901888"/>
              <a:ext cx="77700" cy="77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654;p48">
              <a:extLst>
                <a:ext uri="{FF2B5EF4-FFF2-40B4-BE49-F238E27FC236}">
                  <a16:creationId xmlns:a16="http://schemas.microsoft.com/office/drawing/2014/main" id="{D69B0EDA-AF8A-F8D5-FC82-AA327A0A39B8}"/>
                </a:ext>
              </a:extLst>
            </p:cNvPr>
            <p:cNvSpPr/>
            <p:nvPr/>
          </p:nvSpPr>
          <p:spPr>
            <a:xfrm>
              <a:off x="6659713" y="901888"/>
              <a:ext cx="77700" cy="77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1676;p48">
            <a:extLst>
              <a:ext uri="{FF2B5EF4-FFF2-40B4-BE49-F238E27FC236}">
                <a16:creationId xmlns:a16="http://schemas.microsoft.com/office/drawing/2014/main" id="{21F96F01-1861-CB06-404C-28791865BD5B}"/>
              </a:ext>
            </a:extLst>
          </p:cNvPr>
          <p:cNvGrpSpPr/>
          <p:nvPr/>
        </p:nvGrpSpPr>
        <p:grpSpPr>
          <a:xfrm>
            <a:off x="5569705" y="881725"/>
            <a:ext cx="1017815" cy="674119"/>
            <a:chOff x="1008613" y="2604176"/>
            <a:chExt cx="1843200" cy="1220788"/>
          </a:xfrm>
        </p:grpSpPr>
        <p:sp>
          <p:nvSpPr>
            <p:cNvPr id="45" name="Google Shape;1677;p48">
              <a:extLst>
                <a:ext uri="{FF2B5EF4-FFF2-40B4-BE49-F238E27FC236}">
                  <a16:creationId xmlns:a16="http://schemas.microsoft.com/office/drawing/2014/main" id="{BFCD921D-8A48-0E0D-5AF1-8828EC904C31}"/>
                </a:ext>
              </a:extLst>
            </p:cNvPr>
            <p:cNvSpPr/>
            <p:nvPr/>
          </p:nvSpPr>
          <p:spPr>
            <a:xfrm>
              <a:off x="1008675" y="2604176"/>
              <a:ext cx="1843088" cy="1220788"/>
            </a:xfrm>
            <a:custGeom>
              <a:avLst/>
              <a:gdLst/>
              <a:ahLst/>
              <a:cxnLst/>
              <a:rect l="l" t="t" r="r" b="b"/>
              <a:pathLst>
                <a:path w="688" h="456" extrusionOk="0">
                  <a:moveTo>
                    <a:pt x="688" y="456"/>
                  </a:moveTo>
                  <a:cubicBezTo>
                    <a:pt x="0" y="456"/>
                    <a:pt x="0" y="456"/>
                    <a:pt x="0" y="456"/>
                  </a:cubicBezTo>
                  <a:cubicBezTo>
                    <a:pt x="0" y="34"/>
                    <a:pt x="0" y="34"/>
                    <a:pt x="0" y="34"/>
                  </a:cubicBezTo>
                  <a:cubicBezTo>
                    <a:pt x="0" y="15"/>
                    <a:pt x="15" y="0"/>
                    <a:pt x="34" y="0"/>
                  </a:cubicBezTo>
                  <a:cubicBezTo>
                    <a:pt x="654" y="0"/>
                    <a:pt x="654" y="0"/>
                    <a:pt x="654" y="0"/>
                  </a:cubicBezTo>
                  <a:cubicBezTo>
                    <a:pt x="673" y="0"/>
                    <a:pt x="688" y="15"/>
                    <a:pt x="688" y="34"/>
                  </a:cubicBezTo>
                  <a:lnTo>
                    <a:pt x="688"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678;p48">
              <a:extLst>
                <a:ext uri="{FF2B5EF4-FFF2-40B4-BE49-F238E27FC236}">
                  <a16:creationId xmlns:a16="http://schemas.microsoft.com/office/drawing/2014/main" id="{7298D1EB-43D2-4A39-1EBB-790565FCFC8B}"/>
                </a:ext>
              </a:extLst>
            </p:cNvPr>
            <p:cNvSpPr/>
            <p:nvPr/>
          </p:nvSpPr>
          <p:spPr>
            <a:xfrm>
              <a:off x="1321275" y="3004214"/>
              <a:ext cx="290513" cy="288925"/>
            </a:xfrm>
            <a:custGeom>
              <a:avLst/>
              <a:gdLst/>
              <a:ahLst/>
              <a:cxnLst/>
              <a:rect l="l" t="t" r="r" b="b"/>
              <a:pathLst>
                <a:path w="108" h="108" extrusionOk="0">
                  <a:moveTo>
                    <a:pt x="108" y="0"/>
                  </a:moveTo>
                  <a:cubicBezTo>
                    <a:pt x="49" y="0"/>
                    <a:pt x="1" y="47"/>
                    <a:pt x="0" y="106"/>
                  </a:cubicBezTo>
                  <a:cubicBezTo>
                    <a:pt x="53" y="107"/>
                    <a:pt x="108" y="108"/>
                    <a:pt x="108" y="108"/>
                  </a:cubicBezTo>
                  <a:lnTo>
                    <a:pt x="10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679;p48">
              <a:extLst>
                <a:ext uri="{FF2B5EF4-FFF2-40B4-BE49-F238E27FC236}">
                  <a16:creationId xmlns:a16="http://schemas.microsoft.com/office/drawing/2014/main" id="{0F4BF883-F8FB-37CD-D415-1304CE70BC39}"/>
                </a:ext>
              </a:extLst>
            </p:cNvPr>
            <p:cNvSpPr/>
            <p:nvPr/>
          </p:nvSpPr>
          <p:spPr>
            <a:xfrm>
              <a:off x="1611788" y="3293138"/>
              <a:ext cx="292100" cy="292100"/>
            </a:xfrm>
            <a:custGeom>
              <a:avLst/>
              <a:gdLst/>
              <a:ahLst/>
              <a:cxnLst/>
              <a:rect l="l" t="t" r="r" b="b"/>
              <a:pathLst>
                <a:path w="109" h="109" extrusionOk="0">
                  <a:moveTo>
                    <a:pt x="0" y="109"/>
                  </a:moveTo>
                  <a:cubicBezTo>
                    <a:pt x="60" y="109"/>
                    <a:pt x="109" y="60"/>
                    <a:pt x="109" y="0"/>
                  </a:cubicBezTo>
                  <a:cubicBezTo>
                    <a:pt x="0" y="0"/>
                    <a:pt x="0" y="0"/>
                    <a:pt x="0" y="0"/>
                  </a:cubicBezTo>
                  <a:lnTo>
                    <a:pt x="0" y="10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680;p48">
              <a:extLst>
                <a:ext uri="{FF2B5EF4-FFF2-40B4-BE49-F238E27FC236}">
                  <a16:creationId xmlns:a16="http://schemas.microsoft.com/office/drawing/2014/main" id="{AB76D9C1-AE2C-B37C-D701-9CC1BC3B903A}"/>
                </a:ext>
              </a:extLst>
            </p:cNvPr>
            <p:cNvSpPr/>
            <p:nvPr/>
          </p:nvSpPr>
          <p:spPr>
            <a:xfrm>
              <a:off x="1321275" y="3288375"/>
              <a:ext cx="290513" cy="296863"/>
            </a:xfrm>
            <a:custGeom>
              <a:avLst/>
              <a:gdLst/>
              <a:ahLst/>
              <a:cxnLst/>
              <a:rect l="l" t="t" r="r" b="b"/>
              <a:pathLst>
                <a:path w="108" h="111" extrusionOk="0">
                  <a:moveTo>
                    <a:pt x="0" y="0"/>
                  </a:moveTo>
                  <a:cubicBezTo>
                    <a:pt x="0" y="1"/>
                    <a:pt x="0" y="2"/>
                    <a:pt x="0" y="2"/>
                  </a:cubicBezTo>
                  <a:cubicBezTo>
                    <a:pt x="0" y="62"/>
                    <a:pt x="49" y="111"/>
                    <a:pt x="108" y="111"/>
                  </a:cubicBezTo>
                  <a:cubicBezTo>
                    <a:pt x="108" y="2"/>
                    <a:pt x="108" y="2"/>
                    <a:pt x="108" y="2"/>
                  </a:cubicBezTo>
                  <a:cubicBezTo>
                    <a:pt x="108" y="2"/>
                    <a:pt x="53" y="1"/>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681;p48">
              <a:extLst>
                <a:ext uri="{FF2B5EF4-FFF2-40B4-BE49-F238E27FC236}">
                  <a16:creationId xmlns:a16="http://schemas.microsoft.com/office/drawing/2014/main" id="{59F46A19-3AFB-5F9E-7091-BED43BE5B82C}"/>
                </a:ext>
              </a:extLst>
            </p:cNvPr>
            <p:cNvSpPr/>
            <p:nvPr/>
          </p:nvSpPr>
          <p:spPr>
            <a:xfrm>
              <a:off x="1611788" y="3004214"/>
              <a:ext cx="292100" cy="288925"/>
            </a:xfrm>
            <a:custGeom>
              <a:avLst/>
              <a:gdLst/>
              <a:ahLst/>
              <a:cxnLst/>
              <a:rect l="l" t="t" r="r" b="b"/>
              <a:pathLst>
                <a:path w="109" h="108" extrusionOk="0">
                  <a:moveTo>
                    <a:pt x="0" y="0"/>
                  </a:moveTo>
                  <a:cubicBezTo>
                    <a:pt x="0" y="108"/>
                    <a:pt x="0" y="108"/>
                    <a:pt x="0" y="108"/>
                  </a:cubicBezTo>
                  <a:cubicBezTo>
                    <a:pt x="109" y="108"/>
                    <a:pt x="109" y="108"/>
                    <a:pt x="109" y="108"/>
                  </a:cubicBezTo>
                  <a:cubicBezTo>
                    <a:pt x="109" y="48"/>
                    <a:pt x="60"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682;p48">
              <a:extLst>
                <a:ext uri="{FF2B5EF4-FFF2-40B4-BE49-F238E27FC236}">
                  <a16:creationId xmlns:a16="http://schemas.microsoft.com/office/drawing/2014/main" id="{0AD4A0C3-9D56-FBE0-09A8-29C44FAEB861}"/>
                </a:ext>
              </a:extLst>
            </p:cNvPr>
            <p:cNvSpPr/>
            <p:nvPr/>
          </p:nvSpPr>
          <p:spPr>
            <a:xfrm>
              <a:off x="1008613" y="2758163"/>
              <a:ext cx="1843200" cy="11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683;p48">
              <a:extLst>
                <a:ext uri="{FF2B5EF4-FFF2-40B4-BE49-F238E27FC236}">
                  <a16:creationId xmlns:a16="http://schemas.microsoft.com/office/drawing/2014/main" id="{A639211F-0089-F01E-9868-C31640E0DB35}"/>
                </a:ext>
              </a:extLst>
            </p:cNvPr>
            <p:cNvSpPr/>
            <p:nvPr/>
          </p:nvSpPr>
          <p:spPr>
            <a:xfrm>
              <a:off x="1103863" y="2637513"/>
              <a:ext cx="76200" cy="777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684;p48">
              <a:extLst>
                <a:ext uri="{FF2B5EF4-FFF2-40B4-BE49-F238E27FC236}">
                  <a16:creationId xmlns:a16="http://schemas.microsoft.com/office/drawing/2014/main" id="{211A50DD-758D-D9E5-FFEF-F2095EF97094}"/>
                </a:ext>
              </a:extLst>
            </p:cNvPr>
            <p:cNvSpPr/>
            <p:nvPr/>
          </p:nvSpPr>
          <p:spPr>
            <a:xfrm>
              <a:off x="1243563" y="2637513"/>
              <a:ext cx="77700" cy="77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685;p48">
              <a:extLst>
                <a:ext uri="{FF2B5EF4-FFF2-40B4-BE49-F238E27FC236}">
                  <a16:creationId xmlns:a16="http://schemas.microsoft.com/office/drawing/2014/main" id="{CC93FB9D-2318-C9C6-7445-C01949DCA174}"/>
                </a:ext>
              </a:extLst>
            </p:cNvPr>
            <p:cNvSpPr/>
            <p:nvPr/>
          </p:nvSpPr>
          <p:spPr>
            <a:xfrm>
              <a:off x="1383263" y="2637513"/>
              <a:ext cx="77700" cy="77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686;p48">
              <a:extLst>
                <a:ext uri="{FF2B5EF4-FFF2-40B4-BE49-F238E27FC236}">
                  <a16:creationId xmlns:a16="http://schemas.microsoft.com/office/drawing/2014/main" id="{C0F26133-F33B-97E6-509C-A97B66421702}"/>
                </a:ext>
              </a:extLst>
            </p:cNvPr>
            <p:cNvSpPr/>
            <p:nvPr/>
          </p:nvSpPr>
          <p:spPr>
            <a:xfrm>
              <a:off x="2044900" y="31278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687;p48">
              <a:extLst>
                <a:ext uri="{FF2B5EF4-FFF2-40B4-BE49-F238E27FC236}">
                  <a16:creationId xmlns:a16="http://schemas.microsoft.com/office/drawing/2014/main" id="{CC52EED7-C20D-558E-065C-467F961CD6ED}"/>
                </a:ext>
              </a:extLst>
            </p:cNvPr>
            <p:cNvSpPr/>
            <p:nvPr/>
          </p:nvSpPr>
          <p:spPr>
            <a:xfrm>
              <a:off x="2044900" y="32213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688;p48">
              <a:extLst>
                <a:ext uri="{FF2B5EF4-FFF2-40B4-BE49-F238E27FC236}">
                  <a16:creationId xmlns:a16="http://schemas.microsoft.com/office/drawing/2014/main" id="{89E34A83-4380-EF86-1FAB-0FC1BE0999F8}"/>
                </a:ext>
              </a:extLst>
            </p:cNvPr>
            <p:cNvSpPr/>
            <p:nvPr/>
          </p:nvSpPr>
          <p:spPr>
            <a:xfrm>
              <a:off x="2044900" y="33345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689;p48">
              <a:extLst>
                <a:ext uri="{FF2B5EF4-FFF2-40B4-BE49-F238E27FC236}">
                  <a16:creationId xmlns:a16="http://schemas.microsoft.com/office/drawing/2014/main" id="{3F97C4D8-E2AB-1FC6-E2E5-AE7BE2E2B3F2}"/>
                </a:ext>
              </a:extLst>
            </p:cNvPr>
            <p:cNvSpPr/>
            <p:nvPr/>
          </p:nvSpPr>
          <p:spPr>
            <a:xfrm>
              <a:off x="2044900" y="34280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05">
                                            <p:txEl>
                                              <p:pRg st="0" end="0"/>
                                            </p:txEl>
                                          </p:spTgt>
                                        </p:tgtEl>
                                        <p:attrNameLst>
                                          <p:attrName>style.visibility</p:attrName>
                                        </p:attrNameLst>
                                      </p:cBhvr>
                                      <p:to>
                                        <p:strVal val="visible"/>
                                      </p:to>
                                    </p:set>
                                    <p:animEffect transition="in" filter="fade">
                                      <p:cBhvr>
                                        <p:cTn id="18" dur="500"/>
                                        <p:tgtEl>
                                          <p:spTgt spid="90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09">
                                            <p:txEl>
                                              <p:pRg st="0" end="0"/>
                                            </p:txEl>
                                          </p:spTgt>
                                        </p:tgtEl>
                                        <p:attrNameLst>
                                          <p:attrName>style.visibility</p:attrName>
                                        </p:attrNameLst>
                                      </p:cBhvr>
                                      <p:to>
                                        <p:strVal val="visible"/>
                                      </p:to>
                                    </p:set>
                                    <p:animEffect transition="in" filter="fade">
                                      <p:cBhvr>
                                        <p:cTn id="21" dur="500"/>
                                        <p:tgtEl>
                                          <p:spTgt spid="909">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02">
                                            <p:txEl>
                                              <p:pRg st="0" end="0"/>
                                            </p:txEl>
                                          </p:spTgt>
                                        </p:tgtEl>
                                        <p:attrNameLst>
                                          <p:attrName>style.visibility</p:attrName>
                                        </p:attrNameLst>
                                      </p:cBhvr>
                                      <p:to>
                                        <p:strVal val="visible"/>
                                      </p:to>
                                    </p:set>
                                    <p:animEffect transition="in" filter="fade">
                                      <p:cBhvr>
                                        <p:cTn id="32" dur="500"/>
                                        <p:tgtEl>
                                          <p:spTgt spid="902">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10">
                                            <p:txEl>
                                              <p:pRg st="0" end="0"/>
                                            </p:txEl>
                                          </p:spTgt>
                                        </p:tgtEl>
                                        <p:attrNameLst>
                                          <p:attrName>style.visibility</p:attrName>
                                        </p:attrNameLst>
                                      </p:cBhvr>
                                      <p:to>
                                        <p:strVal val="visible"/>
                                      </p:to>
                                    </p:set>
                                    <p:animEffect transition="in" filter="fade">
                                      <p:cBhvr>
                                        <p:cTn id="35" dur="500"/>
                                        <p:tgtEl>
                                          <p:spTgt spid="91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06">
                                            <p:txEl>
                                              <p:pRg st="0" end="0"/>
                                            </p:txEl>
                                          </p:spTgt>
                                        </p:tgtEl>
                                        <p:attrNameLst>
                                          <p:attrName>style.visibility</p:attrName>
                                        </p:attrNameLst>
                                      </p:cBhvr>
                                      <p:to>
                                        <p:strVal val="visible"/>
                                      </p:to>
                                    </p:set>
                                    <p:animEffect transition="in" filter="fade">
                                      <p:cBhvr>
                                        <p:cTn id="40" dur="500"/>
                                        <p:tgtEl>
                                          <p:spTgt spid="90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12">
                                            <p:txEl>
                                              <p:pRg st="0" end="0"/>
                                            </p:txEl>
                                          </p:spTgt>
                                        </p:tgtEl>
                                        <p:attrNameLst>
                                          <p:attrName>style.visibility</p:attrName>
                                        </p:attrNameLst>
                                      </p:cBhvr>
                                      <p:to>
                                        <p:strVal val="visible"/>
                                      </p:to>
                                    </p:set>
                                    <p:animEffect transition="in" filter="fade">
                                      <p:cBhvr>
                                        <p:cTn id="46" dur="500"/>
                                        <p:tgtEl>
                                          <p:spTgt spid="91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13">
                                            <p:txEl>
                                              <p:pRg st="0" end="0"/>
                                            </p:txEl>
                                          </p:spTgt>
                                        </p:tgtEl>
                                        <p:attrNameLst>
                                          <p:attrName>style.visibility</p:attrName>
                                        </p:attrNameLst>
                                      </p:cBhvr>
                                      <p:to>
                                        <p:strVal val="visible"/>
                                      </p:to>
                                    </p:set>
                                    <p:animEffect transition="in" filter="fade">
                                      <p:cBhvr>
                                        <p:cTn id="54" dur="500"/>
                                        <p:tgtEl>
                                          <p:spTgt spid="913">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07">
                                            <p:txEl>
                                              <p:pRg st="0" end="0"/>
                                            </p:txEl>
                                          </p:spTgt>
                                        </p:tgtEl>
                                        <p:attrNameLst>
                                          <p:attrName>style.visibility</p:attrName>
                                        </p:attrNameLst>
                                      </p:cBhvr>
                                      <p:to>
                                        <p:strVal val="visible"/>
                                      </p:to>
                                    </p:set>
                                    <p:animEffect transition="in" filter="fade">
                                      <p:cBhvr>
                                        <p:cTn id="57" dur="500"/>
                                        <p:tgtEl>
                                          <p:spTgt spid="90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07">
                                            <p:txEl>
                                              <p:pRg st="1" end="1"/>
                                            </p:txEl>
                                          </p:spTgt>
                                        </p:tgtEl>
                                        <p:attrNameLst>
                                          <p:attrName>style.visibility</p:attrName>
                                        </p:attrNameLst>
                                      </p:cBhvr>
                                      <p:to>
                                        <p:strVal val="visible"/>
                                      </p:to>
                                    </p:set>
                                    <p:animEffect transition="in" filter="fade">
                                      <p:cBhvr>
                                        <p:cTn id="62" dur="500"/>
                                        <p:tgtEl>
                                          <p:spTgt spid="9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P spid="905" grpId="0" build="p"/>
      <p:bldP spid="906" grpId="0" build="p"/>
      <p:bldP spid="907" grpId="0" build="p"/>
      <p:bldP spid="909" grpId="0" build="p"/>
      <p:bldP spid="910" grpId="0" build="p"/>
      <p:bldP spid="912" grpId="0" build="p"/>
      <p:bldP spid="913" grpId="0" build="p"/>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7D0A-952C-991D-DDDE-297683E55100}"/>
              </a:ext>
            </a:extLst>
          </p:cNvPr>
          <p:cNvSpPr>
            <a:spLocks noGrp="1"/>
          </p:cNvSpPr>
          <p:nvPr>
            <p:ph type="title"/>
          </p:nvPr>
        </p:nvSpPr>
        <p:spPr/>
        <p:txBody>
          <a:bodyPr/>
          <a:lstStyle/>
          <a:p>
            <a:r>
              <a:rPr lang="en-US" dirty="0"/>
              <a:t>Methodology</a:t>
            </a:r>
          </a:p>
        </p:txBody>
      </p:sp>
      <p:pic>
        <p:nvPicPr>
          <p:cNvPr id="9" name="image2.png">
            <a:extLst>
              <a:ext uri="{FF2B5EF4-FFF2-40B4-BE49-F238E27FC236}">
                <a16:creationId xmlns:a16="http://schemas.microsoft.com/office/drawing/2014/main" id="{212B3173-90C5-B57C-CC71-769469EFBA28}"/>
              </a:ext>
            </a:extLst>
          </p:cNvPr>
          <p:cNvPicPr/>
          <p:nvPr/>
        </p:nvPicPr>
        <p:blipFill>
          <a:blip r:embed="rId3"/>
          <a:srcRect/>
          <a:stretch>
            <a:fillRect/>
          </a:stretch>
        </p:blipFill>
        <p:spPr>
          <a:xfrm>
            <a:off x="1394637" y="1234854"/>
            <a:ext cx="5943600" cy="3340100"/>
          </a:xfrm>
          <a:prstGeom prst="rect">
            <a:avLst/>
          </a:prstGeom>
          <a:ln/>
        </p:spPr>
      </p:pic>
      <p:sp>
        <p:nvSpPr>
          <p:cNvPr id="10" name="Google Shape;1449;p47">
            <a:extLst>
              <a:ext uri="{FF2B5EF4-FFF2-40B4-BE49-F238E27FC236}">
                <a16:creationId xmlns:a16="http://schemas.microsoft.com/office/drawing/2014/main" id="{F7B3D551-3CB3-4657-9D0F-49473C37A0EE}"/>
              </a:ext>
            </a:extLst>
          </p:cNvPr>
          <p:cNvSpPr/>
          <p:nvPr/>
        </p:nvSpPr>
        <p:spPr>
          <a:xfrm rot="5400000">
            <a:off x="3503173" y="583995"/>
            <a:ext cx="381468" cy="382571"/>
          </a:xfrm>
          <a:custGeom>
            <a:avLst/>
            <a:gdLst/>
            <a:ahLst/>
            <a:cxnLst/>
            <a:rect l="l" t="t" r="r" b="b"/>
            <a:pathLst>
              <a:path w="146" h="146" extrusionOk="0">
                <a:moveTo>
                  <a:pt x="146" y="43"/>
                </a:moveTo>
                <a:cubicBezTo>
                  <a:pt x="146" y="20"/>
                  <a:pt x="127" y="0"/>
                  <a:pt x="103" y="0"/>
                </a:cubicBezTo>
                <a:cubicBezTo>
                  <a:pt x="80" y="0"/>
                  <a:pt x="61" y="20"/>
                  <a:pt x="61" y="43"/>
                </a:cubicBezTo>
                <a:cubicBezTo>
                  <a:pt x="61" y="60"/>
                  <a:pt x="71" y="75"/>
                  <a:pt x="86" y="82"/>
                </a:cubicBezTo>
                <a:cubicBezTo>
                  <a:pt x="86" y="86"/>
                  <a:pt x="86" y="86"/>
                  <a:pt x="86" y="86"/>
                </a:cubicBezTo>
                <a:cubicBezTo>
                  <a:pt x="30" y="86"/>
                  <a:pt x="30" y="86"/>
                  <a:pt x="30" y="86"/>
                </a:cubicBezTo>
                <a:cubicBezTo>
                  <a:pt x="23" y="86"/>
                  <a:pt x="18" y="91"/>
                  <a:pt x="18" y="98"/>
                </a:cubicBezTo>
                <a:cubicBezTo>
                  <a:pt x="18" y="137"/>
                  <a:pt x="18" y="137"/>
                  <a:pt x="18" y="137"/>
                </a:cubicBezTo>
                <a:cubicBezTo>
                  <a:pt x="0" y="137"/>
                  <a:pt x="0" y="137"/>
                  <a:pt x="0" y="137"/>
                </a:cubicBezTo>
                <a:cubicBezTo>
                  <a:pt x="0" y="146"/>
                  <a:pt x="0" y="146"/>
                  <a:pt x="0" y="146"/>
                </a:cubicBezTo>
                <a:cubicBezTo>
                  <a:pt x="69" y="146"/>
                  <a:pt x="69" y="146"/>
                  <a:pt x="69" y="146"/>
                </a:cubicBezTo>
                <a:cubicBezTo>
                  <a:pt x="69" y="137"/>
                  <a:pt x="69" y="137"/>
                  <a:pt x="69" y="137"/>
                </a:cubicBezTo>
                <a:cubicBezTo>
                  <a:pt x="52" y="137"/>
                  <a:pt x="52" y="137"/>
                  <a:pt x="52" y="137"/>
                </a:cubicBezTo>
                <a:cubicBezTo>
                  <a:pt x="52" y="120"/>
                  <a:pt x="52" y="120"/>
                  <a:pt x="52" y="120"/>
                </a:cubicBezTo>
                <a:cubicBezTo>
                  <a:pt x="108" y="120"/>
                  <a:pt x="108" y="120"/>
                  <a:pt x="108" y="120"/>
                </a:cubicBezTo>
                <a:cubicBezTo>
                  <a:pt x="115" y="120"/>
                  <a:pt x="120" y="114"/>
                  <a:pt x="120" y="107"/>
                </a:cubicBezTo>
                <a:cubicBezTo>
                  <a:pt x="120" y="82"/>
                  <a:pt x="120" y="82"/>
                  <a:pt x="120" y="82"/>
                </a:cubicBezTo>
                <a:cubicBezTo>
                  <a:pt x="136" y="75"/>
                  <a:pt x="146" y="60"/>
                  <a:pt x="146" y="43"/>
                </a:cubicBezTo>
                <a:close/>
                <a:moveTo>
                  <a:pt x="26" y="137"/>
                </a:moveTo>
                <a:cubicBezTo>
                  <a:pt x="26" y="98"/>
                  <a:pt x="26" y="98"/>
                  <a:pt x="26" y="98"/>
                </a:cubicBezTo>
                <a:cubicBezTo>
                  <a:pt x="26" y="96"/>
                  <a:pt x="28" y="94"/>
                  <a:pt x="30" y="94"/>
                </a:cubicBezTo>
                <a:cubicBezTo>
                  <a:pt x="44" y="94"/>
                  <a:pt x="44" y="94"/>
                  <a:pt x="44" y="94"/>
                </a:cubicBezTo>
                <a:cubicBezTo>
                  <a:pt x="43" y="96"/>
                  <a:pt x="43" y="97"/>
                  <a:pt x="43" y="98"/>
                </a:cubicBezTo>
                <a:cubicBezTo>
                  <a:pt x="43" y="137"/>
                  <a:pt x="43" y="137"/>
                  <a:pt x="43" y="137"/>
                </a:cubicBezTo>
                <a:lnTo>
                  <a:pt x="26" y="137"/>
                </a:lnTo>
                <a:close/>
                <a:moveTo>
                  <a:pt x="82" y="111"/>
                </a:moveTo>
                <a:cubicBezTo>
                  <a:pt x="52" y="111"/>
                  <a:pt x="52" y="111"/>
                  <a:pt x="52" y="111"/>
                </a:cubicBezTo>
                <a:cubicBezTo>
                  <a:pt x="52" y="98"/>
                  <a:pt x="52" y="98"/>
                  <a:pt x="52" y="98"/>
                </a:cubicBezTo>
                <a:cubicBezTo>
                  <a:pt x="52" y="96"/>
                  <a:pt x="54" y="94"/>
                  <a:pt x="56" y="94"/>
                </a:cubicBezTo>
                <a:cubicBezTo>
                  <a:pt x="86" y="94"/>
                  <a:pt x="86" y="94"/>
                  <a:pt x="86" y="94"/>
                </a:cubicBezTo>
                <a:cubicBezTo>
                  <a:pt x="86" y="107"/>
                  <a:pt x="86" y="107"/>
                  <a:pt x="86" y="107"/>
                </a:cubicBezTo>
                <a:cubicBezTo>
                  <a:pt x="86" y="109"/>
                  <a:pt x="84" y="111"/>
                  <a:pt x="82" y="111"/>
                </a:cubicBezTo>
                <a:close/>
                <a:moveTo>
                  <a:pt x="108" y="111"/>
                </a:moveTo>
                <a:cubicBezTo>
                  <a:pt x="94" y="111"/>
                  <a:pt x="94" y="111"/>
                  <a:pt x="94" y="111"/>
                </a:cubicBezTo>
                <a:cubicBezTo>
                  <a:pt x="95" y="110"/>
                  <a:pt x="95" y="108"/>
                  <a:pt x="95" y="107"/>
                </a:cubicBezTo>
                <a:cubicBezTo>
                  <a:pt x="95" y="43"/>
                  <a:pt x="95" y="43"/>
                  <a:pt x="95" y="43"/>
                </a:cubicBezTo>
                <a:cubicBezTo>
                  <a:pt x="91" y="43"/>
                  <a:pt x="91" y="43"/>
                  <a:pt x="91" y="43"/>
                </a:cubicBezTo>
                <a:cubicBezTo>
                  <a:pt x="103" y="28"/>
                  <a:pt x="103" y="28"/>
                  <a:pt x="103" y="28"/>
                </a:cubicBezTo>
                <a:cubicBezTo>
                  <a:pt x="116" y="43"/>
                  <a:pt x="116" y="43"/>
                  <a:pt x="116" y="43"/>
                </a:cubicBezTo>
                <a:cubicBezTo>
                  <a:pt x="112" y="43"/>
                  <a:pt x="112" y="43"/>
                  <a:pt x="112" y="43"/>
                </a:cubicBezTo>
                <a:cubicBezTo>
                  <a:pt x="112" y="107"/>
                  <a:pt x="112" y="107"/>
                  <a:pt x="112" y="107"/>
                </a:cubicBezTo>
                <a:cubicBezTo>
                  <a:pt x="112" y="109"/>
                  <a:pt x="110" y="111"/>
                  <a:pt x="108" y="111"/>
                </a:cubicBezTo>
                <a:close/>
                <a:moveTo>
                  <a:pt x="120" y="73"/>
                </a:moveTo>
                <a:cubicBezTo>
                  <a:pt x="120" y="52"/>
                  <a:pt x="120" y="52"/>
                  <a:pt x="120" y="52"/>
                </a:cubicBezTo>
                <a:cubicBezTo>
                  <a:pt x="134" y="52"/>
                  <a:pt x="134" y="52"/>
                  <a:pt x="134" y="52"/>
                </a:cubicBezTo>
                <a:cubicBezTo>
                  <a:pt x="103" y="15"/>
                  <a:pt x="103" y="15"/>
                  <a:pt x="103" y="15"/>
                </a:cubicBezTo>
                <a:cubicBezTo>
                  <a:pt x="73" y="52"/>
                  <a:pt x="73" y="52"/>
                  <a:pt x="73" y="52"/>
                </a:cubicBezTo>
                <a:cubicBezTo>
                  <a:pt x="86" y="52"/>
                  <a:pt x="86" y="52"/>
                  <a:pt x="86" y="52"/>
                </a:cubicBezTo>
                <a:cubicBezTo>
                  <a:pt x="86" y="73"/>
                  <a:pt x="86" y="73"/>
                  <a:pt x="86" y="73"/>
                </a:cubicBezTo>
                <a:cubicBezTo>
                  <a:pt x="76" y="67"/>
                  <a:pt x="69" y="55"/>
                  <a:pt x="69" y="43"/>
                </a:cubicBezTo>
                <a:cubicBezTo>
                  <a:pt x="69" y="24"/>
                  <a:pt x="85" y="9"/>
                  <a:pt x="103" y="9"/>
                </a:cubicBezTo>
                <a:cubicBezTo>
                  <a:pt x="122" y="9"/>
                  <a:pt x="137" y="24"/>
                  <a:pt x="137" y="43"/>
                </a:cubicBezTo>
                <a:cubicBezTo>
                  <a:pt x="137" y="55"/>
                  <a:pt x="131" y="67"/>
                  <a:pt x="120"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326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622</Words>
  <Application>Microsoft Office PowerPoint</Application>
  <PresentationFormat>On-screen Show (16:9)</PresentationFormat>
  <Paragraphs>99</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DM Sans</vt:lpstr>
      <vt:lpstr>Baloo 2 ExtraBold</vt:lpstr>
      <vt:lpstr>Anaheim</vt:lpstr>
      <vt:lpstr>Arial</vt:lpstr>
      <vt:lpstr>Nunito Light</vt:lpstr>
      <vt:lpstr>Statistics and Data Analysis - 6th Grade by Slidesgo</vt:lpstr>
      <vt:lpstr>Analyzing the IT market in Tunisia</vt:lpstr>
      <vt:lpstr>01</vt:lpstr>
      <vt:lpstr>Introduction</vt:lpstr>
      <vt:lpstr>Problematic</vt:lpstr>
      <vt:lpstr>The unclear state and blurry future of the IT market</vt:lpstr>
      <vt:lpstr>Current existing options</vt:lpstr>
      <vt:lpstr>Solution and methodology</vt:lpstr>
      <vt:lpstr>Solution :  Analytical Dashboard</vt:lpstr>
      <vt:lpstr>Methodology</vt:lpstr>
      <vt:lpstr>Project Process</vt:lpstr>
      <vt:lpstr>Technologies</vt:lpstr>
      <vt:lpstr>Data resources</vt:lpstr>
      <vt:lpstr>System flowchart</vt:lpstr>
      <vt:lpstr>Data Analysis</vt:lpstr>
      <vt:lpstr>Distribution of IT jobs in Tunisia</vt:lpstr>
      <vt:lpstr>PowerPoint Presentation</vt:lpstr>
      <vt:lpstr>PowerPoint Presentation</vt:lpstr>
      <vt:lpstr>Realization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wajd kahouli</dc:creator>
  <cp:lastModifiedBy>wajd kahouli</cp:lastModifiedBy>
  <cp:revision>3</cp:revision>
  <dcterms:modified xsi:type="dcterms:W3CDTF">2025-02-17T10:06:48Z</dcterms:modified>
</cp:coreProperties>
</file>