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5143500" cx="9144000"/>
  <p:notesSz cx="6858000" cy="9144000"/>
  <p:embeddedFontLst>
    <p:embeddedFont>
      <p:font typeface="Raleway"/>
      <p:regular r:id="rId26"/>
      <p:bold r:id="rId27"/>
      <p:italic r:id="rId28"/>
      <p:boldItalic r:id="rId29"/>
    </p:embeddedFont>
    <p:embeddedFont>
      <p:font typeface="Source Sans Pr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aleway-regular.fntdata"/><Relationship Id="rId25" Type="http://schemas.openxmlformats.org/officeDocument/2006/relationships/slide" Target="slides/slide21.xml"/><Relationship Id="rId28" Type="http://schemas.openxmlformats.org/officeDocument/2006/relationships/font" Target="fonts/Raleway-italic.fntdata"/><Relationship Id="rId27" Type="http://schemas.openxmlformats.org/officeDocument/2006/relationships/font" Target="fonts/Raleway-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aleway-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SourceSansPro-bold.fntdata"/><Relationship Id="rId30" Type="http://schemas.openxmlformats.org/officeDocument/2006/relationships/font" Target="fonts/SourceSansPro-regular.fntdata"/><Relationship Id="rId11" Type="http://schemas.openxmlformats.org/officeDocument/2006/relationships/slide" Target="slides/slide7.xml"/><Relationship Id="rId33" Type="http://schemas.openxmlformats.org/officeDocument/2006/relationships/font" Target="fonts/SourceSansPro-boldItalic.fntdata"/><Relationship Id="rId10" Type="http://schemas.openxmlformats.org/officeDocument/2006/relationships/slide" Target="slides/slide6.xml"/><Relationship Id="rId32" Type="http://schemas.openxmlformats.org/officeDocument/2006/relationships/font" Target="fonts/SourceSansPro-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Shape 55"/>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6" name="Shape 5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True time system provides three APIs. The first Api is TT.now. This api provides two timestamps which stand for a time interval. The true time system guaranteed the time interval contains the absolute current time. The after API will return true if t is after absolute current time. The before API is similar to the after API. This system provide a global clock for all nodes in the distributed system.</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This means it </a:t>
            </a:r>
            <a:r>
              <a:rPr lang="en"/>
              <a:t>guarantee</a:t>
            </a:r>
            <a:r>
              <a:rPr lang="en"/>
              <a:t> timestamp s happens after the start absolute time and before the absolute end time.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4" name="Shape 19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0" name="Shape 20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Multi-version database. </a:t>
            </a:r>
            <a:r>
              <a:rPr lang="en"/>
              <a:t>Manipulate</a:t>
            </a:r>
            <a:r>
              <a:rPr lang="en"/>
              <a:t> data using approach that adding new versions. Writes becomes append new data. So the reading do not need block writes.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6" name="Shape 20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2" name="Shape 21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8" name="Shape 21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The experiment arrange 5 zones. All leader are arranged in Z1 which is called leader zone. Killing non-leader zone make no impact to the throughput. Killing the leader zone while giving the leaders time to handoff leadership to a different zones has a minor effect, the throughput drop is not visible in the graph, but it is around 3-4%. On the other hand, killing leader zone with no warning has a severe effect, the rate of completion drop almost to 0. The Paxos leader leases are set 10 seconds. When kill the leader zone, after 10 seconds the leader will recovered.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2" name="Shape 6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4" name="Shape 22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The picture presents TT data taken at several thousand spanserver machines across datacenters up to 2200km apart. It plots the 90th, 99th, 99.9th percentiles of sampled at timeslave daemons immediately after polling the time master.</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0" name="Shape 23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Clr>
                <a:schemeClr val="dk2"/>
              </a:buClr>
              <a:buSzPct val="100000"/>
              <a:buFont typeface="Arial"/>
              <a:buNone/>
            </a:pPr>
            <a:r>
              <a:rPr lang="en"/>
              <a:t>Zones : unit of administrative deployment</a:t>
            </a:r>
          </a:p>
          <a:p>
            <a:pPr lvl="0">
              <a:spcBef>
                <a:spcPts val="0"/>
              </a:spcBef>
              <a:buClr>
                <a:schemeClr val="dk2"/>
              </a:buClr>
              <a:buSzPct val="100000"/>
              <a:buFont typeface="Arial"/>
              <a:buNone/>
            </a:pPr>
            <a:r>
              <a:rPr lang="en"/>
              <a:t>- zone master : assigns data to span server</a:t>
            </a:r>
          </a:p>
          <a:p>
            <a:pPr lvl="0">
              <a:spcBef>
                <a:spcPts val="0"/>
              </a:spcBef>
              <a:buClr>
                <a:schemeClr val="dk2"/>
              </a:buClr>
              <a:buSzPct val="100000"/>
              <a:buFont typeface="Arial"/>
              <a:buNone/>
            </a:pPr>
            <a:r>
              <a:rPr lang="en"/>
              <a:t>- span server : serves data to the clients</a:t>
            </a:r>
          </a:p>
          <a:p>
            <a:pPr lvl="0">
              <a:spcBef>
                <a:spcPts val="0"/>
              </a:spcBef>
              <a:buClr>
                <a:schemeClr val="dk2"/>
              </a:buClr>
              <a:buSzPct val="100000"/>
              <a:buFont typeface="Arial"/>
              <a:buNone/>
            </a:pPr>
            <a:r>
              <a:rPr lang="en"/>
              <a:t>- location proxy : by clients to locate data</a:t>
            </a:r>
          </a:p>
          <a:p>
            <a:pPr lvl="0">
              <a:spcBef>
                <a:spcPts val="0"/>
              </a:spcBef>
              <a:buClr>
                <a:schemeClr val="dk2"/>
              </a:buClr>
              <a:buSzPct val="100000"/>
              <a:buFont typeface="Arial"/>
              <a:buNone/>
            </a:pPr>
            <a:r>
              <a:t/>
            </a:r>
            <a:endParaRPr/>
          </a:p>
          <a:p>
            <a:pPr lvl="0">
              <a:spcBef>
                <a:spcPts val="0"/>
              </a:spcBef>
              <a:buClr>
                <a:schemeClr val="dk2"/>
              </a:buClr>
              <a:buSzPct val="100000"/>
              <a:buFont typeface="Arial"/>
              <a:buNone/>
            </a:pPr>
            <a:r>
              <a:rPr lang="en"/>
              <a:t>-universe master : console status</a:t>
            </a:r>
          </a:p>
          <a:p>
            <a:pPr lvl="0">
              <a:spcBef>
                <a:spcPts val="0"/>
              </a:spcBef>
              <a:buClr>
                <a:schemeClr val="dk2"/>
              </a:buClr>
              <a:buSzPct val="100000"/>
              <a:buFont typeface="Arial"/>
              <a:buNone/>
            </a:pPr>
            <a:r>
              <a:rPr lang="en"/>
              <a:t>-placement driver : automated moving of data</a:t>
            </a:r>
          </a:p>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Clr>
                <a:schemeClr val="dk2"/>
              </a:buClr>
              <a:buSzPct val="100000"/>
              <a:buFont typeface="Arial"/>
              <a:buNone/>
            </a:pPr>
            <a:r>
              <a:rPr lang="en"/>
              <a:t>Tablet - data structure in span server</a:t>
            </a:r>
          </a:p>
          <a:p>
            <a:pPr lvl="0">
              <a:spcBef>
                <a:spcPts val="0"/>
              </a:spcBef>
              <a:buClr>
                <a:schemeClr val="dk2"/>
              </a:buClr>
              <a:buSzPct val="100000"/>
              <a:buFont typeface="Arial"/>
              <a:buNone/>
            </a:pPr>
            <a:r>
              <a:rPr lang="en"/>
              <a:t>	- (key:string, timestamp:int64)-&gt;string</a:t>
            </a:r>
          </a:p>
          <a:p>
            <a:pPr lvl="0">
              <a:spcBef>
                <a:spcPts val="0"/>
              </a:spcBef>
              <a:buClr>
                <a:schemeClr val="dk2"/>
              </a:buClr>
              <a:buSzPct val="100000"/>
              <a:buFont typeface="Arial"/>
              <a:buNone/>
            </a:pPr>
            <a:r>
              <a:rPr lang="en"/>
              <a:t>Colossus - B-tree-like file where tablet's state is saved, it's a successor to google file system</a:t>
            </a:r>
          </a:p>
          <a:p>
            <a:pPr lvl="0">
              <a:spcBef>
                <a:spcPts val="0"/>
              </a:spcBef>
              <a:buNone/>
            </a:pPr>
            <a:r>
              <a:t/>
            </a:r>
            <a:endParaRPr/>
          </a:p>
          <a:p>
            <a:pPr lvl="0">
              <a:spcBef>
                <a:spcPts val="0"/>
              </a:spcBef>
              <a:buClr>
                <a:schemeClr val="dk2"/>
              </a:buClr>
              <a:buSzPct val="100000"/>
              <a:buFont typeface="Arial"/>
              <a:buNone/>
            </a:pPr>
            <a:r>
              <a:rPr lang="en"/>
              <a:t>-span server implements a single paxos on a tablet for replection</a:t>
            </a:r>
          </a:p>
          <a:p>
            <a:pPr lvl="0">
              <a:spcBef>
                <a:spcPts val="0"/>
              </a:spcBef>
              <a:buClr>
                <a:schemeClr val="dk2"/>
              </a:buClr>
              <a:buSzPct val="100000"/>
              <a:buFont typeface="Arial"/>
              <a:buNone/>
            </a:pPr>
            <a:r>
              <a:rPr lang="en"/>
              <a:t>-utilizes long lived leaders with time based leader leases (10 sec)</a:t>
            </a:r>
          </a:p>
          <a:p>
            <a:pPr lvl="0">
              <a:spcBef>
                <a:spcPts val="0"/>
              </a:spcBef>
              <a:buClr>
                <a:schemeClr val="dk2"/>
              </a:buClr>
              <a:buSzPct val="100000"/>
              <a:buFont typeface="Arial"/>
              <a:buNone/>
            </a:pPr>
            <a:r>
              <a:t/>
            </a:r>
            <a:endParaRPr/>
          </a:p>
          <a:p>
            <a:pPr lvl="0">
              <a:spcBef>
                <a:spcPts val="0"/>
              </a:spcBef>
              <a:buClr>
                <a:schemeClr val="dk2"/>
              </a:buClr>
              <a:buSzPct val="100000"/>
              <a:buFont typeface="Arial"/>
              <a:buNone/>
            </a:pPr>
            <a:r>
              <a:rPr lang="en"/>
              <a:t>-writes initiale paxos protoc at the leader, reads access state directly from the any replica that is upto date</a:t>
            </a:r>
          </a:p>
          <a:p>
            <a:pPr lvl="0">
              <a:spcBef>
                <a:spcPts val="0"/>
              </a:spcBef>
              <a:buClr>
                <a:schemeClr val="dk2"/>
              </a:buClr>
              <a:buSzPct val="100000"/>
              <a:buFont typeface="Arial"/>
              <a:buNone/>
            </a:pPr>
            <a:r>
              <a:t/>
            </a:r>
            <a:endParaRPr/>
          </a:p>
          <a:p>
            <a:pPr lvl="0">
              <a:spcBef>
                <a:spcPts val="0"/>
              </a:spcBef>
              <a:buClr>
                <a:schemeClr val="dk2"/>
              </a:buClr>
              <a:buSzPct val="100000"/>
              <a:buFont typeface="Arial"/>
              <a:buNone/>
            </a:pPr>
            <a:r>
              <a:rPr lang="en"/>
              <a:t>-leader replica implements a lock table for concurrency control</a:t>
            </a:r>
          </a:p>
          <a:p>
            <a:pPr lvl="0">
              <a:spcBef>
                <a:spcPts val="0"/>
              </a:spcBef>
              <a:buClr>
                <a:schemeClr val="dk2"/>
              </a:buClr>
              <a:buSzPct val="100000"/>
              <a:buFont typeface="Arial"/>
              <a:buNone/>
            </a:pPr>
            <a:r>
              <a:rPr lang="en"/>
              <a:t>-leader repllica implements a transaction manager</a:t>
            </a:r>
          </a:p>
          <a:p>
            <a:pPr lvl="0">
              <a:spcBef>
                <a:spcPts val="0"/>
              </a:spcBef>
              <a:buClr>
                <a:schemeClr val="dk2"/>
              </a:buClr>
              <a:buSzPct val="100000"/>
              <a:buFont typeface="Arial"/>
              <a:buNone/>
            </a:pPr>
            <a:r>
              <a:rPr lang="en"/>
              <a:t>-transaction manager implements a participant leader, this doesn't  need to kick in if the transaction involves data in the same paxos group there is no need to use the participant leader</a:t>
            </a:r>
          </a:p>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Clr>
                <a:schemeClr val="dk2"/>
              </a:buClr>
              <a:buSzPct val="100000"/>
              <a:buFont typeface="Arial"/>
              <a:buNone/>
            </a:pPr>
            <a:r>
              <a:rPr lang="en"/>
              <a:t>directory - a bucketing abstraction which is a set of contiguous keys that share a common prefix</a:t>
            </a:r>
          </a:p>
          <a:p>
            <a:pPr lvl="0">
              <a:spcBef>
                <a:spcPts val="0"/>
              </a:spcBef>
              <a:buClr>
                <a:schemeClr val="dk2"/>
              </a:buClr>
              <a:buSzPct val="100000"/>
              <a:buFont typeface="Arial"/>
              <a:buNone/>
            </a:pPr>
            <a:r>
              <a:t/>
            </a:r>
            <a:endParaRPr/>
          </a:p>
          <a:p>
            <a:pPr lvl="0">
              <a:spcBef>
                <a:spcPts val="0"/>
              </a:spcBef>
              <a:buClr>
                <a:schemeClr val="dk2"/>
              </a:buClr>
              <a:buSzPct val="100000"/>
              <a:buFont typeface="Arial"/>
              <a:buNone/>
            </a:pPr>
            <a:r>
              <a:rPr lang="en"/>
              <a:t>movedir - background task used to move directories b/n paxos groups</a:t>
            </a:r>
          </a:p>
          <a:p>
            <a:pPr lvl="0">
              <a:spcBef>
                <a:spcPts val="0"/>
              </a:spcBef>
              <a:buClr>
                <a:schemeClr val="dk2"/>
              </a:buClr>
              <a:buSzPct val="100000"/>
              <a:buFont typeface="Arial"/>
              <a:buNone/>
            </a:pPr>
            <a:r>
              <a:rPr lang="en"/>
              <a:t>	- worth noting that it doesn't lock, it just registers that it started and use transaction eventually to do the nomial data</a:t>
            </a:r>
          </a:p>
          <a:p>
            <a:pPr lvl="0">
              <a:spcBef>
                <a:spcPts val="0"/>
              </a:spcBef>
              <a:buClr>
                <a:schemeClr val="dk2"/>
              </a:buClr>
              <a:buSzPct val="100000"/>
              <a:buFont typeface="Arial"/>
              <a:buNone/>
            </a:pPr>
            <a:r>
              <a:t/>
            </a:r>
            <a:endParaRPr/>
          </a:p>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Clr>
                <a:schemeClr val="dk2"/>
              </a:buClr>
              <a:buSzPct val="100000"/>
              <a:buFont typeface="Arial"/>
              <a:buNone/>
            </a:pPr>
            <a:r>
              <a:rPr lang="en"/>
              <a:t>SQL - some extenstion to support protocol-buffer-valued fields</a:t>
            </a:r>
          </a:p>
          <a:p>
            <a:pPr lvl="0">
              <a:spcBef>
                <a:spcPts val="0"/>
              </a:spcBef>
              <a:buClr>
                <a:schemeClr val="dk2"/>
              </a:buClr>
              <a:buSzPct val="100000"/>
              <a:buFont typeface="Arial"/>
              <a:buNone/>
            </a:pPr>
            <a:r>
              <a:rPr lang="en"/>
              <a:t>Semi-relational - rows must have names</a:t>
            </a:r>
          </a:p>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a:off x="80700" y="2651100"/>
            <a:ext cx="8982600" cy="2411700"/>
          </a:xfrm>
          <a:prstGeom prst="rect">
            <a:avLst/>
          </a:prstGeom>
          <a:solidFill>
            <a:schemeClr val="accent2"/>
          </a:solidFill>
          <a:ln>
            <a:noFill/>
          </a:ln>
        </p:spPr>
        <p:txBody>
          <a:bodyPr anchorCtr="0" anchor="ctr" bIns="91425" lIns="91425" rIns="91425" wrap="square" tIns="91425">
            <a:noAutofit/>
          </a:bodyPr>
          <a:lstStyle/>
          <a:p>
            <a:pPr lvl="0">
              <a:spcBef>
                <a:spcPts val="0"/>
              </a:spcBef>
              <a:buNone/>
            </a:pPr>
            <a:r>
              <a:t/>
            </a:r>
            <a:endParaRPr/>
          </a:p>
        </p:txBody>
      </p:sp>
      <p:sp>
        <p:nvSpPr>
          <p:cNvPr id="11" name="Shape 11"/>
          <p:cNvSpPr txBox="1"/>
          <p:nvPr>
            <p:ph type="ctrTitle"/>
          </p:nvPr>
        </p:nvSpPr>
        <p:spPr>
          <a:xfrm>
            <a:off x="485875" y="264475"/>
            <a:ext cx="8183700" cy="1473600"/>
          </a:xfrm>
          <a:prstGeom prst="rect">
            <a:avLst/>
          </a:prstGeom>
        </p:spPr>
        <p:txBody>
          <a:bodyPr anchorCtr="0" anchor="b" bIns="91425" lIns="91425" rIns="91425" wrap="square" tIns="91425"/>
          <a:lstStyle>
            <a:lvl1pPr lvl="0">
              <a:spcBef>
                <a:spcPts val="0"/>
              </a:spcBef>
              <a:buSzPct val="100000"/>
              <a:defRPr sz="4200"/>
            </a:lvl1pPr>
            <a:lvl2pPr lvl="1">
              <a:spcBef>
                <a:spcPts val="0"/>
              </a:spcBef>
              <a:buSzPct val="100000"/>
              <a:defRPr sz="4200"/>
            </a:lvl2pPr>
            <a:lvl3pPr lvl="2">
              <a:spcBef>
                <a:spcPts val="0"/>
              </a:spcBef>
              <a:buSzPct val="100000"/>
              <a:defRPr sz="4200"/>
            </a:lvl3pPr>
            <a:lvl4pPr lvl="3">
              <a:spcBef>
                <a:spcPts val="0"/>
              </a:spcBef>
              <a:buSzPct val="100000"/>
              <a:defRPr sz="4200"/>
            </a:lvl4pPr>
            <a:lvl5pPr lvl="4">
              <a:spcBef>
                <a:spcPts val="0"/>
              </a:spcBef>
              <a:buSzPct val="100000"/>
              <a:defRPr sz="4200"/>
            </a:lvl5pPr>
            <a:lvl6pPr lvl="5">
              <a:spcBef>
                <a:spcPts val="0"/>
              </a:spcBef>
              <a:buSzPct val="100000"/>
              <a:defRPr sz="4200"/>
            </a:lvl6pPr>
            <a:lvl7pPr lvl="6">
              <a:spcBef>
                <a:spcPts val="0"/>
              </a:spcBef>
              <a:buSzPct val="100000"/>
              <a:defRPr sz="4200"/>
            </a:lvl7pPr>
            <a:lvl8pPr lvl="7">
              <a:spcBef>
                <a:spcPts val="0"/>
              </a:spcBef>
              <a:buSzPct val="100000"/>
              <a:defRPr sz="4200"/>
            </a:lvl8pPr>
            <a:lvl9pPr lvl="8">
              <a:spcBef>
                <a:spcPts val="0"/>
              </a:spcBef>
              <a:buSzPct val="100000"/>
              <a:defRPr sz="4200"/>
            </a:lvl9pPr>
          </a:lstStyle>
          <a:p/>
        </p:txBody>
      </p:sp>
      <p:sp>
        <p:nvSpPr>
          <p:cNvPr id="12" name="Shape 12"/>
          <p:cNvSpPr txBox="1"/>
          <p:nvPr>
            <p:ph idx="1" type="subTitle"/>
          </p:nvPr>
        </p:nvSpPr>
        <p:spPr>
          <a:xfrm>
            <a:off x="485875" y="1738075"/>
            <a:ext cx="8183700" cy="861000"/>
          </a:xfrm>
          <a:prstGeom prst="rect">
            <a:avLst/>
          </a:prstGeom>
        </p:spPr>
        <p:txBody>
          <a:bodyPr anchorCtr="0" anchor="t" bIns="91425" lIns="91425" rIns="91425" wrap="square" tIns="91425"/>
          <a:lstStyle>
            <a:lvl1pPr lvl="0">
              <a:lnSpc>
                <a:spcPct val="100000"/>
              </a:lnSpc>
              <a:spcBef>
                <a:spcPts val="0"/>
              </a:spcBef>
              <a:spcAft>
                <a:spcPts val="0"/>
              </a:spcAft>
              <a:buSzPct val="100000"/>
              <a:buNone/>
              <a:defRPr sz="2400"/>
            </a:lvl1pPr>
            <a:lvl2pPr lvl="1">
              <a:lnSpc>
                <a:spcPct val="100000"/>
              </a:lnSpc>
              <a:spcBef>
                <a:spcPts val="0"/>
              </a:spcBef>
              <a:spcAft>
                <a:spcPts val="0"/>
              </a:spcAft>
              <a:buSzPct val="100000"/>
              <a:buNone/>
              <a:defRPr sz="2400"/>
            </a:lvl2pPr>
            <a:lvl3pPr lvl="2">
              <a:lnSpc>
                <a:spcPct val="100000"/>
              </a:lnSpc>
              <a:spcBef>
                <a:spcPts val="0"/>
              </a:spcBef>
              <a:spcAft>
                <a:spcPts val="0"/>
              </a:spcAft>
              <a:buSzPct val="100000"/>
              <a:buNone/>
              <a:defRPr sz="2400"/>
            </a:lvl3pPr>
            <a:lvl4pPr lvl="3">
              <a:lnSpc>
                <a:spcPct val="100000"/>
              </a:lnSpc>
              <a:spcBef>
                <a:spcPts val="0"/>
              </a:spcBef>
              <a:spcAft>
                <a:spcPts val="0"/>
              </a:spcAft>
              <a:buSzPct val="100000"/>
              <a:buNone/>
              <a:defRPr sz="2400"/>
            </a:lvl4pPr>
            <a:lvl5pPr lvl="4">
              <a:lnSpc>
                <a:spcPct val="100000"/>
              </a:lnSpc>
              <a:spcBef>
                <a:spcPts val="0"/>
              </a:spcBef>
              <a:spcAft>
                <a:spcPts val="0"/>
              </a:spcAft>
              <a:buSzPct val="100000"/>
              <a:buNone/>
              <a:defRPr sz="2400"/>
            </a:lvl5pPr>
            <a:lvl6pPr lvl="5">
              <a:lnSpc>
                <a:spcPct val="100000"/>
              </a:lnSpc>
              <a:spcBef>
                <a:spcPts val="0"/>
              </a:spcBef>
              <a:spcAft>
                <a:spcPts val="0"/>
              </a:spcAft>
              <a:buSzPct val="100000"/>
              <a:buNone/>
              <a:defRPr sz="2400"/>
            </a:lvl6pPr>
            <a:lvl7pPr lvl="6">
              <a:lnSpc>
                <a:spcPct val="100000"/>
              </a:lnSpc>
              <a:spcBef>
                <a:spcPts val="0"/>
              </a:spcBef>
              <a:spcAft>
                <a:spcPts val="0"/>
              </a:spcAft>
              <a:buSzPct val="100000"/>
              <a:buNone/>
              <a:defRPr sz="2400"/>
            </a:lvl7pPr>
            <a:lvl8pPr lvl="7">
              <a:lnSpc>
                <a:spcPct val="100000"/>
              </a:lnSpc>
              <a:spcBef>
                <a:spcPts val="0"/>
              </a:spcBef>
              <a:spcAft>
                <a:spcPts val="0"/>
              </a:spcAft>
              <a:buSzPct val="100000"/>
              <a:buNone/>
              <a:defRPr sz="2400"/>
            </a:lvl8pPr>
            <a:lvl9pPr lvl="8">
              <a:lnSpc>
                <a:spcPct val="100000"/>
              </a:lnSpc>
              <a:spcBef>
                <a:spcPts val="0"/>
              </a:spcBef>
              <a:spcAft>
                <a:spcPts val="0"/>
              </a:spcAft>
              <a:buSzPct val="100000"/>
              <a:buNone/>
              <a:defRPr sz="2400"/>
            </a:lvl9pPr>
          </a:lstStyle>
          <a:p/>
        </p:txBody>
      </p:sp>
      <p:sp>
        <p:nvSpPr>
          <p:cNvPr id="13" name="Shape 13"/>
          <p:cNvSpPr txBox="1"/>
          <p:nvPr>
            <p:ph idx="12" type="sldNum"/>
          </p:nvPr>
        </p:nvSpPr>
        <p:spPr>
          <a:xfrm>
            <a:off x="8497999" y="468875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7" name="Shape 47"/>
        <p:cNvGrpSpPr/>
        <p:nvPr/>
      </p:nvGrpSpPr>
      <p:grpSpPr>
        <a:xfrm>
          <a:off x="0" y="0"/>
          <a:ext cx="0" cy="0"/>
          <a:chOff x="0" y="0"/>
          <a:chExt cx="0" cy="0"/>
        </a:xfrm>
      </p:grpSpPr>
      <p:sp>
        <p:nvSpPr>
          <p:cNvPr id="48" name="Shape 48"/>
          <p:cNvSpPr/>
          <p:nvPr/>
        </p:nvSpPr>
        <p:spPr>
          <a:xfrm>
            <a:off x="80700" y="2651100"/>
            <a:ext cx="8982600" cy="2411700"/>
          </a:xfrm>
          <a:prstGeom prst="rect">
            <a:avLst/>
          </a:prstGeom>
          <a:solidFill>
            <a:schemeClr val="accent2"/>
          </a:solidFill>
          <a:ln>
            <a:noFill/>
          </a:ln>
        </p:spPr>
        <p:txBody>
          <a:bodyPr anchorCtr="0" anchor="ctr" bIns="91425" lIns="91425" rIns="91425" wrap="square" tIns="91425">
            <a:noAutofit/>
          </a:bodyPr>
          <a:lstStyle/>
          <a:p>
            <a:pPr lvl="0">
              <a:spcBef>
                <a:spcPts val="0"/>
              </a:spcBef>
              <a:buNone/>
            </a:pPr>
            <a:r>
              <a:t/>
            </a:r>
            <a:endParaRPr/>
          </a:p>
        </p:txBody>
      </p:sp>
      <p:sp>
        <p:nvSpPr>
          <p:cNvPr id="49" name="Shape 49"/>
          <p:cNvSpPr txBox="1"/>
          <p:nvPr>
            <p:ph type="title"/>
          </p:nvPr>
        </p:nvSpPr>
        <p:spPr>
          <a:xfrm>
            <a:off x="311700" y="743001"/>
            <a:ext cx="8520600" cy="2006400"/>
          </a:xfrm>
          <a:prstGeom prst="rect">
            <a:avLst/>
          </a:prstGeom>
        </p:spPr>
        <p:txBody>
          <a:bodyPr anchorCtr="0" anchor="b" bIns="91425" lIns="91425" rIns="91425" wrap="square" tIns="91425"/>
          <a:lstStyle>
            <a:lvl1pPr lvl="0" algn="ctr">
              <a:spcBef>
                <a:spcPts val="0"/>
              </a:spcBef>
              <a:buSzPct val="100000"/>
              <a:buFont typeface="Source Sans Pro"/>
              <a:defRPr sz="12000">
                <a:latin typeface="Source Sans Pro"/>
                <a:ea typeface="Source Sans Pro"/>
                <a:cs typeface="Source Sans Pro"/>
                <a:sym typeface="Source Sans Pro"/>
              </a:defRPr>
            </a:lvl1pPr>
            <a:lvl2pPr lvl="1" algn="ctr">
              <a:spcBef>
                <a:spcPts val="0"/>
              </a:spcBef>
              <a:buSzPct val="100000"/>
              <a:buFont typeface="Source Sans Pro"/>
              <a:defRPr sz="12000">
                <a:latin typeface="Source Sans Pro"/>
                <a:ea typeface="Source Sans Pro"/>
                <a:cs typeface="Source Sans Pro"/>
                <a:sym typeface="Source Sans Pro"/>
              </a:defRPr>
            </a:lvl2pPr>
            <a:lvl3pPr lvl="2" algn="ctr">
              <a:spcBef>
                <a:spcPts val="0"/>
              </a:spcBef>
              <a:buSzPct val="100000"/>
              <a:buFont typeface="Source Sans Pro"/>
              <a:defRPr sz="12000">
                <a:latin typeface="Source Sans Pro"/>
                <a:ea typeface="Source Sans Pro"/>
                <a:cs typeface="Source Sans Pro"/>
                <a:sym typeface="Source Sans Pro"/>
              </a:defRPr>
            </a:lvl3pPr>
            <a:lvl4pPr lvl="3" algn="ctr">
              <a:spcBef>
                <a:spcPts val="0"/>
              </a:spcBef>
              <a:buSzPct val="100000"/>
              <a:buFont typeface="Source Sans Pro"/>
              <a:defRPr sz="12000">
                <a:latin typeface="Source Sans Pro"/>
                <a:ea typeface="Source Sans Pro"/>
                <a:cs typeface="Source Sans Pro"/>
                <a:sym typeface="Source Sans Pro"/>
              </a:defRPr>
            </a:lvl4pPr>
            <a:lvl5pPr lvl="4" algn="ctr">
              <a:spcBef>
                <a:spcPts val="0"/>
              </a:spcBef>
              <a:buSzPct val="100000"/>
              <a:buFont typeface="Source Sans Pro"/>
              <a:defRPr sz="12000">
                <a:latin typeface="Source Sans Pro"/>
                <a:ea typeface="Source Sans Pro"/>
                <a:cs typeface="Source Sans Pro"/>
                <a:sym typeface="Source Sans Pro"/>
              </a:defRPr>
            </a:lvl5pPr>
            <a:lvl6pPr lvl="5" algn="ctr">
              <a:spcBef>
                <a:spcPts val="0"/>
              </a:spcBef>
              <a:buSzPct val="100000"/>
              <a:buFont typeface="Source Sans Pro"/>
              <a:defRPr sz="12000">
                <a:latin typeface="Source Sans Pro"/>
                <a:ea typeface="Source Sans Pro"/>
                <a:cs typeface="Source Sans Pro"/>
                <a:sym typeface="Source Sans Pro"/>
              </a:defRPr>
            </a:lvl6pPr>
            <a:lvl7pPr lvl="6" algn="ctr">
              <a:spcBef>
                <a:spcPts val="0"/>
              </a:spcBef>
              <a:buSzPct val="100000"/>
              <a:buFont typeface="Source Sans Pro"/>
              <a:defRPr sz="12000">
                <a:latin typeface="Source Sans Pro"/>
                <a:ea typeface="Source Sans Pro"/>
                <a:cs typeface="Source Sans Pro"/>
                <a:sym typeface="Source Sans Pro"/>
              </a:defRPr>
            </a:lvl7pPr>
            <a:lvl8pPr lvl="7" algn="ctr">
              <a:spcBef>
                <a:spcPts val="0"/>
              </a:spcBef>
              <a:buSzPct val="100000"/>
              <a:buFont typeface="Source Sans Pro"/>
              <a:defRPr sz="12000">
                <a:latin typeface="Source Sans Pro"/>
                <a:ea typeface="Source Sans Pro"/>
                <a:cs typeface="Source Sans Pro"/>
                <a:sym typeface="Source Sans Pro"/>
              </a:defRPr>
            </a:lvl8pPr>
            <a:lvl9pPr lvl="8" algn="ctr">
              <a:spcBef>
                <a:spcPts val="0"/>
              </a:spcBef>
              <a:buSzPct val="100000"/>
              <a:buFont typeface="Source Sans Pro"/>
              <a:defRPr sz="12000">
                <a:latin typeface="Source Sans Pro"/>
                <a:ea typeface="Source Sans Pro"/>
                <a:cs typeface="Source Sans Pro"/>
                <a:sym typeface="Source Sans Pro"/>
              </a:defRPr>
            </a:lvl9pPr>
          </a:lstStyle>
          <a:p/>
        </p:txBody>
      </p:sp>
      <p:sp>
        <p:nvSpPr>
          <p:cNvPr id="50" name="Shape 50"/>
          <p:cNvSpPr txBox="1"/>
          <p:nvPr>
            <p:ph idx="1" type="body"/>
          </p:nvPr>
        </p:nvSpPr>
        <p:spPr>
          <a:xfrm>
            <a:off x="311700" y="2845182"/>
            <a:ext cx="8520600" cy="1300800"/>
          </a:xfrm>
          <a:prstGeom prst="rect">
            <a:avLst/>
          </a:prstGeom>
        </p:spPr>
        <p:txBody>
          <a:bodyPr anchorCtr="0" anchor="t" bIns="91425" lIns="91425" rIns="91425" wrap="square" tIns="91425"/>
          <a:lstStyle>
            <a:lvl1pPr lvl="0" algn="ctr">
              <a:spcBef>
                <a:spcPts val="0"/>
              </a:spcBef>
              <a:buClr>
                <a:schemeClr val="lt1"/>
              </a:buClr>
              <a:defRPr>
                <a:solidFill>
                  <a:schemeClr val="lt1"/>
                </a:solidFill>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p:txBody>
      </p:sp>
      <p:sp>
        <p:nvSpPr>
          <p:cNvPr id="51" name="Shape 51"/>
          <p:cNvSpPr txBox="1"/>
          <p:nvPr>
            <p:ph idx="12" type="sldNum"/>
          </p:nvPr>
        </p:nvSpPr>
        <p:spPr>
          <a:xfrm>
            <a:off x="8497999" y="468875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2" name="Shape 52"/>
        <p:cNvGrpSpPr/>
        <p:nvPr/>
      </p:nvGrpSpPr>
      <p:grpSpPr>
        <a:xfrm>
          <a:off x="0" y="0"/>
          <a:ext cx="0" cy="0"/>
          <a:chOff x="0" y="0"/>
          <a:chExt cx="0" cy="0"/>
        </a:xfrm>
      </p:grpSpPr>
      <p:sp>
        <p:nvSpPr>
          <p:cNvPr id="53" name="Shape 53"/>
          <p:cNvSpPr txBox="1"/>
          <p:nvPr>
            <p:ph idx="12" type="sldNum"/>
          </p:nvPr>
        </p:nvSpPr>
        <p:spPr>
          <a:xfrm>
            <a:off x="8497999" y="468875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4" name="Shape 14"/>
        <p:cNvGrpSpPr/>
        <p:nvPr/>
      </p:nvGrpSpPr>
      <p:grpSpPr>
        <a:xfrm>
          <a:off x="0" y="0"/>
          <a:ext cx="0" cy="0"/>
          <a:chOff x="0" y="0"/>
          <a:chExt cx="0" cy="0"/>
        </a:xfrm>
      </p:grpSpPr>
      <p:sp>
        <p:nvSpPr>
          <p:cNvPr id="15" name="Shape 15"/>
          <p:cNvSpPr/>
          <p:nvPr/>
        </p:nvSpPr>
        <p:spPr>
          <a:xfrm>
            <a:off x="80700" y="2651100"/>
            <a:ext cx="8982600" cy="2411700"/>
          </a:xfrm>
          <a:prstGeom prst="rect">
            <a:avLst/>
          </a:prstGeom>
          <a:solidFill>
            <a:schemeClr val="accent2"/>
          </a:solidFill>
          <a:ln>
            <a:noFill/>
          </a:ln>
        </p:spPr>
        <p:txBody>
          <a:bodyPr anchorCtr="0" anchor="ctr" bIns="91425" lIns="91425" rIns="91425" wrap="square" tIns="91425">
            <a:noAutofit/>
          </a:bodyPr>
          <a:lstStyle/>
          <a:p>
            <a:pPr lvl="0">
              <a:spcBef>
                <a:spcPts val="0"/>
              </a:spcBef>
              <a:buNone/>
            </a:pPr>
            <a:r>
              <a:t/>
            </a:r>
            <a:endParaRPr/>
          </a:p>
        </p:txBody>
      </p:sp>
      <p:sp>
        <p:nvSpPr>
          <p:cNvPr id="16" name="Shape 16"/>
          <p:cNvSpPr txBox="1"/>
          <p:nvPr>
            <p:ph type="title"/>
          </p:nvPr>
        </p:nvSpPr>
        <p:spPr>
          <a:xfrm>
            <a:off x="485875" y="1714500"/>
            <a:ext cx="8183700" cy="785700"/>
          </a:xfrm>
          <a:prstGeom prst="rect">
            <a:avLst/>
          </a:prstGeom>
        </p:spPr>
        <p:txBody>
          <a:bodyPr anchorCtr="0" anchor="b" bIns="91425" lIns="91425" rIns="91425" wrap="square" tIns="91425"/>
          <a:lstStyle>
            <a:lvl1pPr lvl="0">
              <a:spcBef>
                <a:spcPts val="0"/>
              </a:spcBef>
              <a:buSzPct val="100000"/>
              <a:defRPr sz="3600"/>
            </a:lvl1pPr>
            <a:lvl2pPr lvl="1">
              <a:spcBef>
                <a:spcPts val="0"/>
              </a:spcBef>
              <a:buSzPct val="100000"/>
              <a:defRPr sz="3600"/>
            </a:lvl2pPr>
            <a:lvl3pPr lvl="2">
              <a:spcBef>
                <a:spcPts val="0"/>
              </a:spcBef>
              <a:buSzPct val="100000"/>
              <a:defRPr sz="3600"/>
            </a:lvl3pPr>
            <a:lvl4pPr lvl="3">
              <a:spcBef>
                <a:spcPts val="0"/>
              </a:spcBef>
              <a:buSzPct val="100000"/>
              <a:defRPr sz="3600"/>
            </a:lvl4pPr>
            <a:lvl5pPr lvl="4">
              <a:spcBef>
                <a:spcPts val="0"/>
              </a:spcBef>
              <a:buSzPct val="100000"/>
              <a:defRPr sz="3600"/>
            </a:lvl5pPr>
            <a:lvl6pPr lvl="5">
              <a:spcBef>
                <a:spcPts val="0"/>
              </a:spcBef>
              <a:buSzPct val="100000"/>
              <a:defRPr sz="3600"/>
            </a:lvl6pPr>
            <a:lvl7pPr lvl="6">
              <a:spcBef>
                <a:spcPts val="0"/>
              </a:spcBef>
              <a:buSzPct val="100000"/>
              <a:defRPr sz="3600"/>
            </a:lvl7pPr>
            <a:lvl8pPr lvl="7">
              <a:spcBef>
                <a:spcPts val="0"/>
              </a:spcBef>
              <a:buSzPct val="100000"/>
              <a:defRPr sz="3600"/>
            </a:lvl8pPr>
            <a:lvl9pPr lvl="8">
              <a:spcBef>
                <a:spcPts val="0"/>
              </a:spcBef>
              <a:buSzPct val="100000"/>
              <a:defRPr sz="3600"/>
            </a:lvl9pPr>
          </a:lstStyle>
          <a:p/>
        </p:txBody>
      </p:sp>
      <p:sp>
        <p:nvSpPr>
          <p:cNvPr id="17" name="Shape 17"/>
          <p:cNvSpPr txBox="1"/>
          <p:nvPr>
            <p:ph idx="12" type="sldNum"/>
          </p:nvPr>
        </p:nvSpPr>
        <p:spPr>
          <a:xfrm>
            <a:off x="8497999" y="468875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8" name="Shape 18"/>
        <p:cNvGrpSpPr/>
        <p:nvPr/>
      </p:nvGrpSpPr>
      <p:grpSpPr>
        <a:xfrm>
          <a:off x="0" y="0"/>
          <a:ext cx="0" cy="0"/>
          <a:chOff x="0" y="0"/>
          <a:chExt cx="0" cy="0"/>
        </a:xfrm>
      </p:grpSpPr>
      <p:sp>
        <p:nvSpPr>
          <p:cNvPr id="19" name="Shape 19"/>
          <p:cNvSpPr txBox="1"/>
          <p:nvPr>
            <p:ph type="title"/>
          </p:nvPr>
        </p:nvSpPr>
        <p:spPr>
          <a:xfrm>
            <a:off x="311700" y="445025"/>
            <a:ext cx="8520600" cy="6234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1" name="Shape 21"/>
          <p:cNvSpPr txBox="1"/>
          <p:nvPr>
            <p:ph idx="12" type="sldNum"/>
          </p:nvPr>
        </p:nvSpPr>
        <p:spPr>
          <a:xfrm>
            <a:off x="8497999" y="468875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2" name="Shape 22"/>
        <p:cNvGrpSpPr/>
        <p:nvPr/>
      </p:nvGrpSpPr>
      <p:grpSpPr>
        <a:xfrm>
          <a:off x="0" y="0"/>
          <a:ext cx="0" cy="0"/>
          <a:chOff x="0" y="0"/>
          <a:chExt cx="0" cy="0"/>
        </a:xfrm>
      </p:grpSpPr>
      <p:sp>
        <p:nvSpPr>
          <p:cNvPr id="23" name="Shape 23"/>
          <p:cNvSpPr txBox="1"/>
          <p:nvPr>
            <p:ph type="title"/>
          </p:nvPr>
        </p:nvSpPr>
        <p:spPr>
          <a:xfrm>
            <a:off x="311700" y="445025"/>
            <a:ext cx="8520600" cy="6234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4" name="Shape 24"/>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5" name="Shape 25"/>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6" name="Shape 26"/>
          <p:cNvSpPr txBox="1"/>
          <p:nvPr>
            <p:ph idx="12" type="sldNum"/>
          </p:nvPr>
        </p:nvSpPr>
        <p:spPr>
          <a:xfrm>
            <a:off x="8497999" y="468875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7" name="Shape 27"/>
        <p:cNvGrpSpPr/>
        <p:nvPr/>
      </p:nvGrpSpPr>
      <p:grpSpPr>
        <a:xfrm>
          <a:off x="0" y="0"/>
          <a:ext cx="0" cy="0"/>
          <a:chOff x="0" y="0"/>
          <a:chExt cx="0" cy="0"/>
        </a:xfrm>
      </p:grpSpPr>
      <p:sp>
        <p:nvSpPr>
          <p:cNvPr id="28" name="Shape 28"/>
          <p:cNvSpPr txBox="1"/>
          <p:nvPr>
            <p:ph type="title"/>
          </p:nvPr>
        </p:nvSpPr>
        <p:spPr>
          <a:xfrm>
            <a:off x="311700" y="445025"/>
            <a:ext cx="8520600" cy="6234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9" name="Shape 29"/>
          <p:cNvSpPr txBox="1"/>
          <p:nvPr>
            <p:ph idx="12" type="sldNum"/>
          </p:nvPr>
        </p:nvSpPr>
        <p:spPr>
          <a:xfrm>
            <a:off x="8497999" y="468875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0" name="Shape 30"/>
        <p:cNvGrpSpPr/>
        <p:nvPr/>
      </p:nvGrpSpPr>
      <p:grpSpPr>
        <a:xfrm>
          <a:off x="0" y="0"/>
          <a:ext cx="0" cy="0"/>
          <a:chOff x="0" y="0"/>
          <a:chExt cx="0" cy="0"/>
        </a:xfrm>
      </p:grpSpPr>
      <p:sp>
        <p:nvSpPr>
          <p:cNvPr id="31" name="Shape 31"/>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2" name="Shape 32"/>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3" name="Shape 33"/>
          <p:cNvSpPr txBox="1"/>
          <p:nvPr>
            <p:ph idx="12" type="sldNum"/>
          </p:nvPr>
        </p:nvSpPr>
        <p:spPr>
          <a:xfrm>
            <a:off x="8497999" y="468875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2"/>
        </a:solidFill>
      </p:bgPr>
    </p:bg>
    <p:spTree>
      <p:nvGrpSpPr>
        <p:cNvPr id="34" name="Shape 34"/>
        <p:cNvGrpSpPr/>
        <p:nvPr/>
      </p:nvGrpSpPr>
      <p:grpSpPr>
        <a:xfrm>
          <a:off x="0" y="0"/>
          <a:ext cx="0" cy="0"/>
          <a:chOff x="0" y="0"/>
          <a:chExt cx="0" cy="0"/>
        </a:xfrm>
      </p:grpSpPr>
      <p:sp>
        <p:nvSpPr>
          <p:cNvPr id="35" name="Shape 35"/>
          <p:cNvSpPr txBox="1"/>
          <p:nvPr>
            <p:ph type="title"/>
          </p:nvPr>
        </p:nvSpPr>
        <p:spPr>
          <a:xfrm>
            <a:off x="490250" y="526350"/>
            <a:ext cx="5604000" cy="4090800"/>
          </a:xfrm>
          <a:prstGeom prst="rect">
            <a:avLst/>
          </a:prstGeom>
        </p:spPr>
        <p:txBody>
          <a:bodyPr anchorCtr="0" anchor="ctr" bIns="91425" lIns="91425" rIns="91425" wrap="square"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36" name="Shape 36"/>
          <p:cNvSpPr txBox="1"/>
          <p:nvPr>
            <p:ph idx="12" type="sldNum"/>
          </p:nvPr>
        </p:nvSpPr>
        <p:spPr>
          <a:xfrm>
            <a:off x="8497999" y="468875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7" name="Shape 37"/>
        <p:cNvGrpSpPr/>
        <p:nvPr/>
      </p:nvGrpSpPr>
      <p:grpSpPr>
        <a:xfrm>
          <a:off x="0" y="0"/>
          <a:ext cx="0" cy="0"/>
          <a:chOff x="0" y="0"/>
          <a:chExt cx="0" cy="0"/>
        </a:xfrm>
      </p:grpSpPr>
      <p:sp>
        <p:nvSpPr>
          <p:cNvPr id="38" name="Shape 38"/>
          <p:cNvSpPr/>
          <p:nvPr/>
        </p:nvSpPr>
        <p:spPr>
          <a:xfrm>
            <a:off x="4636800" y="80700"/>
            <a:ext cx="4426500" cy="4982100"/>
          </a:xfrm>
          <a:prstGeom prst="rect">
            <a:avLst/>
          </a:prstGeom>
          <a:solidFill>
            <a:schemeClr val="accent2"/>
          </a:solidFill>
          <a:ln>
            <a:noFill/>
          </a:ln>
        </p:spPr>
        <p:txBody>
          <a:bodyPr anchorCtr="0" anchor="ctr" bIns="91425" lIns="91425" rIns="91425" wrap="square" tIns="91425">
            <a:noAutofit/>
          </a:bodyPr>
          <a:lstStyle/>
          <a:p>
            <a:pPr lvl="0">
              <a:spcBef>
                <a:spcPts val="0"/>
              </a:spcBef>
              <a:buNone/>
            </a:pPr>
            <a:r>
              <a:t/>
            </a:r>
            <a:endParaRPr/>
          </a:p>
        </p:txBody>
      </p:sp>
      <p:cxnSp>
        <p:nvCxnSpPr>
          <p:cNvPr id="39" name="Shape 39"/>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0" name="Shape 40"/>
          <p:cNvSpPr txBox="1"/>
          <p:nvPr>
            <p:ph type="title"/>
          </p:nvPr>
        </p:nvSpPr>
        <p:spPr>
          <a:xfrm>
            <a:off x="265500" y="1181700"/>
            <a:ext cx="4045200" cy="1533600"/>
          </a:xfrm>
          <a:prstGeom prst="rect">
            <a:avLst/>
          </a:prstGeom>
        </p:spPr>
        <p:txBody>
          <a:bodyPr anchorCtr="0" anchor="b" bIns="91425" lIns="91425" rIns="91425" wrap="square" tIns="91425"/>
          <a:lstStyle>
            <a:lvl1pPr lvl="0" algn="ctr">
              <a:spcBef>
                <a:spcPts val="0"/>
              </a:spcBef>
              <a:buSzPct val="100000"/>
              <a:defRPr sz="3800"/>
            </a:lvl1pPr>
            <a:lvl2pPr lvl="1" algn="ctr">
              <a:spcBef>
                <a:spcPts val="0"/>
              </a:spcBef>
              <a:buSzPct val="100000"/>
              <a:defRPr sz="3800"/>
            </a:lvl2pPr>
            <a:lvl3pPr lvl="2" algn="ctr">
              <a:spcBef>
                <a:spcPts val="0"/>
              </a:spcBef>
              <a:buSzPct val="100000"/>
              <a:defRPr sz="3800"/>
            </a:lvl3pPr>
            <a:lvl4pPr lvl="3" algn="ctr">
              <a:spcBef>
                <a:spcPts val="0"/>
              </a:spcBef>
              <a:buSzPct val="100000"/>
              <a:defRPr sz="3800"/>
            </a:lvl4pPr>
            <a:lvl5pPr lvl="4" algn="ctr">
              <a:spcBef>
                <a:spcPts val="0"/>
              </a:spcBef>
              <a:buSzPct val="100000"/>
              <a:defRPr sz="3800"/>
            </a:lvl5pPr>
            <a:lvl6pPr lvl="5" algn="ctr">
              <a:spcBef>
                <a:spcPts val="0"/>
              </a:spcBef>
              <a:buSzPct val="100000"/>
              <a:defRPr sz="3800"/>
            </a:lvl6pPr>
            <a:lvl7pPr lvl="6" algn="ctr">
              <a:spcBef>
                <a:spcPts val="0"/>
              </a:spcBef>
              <a:buSzPct val="100000"/>
              <a:defRPr sz="3800"/>
            </a:lvl7pPr>
            <a:lvl8pPr lvl="7" algn="ctr">
              <a:spcBef>
                <a:spcPts val="0"/>
              </a:spcBef>
              <a:buSzPct val="100000"/>
              <a:defRPr sz="3800"/>
            </a:lvl8pPr>
            <a:lvl9pPr lvl="8" algn="ctr">
              <a:spcBef>
                <a:spcPts val="0"/>
              </a:spcBef>
              <a:buSzPct val="100000"/>
              <a:defRPr sz="3800"/>
            </a:lvl9pPr>
          </a:lstStyle>
          <a:p/>
        </p:txBody>
      </p:sp>
      <p:sp>
        <p:nvSpPr>
          <p:cNvPr id="41" name="Shape 41"/>
          <p:cNvSpPr txBox="1"/>
          <p:nvPr>
            <p:ph idx="1" type="subTitle"/>
          </p:nvPr>
        </p:nvSpPr>
        <p:spPr>
          <a:xfrm>
            <a:off x="265500" y="2769001"/>
            <a:ext cx="4045200" cy="13455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42" name="Shape 42"/>
          <p:cNvSpPr txBox="1"/>
          <p:nvPr>
            <p:ph idx="2" type="body"/>
          </p:nvPr>
        </p:nvSpPr>
        <p:spPr>
          <a:xfrm>
            <a:off x="4939500" y="724200"/>
            <a:ext cx="3837000" cy="3695100"/>
          </a:xfrm>
          <a:prstGeom prst="rect">
            <a:avLst/>
          </a:prstGeom>
        </p:spPr>
        <p:txBody>
          <a:bodyPr anchorCtr="0" anchor="ctr" bIns="91425" lIns="91425" rIns="91425" wrap="square"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3" name="Shape 43"/>
          <p:cNvSpPr txBox="1"/>
          <p:nvPr>
            <p:ph idx="12" type="sldNum"/>
          </p:nvPr>
        </p:nvSpPr>
        <p:spPr>
          <a:xfrm>
            <a:off x="8497999" y="468875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4" name="Shape 44"/>
        <p:cNvGrpSpPr/>
        <p:nvPr/>
      </p:nvGrpSpPr>
      <p:grpSpPr>
        <a:xfrm>
          <a:off x="0" y="0"/>
          <a:ext cx="0" cy="0"/>
          <a:chOff x="0" y="0"/>
          <a:chExt cx="0" cy="0"/>
        </a:xfrm>
      </p:grpSpPr>
      <p:sp>
        <p:nvSpPr>
          <p:cNvPr id="45" name="Shape 45"/>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SzPct val="100000"/>
              <a:buNone/>
              <a:defRPr sz="2100"/>
            </a:lvl1pPr>
          </a:lstStyle>
          <a:p/>
        </p:txBody>
      </p:sp>
      <p:sp>
        <p:nvSpPr>
          <p:cNvPr id="46" name="Shape 46"/>
          <p:cNvSpPr txBox="1"/>
          <p:nvPr>
            <p:ph idx="12" type="sldNum"/>
          </p:nvPr>
        </p:nvSpPr>
        <p:spPr>
          <a:xfrm>
            <a:off x="8497999" y="468875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lum">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623400"/>
          </a:xfrm>
          <a:prstGeom prst="rect">
            <a:avLst/>
          </a:prstGeom>
          <a:noFill/>
          <a:ln>
            <a:noFill/>
          </a:ln>
        </p:spPr>
        <p:txBody>
          <a:bodyPr anchorCtr="0" anchor="t" bIns="91425" lIns="91425" rIns="91425" wrap="square" tIns="91425"/>
          <a:lstStyle>
            <a:lvl1pPr lvl="0">
              <a:spcBef>
                <a:spcPts val="0"/>
              </a:spcBef>
              <a:buClr>
                <a:schemeClr val="dk2"/>
              </a:buClr>
              <a:buSzPct val="100000"/>
              <a:buFont typeface="Raleway"/>
              <a:buNone/>
              <a:defRPr b="1" sz="3000">
                <a:solidFill>
                  <a:schemeClr val="dk2"/>
                </a:solidFill>
                <a:latin typeface="Raleway"/>
                <a:ea typeface="Raleway"/>
                <a:cs typeface="Raleway"/>
                <a:sym typeface="Raleway"/>
              </a:defRPr>
            </a:lvl1pPr>
            <a:lvl2pPr lvl="1">
              <a:spcBef>
                <a:spcPts val="0"/>
              </a:spcBef>
              <a:buClr>
                <a:schemeClr val="dk2"/>
              </a:buClr>
              <a:buSzPct val="100000"/>
              <a:buFont typeface="Raleway"/>
              <a:buNone/>
              <a:defRPr b="1" sz="3000">
                <a:solidFill>
                  <a:schemeClr val="dk2"/>
                </a:solidFill>
                <a:latin typeface="Raleway"/>
                <a:ea typeface="Raleway"/>
                <a:cs typeface="Raleway"/>
                <a:sym typeface="Raleway"/>
              </a:defRPr>
            </a:lvl2pPr>
            <a:lvl3pPr lvl="2">
              <a:spcBef>
                <a:spcPts val="0"/>
              </a:spcBef>
              <a:buClr>
                <a:schemeClr val="dk2"/>
              </a:buClr>
              <a:buSzPct val="100000"/>
              <a:buFont typeface="Raleway"/>
              <a:buNone/>
              <a:defRPr b="1" sz="3000">
                <a:solidFill>
                  <a:schemeClr val="dk2"/>
                </a:solidFill>
                <a:latin typeface="Raleway"/>
                <a:ea typeface="Raleway"/>
                <a:cs typeface="Raleway"/>
                <a:sym typeface="Raleway"/>
              </a:defRPr>
            </a:lvl3pPr>
            <a:lvl4pPr lvl="3">
              <a:spcBef>
                <a:spcPts val="0"/>
              </a:spcBef>
              <a:buClr>
                <a:schemeClr val="dk2"/>
              </a:buClr>
              <a:buSzPct val="100000"/>
              <a:buFont typeface="Raleway"/>
              <a:buNone/>
              <a:defRPr b="1" sz="3000">
                <a:solidFill>
                  <a:schemeClr val="dk2"/>
                </a:solidFill>
                <a:latin typeface="Raleway"/>
                <a:ea typeface="Raleway"/>
                <a:cs typeface="Raleway"/>
                <a:sym typeface="Raleway"/>
              </a:defRPr>
            </a:lvl4pPr>
            <a:lvl5pPr lvl="4">
              <a:spcBef>
                <a:spcPts val="0"/>
              </a:spcBef>
              <a:buClr>
                <a:schemeClr val="dk2"/>
              </a:buClr>
              <a:buSzPct val="100000"/>
              <a:buFont typeface="Raleway"/>
              <a:buNone/>
              <a:defRPr b="1" sz="3000">
                <a:solidFill>
                  <a:schemeClr val="dk2"/>
                </a:solidFill>
                <a:latin typeface="Raleway"/>
                <a:ea typeface="Raleway"/>
                <a:cs typeface="Raleway"/>
                <a:sym typeface="Raleway"/>
              </a:defRPr>
            </a:lvl5pPr>
            <a:lvl6pPr lvl="5">
              <a:spcBef>
                <a:spcPts val="0"/>
              </a:spcBef>
              <a:buClr>
                <a:schemeClr val="dk2"/>
              </a:buClr>
              <a:buSzPct val="100000"/>
              <a:buFont typeface="Raleway"/>
              <a:buNone/>
              <a:defRPr b="1" sz="3000">
                <a:solidFill>
                  <a:schemeClr val="dk2"/>
                </a:solidFill>
                <a:latin typeface="Raleway"/>
                <a:ea typeface="Raleway"/>
                <a:cs typeface="Raleway"/>
                <a:sym typeface="Raleway"/>
              </a:defRPr>
            </a:lvl6pPr>
            <a:lvl7pPr lvl="6">
              <a:spcBef>
                <a:spcPts val="0"/>
              </a:spcBef>
              <a:buClr>
                <a:schemeClr val="dk2"/>
              </a:buClr>
              <a:buSzPct val="100000"/>
              <a:buFont typeface="Raleway"/>
              <a:buNone/>
              <a:defRPr b="1" sz="3000">
                <a:solidFill>
                  <a:schemeClr val="dk2"/>
                </a:solidFill>
                <a:latin typeface="Raleway"/>
                <a:ea typeface="Raleway"/>
                <a:cs typeface="Raleway"/>
                <a:sym typeface="Raleway"/>
              </a:defRPr>
            </a:lvl7pPr>
            <a:lvl8pPr lvl="7">
              <a:spcBef>
                <a:spcPts val="0"/>
              </a:spcBef>
              <a:buClr>
                <a:schemeClr val="dk2"/>
              </a:buClr>
              <a:buSzPct val="100000"/>
              <a:buFont typeface="Raleway"/>
              <a:buNone/>
              <a:defRPr b="1" sz="3000">
                <a:solidFill>
                  <a:schemeClr val="dk2"/>
                </a:solidFill>
                <a:latin typeface="Raleway"/>
                <a:ea typeface="Raleway"/>
                <a:cs typeface="Raleway"/>
                <a:sym typeface="Raleway"/>
              </a:defRPr>
            </a:lvl8pPr>
            <a:lvl9pPr lvl="8">
              <a:spcBef>
                <a:spcPts val="0"/>
              </a:spcBef>
              <a:buClr>
                <a:schemeClr val="dk2"/>
              </a:buClr>
              <a:buSzPct val="100000"/>
              <a:buFont typeface="Raleway"/>
              <a:buNone/>
              <a:defRPr b="1" sz="3000">
                <a:solidFill>
                  <a:schemeClr val="dk2"/>
                </a:solidFill>
                <a:latin typeface="Raleway"/>
                <a:ea typeface="Raleway"/>
                <a:cs typeface="Raleway"/>
                <a:sym typeface="Raleway"/>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lt2"/>
              </a:buClr>
              <a:buSzPct val="100000"/>
              <a:buFont typeface="Source Sans Pro"/>
              <a:buChar char="●"/>
              <a:defRPr sz="1800">
                <a:solidFill>
                  <a:schemeClr val="lt2"/>
                </a:solidFill>
                <a:latin typeface="Source Sans Pro"/>
                <a:ea typeface="Source Sans Pro"/>
                <a:cs typeface="Source Sans Pro"/>
                <a:sym typeface="Source Sans Pro"/>
              </a:defRPr>
            </a:lvl1pPr>
            <a:lvl2pPr lvl="1">
              <a:lnSpc>
                <a:spcPct val="115000"/>
              </a:lnSpc>
              <a:spcBef>
                <a:spcPts val="0"/>
              </a:spcBef>
              <a:spcAft>
                <a:spcPts val="1600"/>
              </a:spcAft>
              <a:buClr>
                <a:schemeClr val="lt2"/>
              </a:buClr>
              <a:buFont typeface="Source Sans Pro"/>
              <a:buChar char="○"/>
              <a:defRPr>
                <a:solidFill>
                  <a:schemeClr val="lt2"/>
                </a:solidFill>
                <a:latin typeface="Source Sans Pro"/>
                <a:ea typeface="Source Sans Pro"/>
                <a:cs typeface="Source Sans Pro"/>
                <a:sym typeface="Source Sans Pro"/>
              </a:defRPr>
            </a:lvl2pPr>
            <a:lvl3pPr lvl="2">
              <a:lnSpc>
                <a:spcPct val="115000"/>
              </a:lnSpc>
              <a:spcBef>
                <a:spcPts val="0"/>
              </a:spcBef>
              <a:spcAft>
                <a:spcPts val="1600"/>
              </a:spcAft>
              <a:buClr>
                <a:schemeClr val="lt2"/>
              </a:buClr>
              <a:buFont typeface="Source Sans Pro"/>
              <a:buChar char="■"/>
              <a:defRPr>
                <a:solidFill>
                  <a:schemeClr val="lt2"/>
                </a:solidFill>
                <a:latin typeface="Source Sans Pro"/>
                <a:ea typeface="Source Sans Pro"/>
                <a:cs typeface="Source Sans Pro"/>
                <a:sym typeface="Source Sans Pro"/>
              </a:defRPr>
            </a:lvl3pPr>
            <a:lvl4pPr lvl="3">
              <a:lnSpc>
                <a:spcPct val="115000"/>
              </a:lnSpc>
              <a:spcBef>
                <a:spcPts val="0"/>
              </a:spcBef>
              <a:spcAft>
                <a:spcPts val="1600"/>
              </a:spcAft>
              <a:buClr>
                <a:schemeClr val="lt2"/>
              </a:buClr>
              <a:buFont typeface="Source Sans Pro"/>
              <a:buChar char="●"/>
              <a:defRPr>
                <a:solidFill>
                  <a:schemeClr val="lt2"/>
                </a:solidFill>
                <a:latin typeface="Source Sans Pro"/>
                <a:ea typeface="Source Sans Pro"/>
                <a:cs typeface="Source Sans Pro"/>
                <a:sym typeface="Source Sans Pro"/>
              </a:defRPr>
            </a:lvl4pPr>
            <a:lvl5pPr lvl="4">
              <a:lnSpc>
                <a:spcPct val="115000"/>
              </a:lnSpc>
              <a:spcBef>
                <a:spcPts val="0"/>
              </a:spcBef>
              <a:spcAft>
                <a:spcPts val="1600"/>
              </a:spcAft>
              <a:buClr>
                <a:schemeClr val="lt2"/>
              </a:buClr>
              <a:buFont typeface="Source Sans Pro"/>
              <a:buChar char="○"/>
              <a:defRPr>
                <a:solidFill>
                  <a:schemeClr val="lt2"/>
                </a:solidFill>
                <a:latin typeface="Source Sans Pro"/>
                <a:ea typeface="Source Sans Pro"/>
                <a:cs typeface="Source Sans Pro"/>
                <a:sym typeface="Source Sans Pro"/>
              </a:defRPr>
            </a:lvl5pPr>
            <a:lvl6pPr lvl="5">
              <a:lnSpc>
                <a:spcPct val="115000"/>
              </a:lnSpc>
              <a:spcBef>
                <a:spcPts val="0"/>
              </a:spcBef>
              <a:spcAft>
                <a:spcPts val="1600"/>
              </a:spcAft>
              <a:buClr>
                <a:schemeClr val="lt2"/>
              </a:buClr>
              <a:buFont typeface="Source Sans Pro"/>
              <a:buChar char="■"/>
              <a:defRPr>
                <a:solidFill>
                  <a:schemeClr val="lt2"/>
                </a:solidFill>
                <a:latin typeface="Source Sans Pro"/>
                <a:ea typeface="Source Sans Pro"/>
                <a:cs typeface="Source Sans Pro"/>
                <a:sym typeface="Source Sans Pro"/>
              </a:defRPr>
            </a:lvl6pPr>
            <a:lvl7pPr lvl="6">
              <a:lnSpc>
                <a:spcPct val="115000"/>
              </a:lnSpc>
              <a:spcBef>
                <a:spcPts val="0"/>
              </a:spcBef>
              <a:spcAft>
                <a:spcPts val="1600"/>
              </a:spcAft>
              <a:buClr>
                <a:schemeClr val="lt2"/>
              </a:buClr>
              <a:buFont typeface="Source Sans Pro"/>
              <a:buChar char="●"/>
              <a:defRPr>
                <a:solidFill>
                  <a:schemeClr val="lt2"/>
                </a:solidFill>
                <a:latin typeface="Source Sans Pro"/>
                <a:ea typeface="Source Sans Pro"/>
                <a:cs typeface="Source Sans Pro"/>
                <a:sym typeface="Source Sans Pro"/>
              </a:defRPr>
            </a:lvl7pPr>
            <a:lvl8pPr lvl="7">
              <a:lnSpc>
                <a:spcPct val="115000"/>
              </a:lnSpc>
              <a:spcBef>
                <a:spcPts val="0"/>
              </a:spcBef>
              <a:spcAft>
                <a:spcPts val="1600"/>
              </a:spcAft>
              <a:buClr>
                <a:schemeClr val="lt2"/>
              </a:buClr>
              <a:buFont typeface="Source Sans Pro"/>
              <a:buChar char="○"/>
              <a:defRPr>
                <a:solidFill>
                  <a:schemeClr val="lt2"/>
                </a:solidFill>
                <a:latin typeface="Source Sans Pro"/>
                <a:ea typeface="Source Sans Pro"/>
                <a:cs typeface="Source Sans Pro"/>
                <a:sym typeface="Source Sans Pro"/>
              </a:defRPr>
            </a:lvl8pPr>
            <a:lvl9pPr lvl="8">
              <a:lnSpc>
                <a:spcPct val="115000"/>
              </a:lnSpc>
              <a:spcBef>
                <a:spcPts val="0"/>
              </a:spcBef>
              <a:spcAft>
                <a:spcPts val="1600"/>
              </a:spcAft>
              <a:buClr>
                <a:schemeClr val="lt2"/>
              </a:buClr>
              <a:buFont typeface="Source Sans Pro"/>
              <a:buChar char="■"/>
              <a:defRPr>
                <a:solidFill>
                  <a:schemeClr val="lt2"/>
                </a:solidFill>
                <a:latin typeface="Source Sans Pro"/>
                <a:ea typeface="Source Sans Pro"/>
                <a:cs typeface="Source Sans Pro"/>
                <a:sym typeface="Source Sans Pro"/>
              </a:defRPr>
            </a:lvl9pPr>
          </a:lstStyle>
          <a:p/>
        </p:txBody>
      </p:sp>
      <p:sp>
        <p:nvSpPr>
          <p:cNvPr id="8" name="Shape 8"/>
          <p:cNvSpPr txBox="1"/>
          <p:nvPr>
            <p:ph idx="12" type="sldNum"/>
          </p:nvPr>
        </p:nvSpPr>
        <p:spPr>
          <a:xfrm>
            <a:off x="8497999" y="4688759"/>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lt2"/>
                </a:solidFill>
                <a:latin typeface="Source Sans Pro"/>
                <a:ea typeface="Source Sans Pro"/>
                <a:cs typeface="Source Sans Pro"/>
                <a:sym typeface="Source Sans Pr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8.png"/><Relationship Id="rId11" Type="http://schemas.openxmlformats.org/officeDocument/2006/relationships/image" Target="../media/image18.png"/><Relationship Id="rId10" Type="http://schemas.openxmlformats.org/officeDocument/2006/relationships/image" Target="../media/image14.png"/><Relationship Id="rId9" Type="http://schemas.openxmlformats.org/officeDocument/2006/relationships/image" Target="../media/image17.png"/><Relationship Id="rId5" Type="http://schemas.openxmlformats.org/officeDocument/2006/relationships/image" Target="../media/image16.png"/><Relationship Id="rId6" Type="http://schemas.openxmlformats.org/officeDocument/2006/relationships/image" Target="../media/image11.png"/><Relationship Id="rId7" Type="http://schemas.openxmlformats.org/officeDocument/2006/relationships/image" Target="../media/image13.png"/><Relationship Id="rId8"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sp>
        <p:nvSpPr>
          <p:cNvPr id="58" name="Shape 58"/>
          <p:cNvSpPr txBox="1"/>
          <p:nvPr>
            <p:ph type="ctrTitle"/>
          </p:nvPr>
        </p:nvSpPr>
        <p:spPr>
          <a:xfrm>
            <a:off x="485875" y="264475"/>
            <a:ext cx="8183700" cy="1473600"/>
          </a:xfrm>
          <a:prstGeom prst="rect">
            <a:avLst/>
          </a:prstGeom>
        </p:spPr>
        <p:txBody>
          <a:bodyPr anchorCtr="0" anchor="b" bIns="91425" lIns="91425" rIns="91425" wrap="square" tIns="91425">
            <a:noAutofit/>
          </a:bodyPr>
          <a:lstStyle/>
          <a:p>
            <a:pPr lvl="0">
              <a:spcBef>
                <a:spcPts val="0"/>
              </a:spcBef>
              <a:buNone/>
            </a:pPr>
            <a:r>
              <a:rPr lang="en"/>
              <a:t>Spanner: Google’s Globally-Distributed Database</a:t>
            </a:r>
          </a:p>
        </p:txBody>
      </p:sp>
      <p:sp>
        <p:nvSpPr>
          <p:cNvPr id="59" name="Shape 59"/>
          <p:cNvSpPr txBox="1"/>
          <p:nvPr>
            <p:ph idx="1" type="subTitle"/>
          </p:nvPr>
        </p:nvSpPr>
        <p:spPr>
          <a:xfrm>
            <a:off x="485875" y="1738075"/>
            <a:ext cx="8183700" cy="861000"/>
          </a:xfrm>
          <a:prstGeom prst="rect">
            <a:avLst/>
          </a:prstGeom>
        </p:spPr>
        <p:txBody>
          <a:bodyPr anchorCtr="0" anchor="t" bIns="91425" lIns="91425" rIns="91425" wrap="square" tIns="91425">
            <a:noAutofit/>
          </a:bodyPr>
          <a:lstStyle/>
          <a:p>
            <a:pPr lvl="0">
              <a:spcBef>
                <a:spcPts val="0"/>
              </a:spcBef>
              <a:buNone/>
            </a:pPr>
            <a:r>
              <a:rPr lang="en"/>
              <a:t>Cheng </a:t>
            </a:r>
            <a:r>
              <a:rPr lang="en"/>
              <a:t>Shiyang</a:t>
            </a:r>
          </a:p>
          <a:p>
            <a:pPr lvl="0">
              <a:spcBef>
                <a:spcPts val="0"/>
              </a:spcBef>
              <a:buNone/>
            </a:pPr>
            <a:r>
              <a:rPr lang="en"/>
              <a:t>Samuel Cherinet</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Shape 124"/>
          <p:cNvSpPr txBox="1"/>
          <p:nvPr>
            <p:ph type="title"/>
          </p:nvPr>
        </p:nvSpPr>
        <p:spPr>
          <a:xfrm>
            <a:off x="311700" y="445025"/>
            <a:ext cx="8520600" cy="623400"/>
          </a:xfrm>
          <a:prstGeom prst="rect">
            <a:avLst/>
          </a:prstGeom>
        </p:spPr>
        <p:txBody>
          <a:bodyPr anchorCtr="0" anchor="t" bIns="91425" lIns="91425" rIns="91425" wrap="square" tIns="91425">
            <a:noAutofit/>
          </a:bodyPr>
          <a:lstStyle/>
          <a:p>
            <a:pPr lvl="0">
              <a:spcBef>
                <a:spcPts val="0"/>
              </a:spcBef>
              <a:buNone/>
            </a:pPr>
            <a:r>
              <a:rPr lang="en"/>
              <a:t>True Time</a:t>
            </a:r>
          </a:p>
        </p:txBody>
      </p:sp>
      <p:pic>
        <p:nvPicPr>
          <p:cNvPr id="125" name="Shape 125"/>
          <p:cNvPicPr preferRelativeResize="0"/>
          <p:nvPr/>
        </p:nvPicPr>
        <p:blipFill>
          <a:blip r:embed="rId3">
            <a:alphaModFix/>
          </a:blip>
          <a:stretch>
            <a:fillRect/>
          </a:stretch>
        </p:blipFill>
        <p:spPr>
          <a:xfrm>
            <a:off x="2952400" y="1801575"/>
            <a:ext cx="5709975" cy="2805475"/>
          </a:xfrm>
          <a:prstGeom prst="rect">
            <a:avLst/>
          </a:prstGeom>
          <a:noFill/>
          <a:ln>
            <a:noFill/>
          </a:ln>
        </p:spPr>
      </p:pic>
      <p:sp>
        <p:nvSpPr>
          <p:cNvPr id="126" name="Shape 126"/>
          <p:cNvSpPr txBox="1"/>
          <p:nvPr/>
        </p:nvSpPr>
        <p:spPr>
          <a:xfrm>
            <a:off x="194675" y="1465175"/>
            <a:ext cx="2838300" cy="1424100"/>
          </a:xfrm>
          <a:prstGeom prst="rect">
            <a:avLst/>
          </a:prstGeom>
          <a:noFill/>
          <a:ln>
            <a:noFill/>
          </a:ln>
        </p:spPr>
        <p:txBody>
          <a:bodyPr anchorCtr="0" anchor="t" bIns="91425" lIns="91425" rIns="91425" wrap="square" tIns="91425">
            <a:noAutofit/>
          </a:bodyPr>
          <a:lstStyle/>
          <a:p>
            <a:pPr lvl="0">
              <a:spcBef>
                <a:spcPts val="0"/>
              </a:spcBef>
              <a:buNone/>
            </a:pPr>
            <a:r>
              <a:rPr lang="en"/>
              <a:t>True Time APIs:</a:t>
            </a:r>
          </a:p>
          <a:p>
            <a:pPr indent="457200" lvl="0">
              <a:spcBef>
                <a:spcPts val="0"/>
              </a:spcBef>
              <a:buNone/>
            </a:pPr>
            <a:r>
              <a:rPr lang="en"/>
              <a:t>TT.now() //[earliest, latest]</a:t>
            </a:r>
          </a:p>
          <a:p>
            <a:pPr indent="457200" lvl="0">
              <a:spcBef>
                <a:spcPts val="0"/>
              </a:spcBef>
              <a:buNone/>
            </a:pPr>
            <a:r>
              <a:rPr lang="en"/>
              <a:t>TT.after(t) </a:t>
            </a:r>
          </a:p>
          <a:p>
            <a:pPr indent="0" lvl="0" marL="457200">
              <a:spcBef>
                <a:spcPts val="0"/>
              </a:spcBef>
              <a:buNone/>
            </a:pPr>
            <a:r>
              <a:rPr lang="en"/>
              <a:t>TT.before(t)</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Shape 131"/>
          <p:cNvSpPr txBox="1"/>
          <p:nvPr>
            <p:ph type="title"/>
          </p:nvPr>
        </p:nvSpPr>
        <p:spPr>
          <a:xfrm>
            <a:off x="311700" y="445025"/>
            <a:ext cx="8520600" cy="623400"/>
          </a:xfrm>
          <a:prstGeom prst="rect">
            <a:avLst/>
          </a:prstGeom>
        </p:spPr>
        <p:txBody>
          <a:bodyPr anchorCtr="0" anchor="t" bIns="91425" lIns="91425" rIns="91425" wrap="square" tIns="91425">
            <a:noAutofit/>
          </a:bodyPr>
          <a:lstStyle/>
          <a:p>
            <a:pPr lvl="0">
              <a:spcBef>
                <a:spcPts val="0"/>
              </a:spcBef>
              <a:buNone/>
            </a:pPr>
            <a:r>
              <a:rPr lang="en"/>
              <a:t>True Time Architecture</a:t>
            </a:r>
          </a:p>
        </p:txBody>
      </p:sp>
      <p:pic>
        <p:nvPicPr>
          <p:cNvPr id="132" name="Shape 132"/>
          <p:cNvPicPr preferRelativeResize="0"/>
          <p:nvPr/>
        </p:nvPicPr>
        <p:blipFill>
          <a:blip r:embed="rId3">
            <a:alphaModFix/>
          </a:blip>
          <a:stretch>
            <a:fillRect/>
          </a:stretch>
        </p:blipFill>
        <p:spPr>
          <a:xfrm>
            <a:off x="1648325" y="1068425"/>
            <a:ext cx="5229225" cy="3295650"/>
          </a:xfrm>
          <a:prstGeom prst="rect">
            <a:avLst/>
          </a:prstGeom>
          <a:noFill/>
          <a:ln>
            <a:noFill/>
          </a:ln>
        </p:spPr>
      </p:pic>
      <p:sp>
        <p:nvSpPr>
          <p:cNvPr id="133" name="Shape 133"/>
          <p:cNvSpPr txBox="1"/>
          <p:nvPr/>
        </p:nvSpPr>
        <p:spPr>
          <a:xfrm>
            <a:off x="1485675" y="4569725"/>
            <a:ext cx="4450800" cy="440700"/>
          </a:xfrm>
          <a:prstGeom prst="rect">
            <a:avLst/>
          </a:prstGeom>
          <a:noFill/>
          <a:ln>
            <a:noFill/>
          </a:ln>
        </p:spPr>
        <p:txBody>
          <a:bodyPr anchorCtr="0" anchor="t" bIns="91425" lIns="91425" rIns="91425" wrap="square" tIns="91425">
            <a:noAutofit/>
          </a:bodyPr>
          <a:lstStyle/>
          <a:p>
            <a:pPr lvl="0">
              <a:spcBef>
                <a:spcPts val="0"/>
              </a:spcBef>
              <a:buNone/>
            </a:pPr>
            <a:r>
              <a:rPr lang="en"/>
              <a:t>Marzullo’s Algorithm to detect and reject liars.</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Shape 138"/>
          <p:cNvSpPr txBox="1"/>
          <p:nvPr>
            <p:ph type="title"/>
          </p:nvPr>
        </p:nvSpPr>
        <p:spPr>
          <a:xfrm>
            <a:off x="311700" y="445025"/>
            <a:ext cx="8520600" cy="623400"/>
          </a:xfrm>
          <a:prstGeom prst="rect">
            <a:avLst/>
          </a:prstGeom>
        </p:spPr>
        <p:txBody>
          <a:bodyPr anchorCtr="0" anchor="t" bIns="91425" lIns="91425" rIns="91425" wrap="square" tIns="91425">
            <a:noAutofit/>
          </a:bodyPr>
          <a:lstStyle/>
          <a:p>
            <a:pPr lvl="0">
              <a:spcBef>
                <a:spcPts val="0"/>
              </a:spcBef>
              <a:buNone/>
            </a:pPr>
            <a:r>
              <a:rPr lang="en"/>
              <a:t>External Consistency</a:t>
            </a:r>
          </a:p>
        </p:txBody>
      </p:sp>
      <p:sp>
        <p:nvSpPr>
          <p:cNvPr id="139" name="Shape 139"/>
          <p:cNvSpPr txBox="1"/>
          <p:nvPr/>
        </p:nvSpPr>
        <p:spPr>
          <a:xfrm>
            <a:off x="1683600" y="1610350"/>
            <a:ext cx="5776800" cy="2454900"/>
          </a:xfrm>
          <a:prstGeom prst="rect">
            <a:avLst/>
          </a:prstGeom>
          <a:noFill/>
          <a:ln>
            <a:noFill/>
          </a:ln>
        </p:spPr>
        <p:txBody>
          <a:bodyPr anchorCtr="0" anchor="t" bIns="91425" lIns="91425" rIns="91425" wrap="square" tIns="91425">
            <a:noAutofit/>
          </a:bodyPr>
          <a:lstStyle/>
          <a:p>
            <a:pPr lvl="0">
              <a:spcBef>
                <a:spcPts val="0"/>
              </a:spcBef>
              <a:buNone/>
            </a:pPr>
            <a:r>
              <a:rPr lang="en" sz="2400"/>
              <a:t>Transaction:T1, T2</a:t>
            </a:r>
          </a:p>
          <a:p>
            <a:pPr lvl="0">
              <a:spcBef>
                <a:spcPts val="0"/>
              </a:spcBef>
              <a:buNone/>
            </a:pPr>
            <a:r>
              <a:rPr lang="en" sz="2400"/>
              <a:t>If T1 commits before T2’s</a:t>
            </a:r>
          </a:p>
          <a:p>
            <a:pPr lvl="0">
              <a:spcBef>
                <a:spcPts val="0"/>
              </a:spcBef>
              <a:buNone/>
            </a:pPr>
            <a:r>
              <a:t/>
            </a:r>
            <a:endParaRPr sz="2400"/>
          </a:p>
          <a:p>
            <a:pPr lvl="0">
              <a:spcBef>
                <a:spcPts val="0"/>
              </a:spcBef>
              <a:buNone/>
            </a:pPr>
            <a:r>
              <a:rPr lang="en" sz="2400"/>
              <a:t>T1’s ts &lt; T2’s ts</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Shape 144"/>
          <p:cNvSpPr txBox="1"/>
          <p:nvPr>
            <p:ph type="title"/>
          </p:nvPr>
        </p:nvSpPr>
        <p:spPr>
          <a:xfrm>
            <a:off x="311700" y="445025"/>
            <a:ext cx="8520600" cy="623400"/>
          </a:xfrm>
          <a:prstGeom prst="rect">
            <a:avLst/>
          </a:prstGeom>
        </p:spPr>
        <p:txBody>
          <a:bodyPr anchorCtr="0" anchor="t" bIns="91425" lIns="91425" rIns="91425" wrap="square" tIns="91425">
            <a:noAutofit/>
          </a:bodyPr>
          <a:lstStyle/>
          <a:p>
            <a:pPr lvl="0">
              <a:spcBef>
                <a:spcPts val="0"/>
              </a:spcBef>
              <a:buNone/>
            </a:pPr>
            <a:r>
              <a:rPr b="0" lang="en" sz="4400">
                <a:solidFill>
                  <a:srgbClr val="1B4171"/>
                </a:solidFill>
                <a:latin typeface="Calibri"/>
                <a:ea typeface="Calibri"/>
                <a:cs typeface="Calibri"/>
                <a:sym typeface="Calibri"/>
              </a:rPr>
              <a:t>Timestamps and TrueTime</a:t>
            </a:r>
          </a:p>
        </p:txBody>
      </p:sp>
      <p:pic>
        <p:nvPicPr>
          <p:cNvPr id="145" name="Shape 145"/>
          <p:cNvPicPr preferRelativeResize="0"/>
          <p:nvPr/>
        </p:nvPicPr>
        <p:blipFill>
          <a:blip r:embed="rId3">
            <a:alphaModFix/>
          </a:blip>
          <a:stretch>
            <a:fillRect/>
          </a:stretch>
        </p:blipFill>
        <p:spPr>
          <a:xfrm>
            <a:off x="1225650" y="2386013"/>
            <a:ext cx="6023850" cy="371475"/>
          </a:xfrm>
          <a:prstGeom prst="rect">
            <a:avLst/>
          </a:prstGeom>
          <a:noFill/>
          <a:ln>
            <a:noFill/>
          </a:ln>
        </p:spPr>
      </p:pic>
      <p:pic>
        <p:nvPicPr>
          <p:cNvPr id="146" name="Shape 146"/>
          <p:cNvPicPr preferRelativeResize="0"/>
          <p:nvPr/>
        </p:nvPicPr>
        <p:blipFill>
          <a:blip r:embed="rId4">
            <a:alphaModFix/>
          </a:blip>
          <a:stretch>
            <a:fillRect/>
          </a:stretch>
        </p:blipFill>
        <p:spPr>
          <a:xfrm>
            <a:off x="1357275" y="1775888"/>
            <a:ext cx="1228725" cy="381000"/>
          </a:xfrm>
          <a:prstGeom prst="rect">
            <a:avLst/>
          </a:prstGeom>
          <a:noFill/>
          <a:ln>
            <a:noFill/>
          </a:ln>
        </p:spPr>
      </p:pic>
      <p:pic>
        <p:nvPicPr>
          <p:cNvPr id="147" name="Shape 147"/>
          <p:cNvPicPr preferRelativeResize="0"/>
          <p:nvPr/>
        </p:nvPicPr>
        <p:blipFill>
          <a:blip r:embed="rId5">
            <a:alphaModFix/>
          </a:blip>
          <a:stretch>
            <a:fillRect/>
          </a:stretch>
        </p:blipFill>
        <p:spPr>
          <a:xfrm>
            <a:off x="1847813" y="2156888"/>
            <a:ext cx="247650" cy="361950"/>
          </a:xfrm>
          <a:prstGeom prst="rect">
            <a:avLst/>
          </a:prstGeom>
          <a:noFill/>
          <a:ln>
            <a:noFill/>
          </a:ln>
        </p:spPr>
      </p:pic>
      <p:pic>
        <p:nvPicPr>
          <p:cNvPr id="148" name="Shape 148"/>
          <p:cNvPicPr preferRelativeResize="0"/>
          <p:nvPr/>
        </p:nvPicPr>
        <p:blipFill>
          <a:blip r:embed="rId6">
            <a:alphaModFix/>
          </a:blip>
          <a:stretch>
            <a:fillRect/>
          </a:stretch>
        </p:blipFill>
        <p:spPr>
          <a:xfrm>
            <a:off x="2025525" y="2518838"/>
            <a:ext cx="247650" cy="504825"/>
          </a:xfrm>
          <a:prstGeom prst="rect">
            <a:avLst/>
          </a:prstGeom>
          <a:noFill/>
          <a:ln>
            <a:noFill/>
          </a:ln>
        </p:spPr>
      </p:pic>
      <p:pic>
        <p:nvPicPr>
          <p:cNvPr id="149" name="Shape 149"/>
          <p:cNvPicPr preferRelativeResize="0"/>
          <p:nvPr/>
        </p:nvPicPr>
        <p:blipFill>
          <a:blip r:embed="rId7">
            <a:alphaModFix/>
          </a:blip>
          <a:stretch>
            <a:fillRect/>
          </a:stretch>
        </p:blipFill>
        <p:spPr>
          <a:xfrm>
            <a:off x="1357275" y="3023663"/>
            <a:ext cx="1800225" cy="371475"/>
          </a:xfrm>
          <a:prstGeom prst="rect">
            <a:avLst/>
          </a:prstGeom>
          <a:noFill/>
          <a:ln>
            <a:noFill/>
          </a:ln>
        </p:spPr>
      </p:pic>
      <p:pic>
        <p:nvPicPr>
          <p:cNvPr id="150" name="Shape 150"/>
          <p:cNvPicPr preferRelativeResize="0"/>
          <p:nvPr/>
        </p:nvPicPr>
        <p:blipFill>
          <a:blip r:embed="rId8">
            <a:alphaModFix/>
          </a:blip>
          <a:stretch>
            <a:fillRect/>
          </a:stretch>
        </p:blipFill>
        <p:spPr>
          <a:xfrm>
            <a:off x="3331650" y="2575988"/>
            <a:ext cx="285750" cy="819150"/>
          </a:xfrm>
          <a:prstGeom prst="rect">
            <a:avLst/>
          </a:prstGeom>
          <a:noFill/>
          <a:ln>
            <a:noFill/>
          </a:ln>
        </p:spPr>
      </p:pic>
      <p:pic>
        <p:nvPicPr>
          <p:cNvPr id="151" name="Shape 151"/>
          <p:cNvPicPr preferRelativeResize="0"/>
          <p:nvPr/>
        </p:nvPicPr>
        <p:blipFill>
          <a:blip r:embed="rId9">
            <a:alphaModFix/>
          </a:blip>
          <a:stretch>
            <a:fillRect/>
          </a:stretch>
        </p:blipFill>
        <p:spPr>
          <a:xfrm>
            <a:off x="3957450" y="2629175"/>
            <a:ext cx="2362200" cy="819150"/>
          </a:xfrm>
          <a:prstGeom prst="rect">
            <a:avLst/>
          </a:prstGeom>
          <a:noFill/>
          <a:ln>
            <a:noFill/>
          </a:ln>
        </p:spPr>
      </p:pic>
      <p:pic>
        <p:nvPicPr>
          <p:cNvPr id="152" name="Shape 152"/>
          <p:cNvPicPr preferRelativeResize="0"/>
          <p:nvPr/>
        </p:nvPicPr>
        <p:blipFill>
          <a:blip r:embed="rId10">
            <a:alphaModFix/>
          </a:blip>
          <a:stretch>
            <a:fillRect/>
          </a:stretch>
        </p:blipFill>
        <p:spPr>
          <a:xfrm>
            <a:off x="5295900" y="1909238"/>
            <a:ext cx="1133475" cy="609600"/>
          </a:xfrm>
          <a:prstGeom prst="rect">
            <a:avLst/>
          </a:prstGeom>
          <a:noFill/>
          <a:ln>
            <a:noFill/>
          </a:ln>
        </p:spPr>
      </p:pic>
      <p:pic>
        <p:nvPicPr>
          <p:cNvPr id="153" name="Shape 153"/>
          <p:cNvPicPr preferRelativeResize="0"/>
          <p:nvPr/>
        </p:nvPicPr>
        <p:blipFill>
          <a:blip r:embed="rId11">
            <a:alphaModFix/>
          </a:blip>
          <a:stretch>
            <a:fillRect/>
          </a:stretch>
        </p:blipFill>
        <p:spPr>
          <a:xfrm>
            <a:off x="2373850" y="3579888"/>
            <a:ext cx="2419350" cy="990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000"/>
                                        <p:tgtEl>
                                          <p:spTgt spid="1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000"/>
                                        <p:tgtEl>
                                          <p:spTgt spid="1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type="title"/>
          </p:nvPr>
        </p:nvSpPr>
        <p:spPr>
          <a:xfrm>
            <a:off x="311700" y="222250"/>
            <a:ext cx="8520600" cy="623400"/>
          </a:xfrm>
          <a:prstGeom prst="rect">
            <a:avLst/>
          </a:prstGeom>
        </p:spPr>
        <p:txBody>
          <a:bodyPr anchorCtr="0" anchor="t" bIns="91425" lIns="91425" rIns="91425" wrap="square" tIns="91425">
            <a:noAutofit/>
          </a:bodyPr>
          <a:lstStyle/>
          <a:p>
            <a:pPr lvl="0">
              <a:spcBef>
                <a:spcPts val="0"/>
              </a:spcBef>
              <a:buNone/>
            </a:pPr>
            <a:r>
              <a:rPr b="0" lang="en" sz="4400">
                <a:solidFill>
                  <a:srgbClr val="1B4171"/>
                </a:solidFill>
                <a:latin typeface="Calibri"/>
                <a:ea typeface="Calibri"/>
                <a:cs typeface="Calibri"/>
                <a:sym typeface="Calibri"/>
              </a:rPr>
              <a:t>Commit Wait and 2-Phase Commit</a:t>
            </a:r>
          </a:p>
        </p:txBody>
      </p:sp>
      <p:cxnSp>
        <p:nvCxnSpPr>
          <p:cNvPr id="159" name="Shape 159"/>
          <p:cNvCxnSpPr/>
          <p:nvPr/>
        </p:nvCxnSpPr>
        <p:spPr>
          <a:xfrm>
            <a:off x="1156250" y="1633625"/>
            <a:ext cx="7032900" cy="21300"/>
          </a:xfrm>
          <a:prstGeom prst="straightConnector1">
            <a:avLst/>
          </a:prstGeom>
          <a:noFill/>
          <a:ln cap="flat" cmpd="sng" w="38100">
            <a:solidFill>
              <a:srgbClr val="00FFFF"/>
            </a:solidFill>
            <a:prstDash val="solid"/>
            <a:round/>
            <a:headEnd len="lg" w="lg" type="none"/>
            <a:tailEnd len="lg" w="lg" type="none"/>
          </a:ln>
        </p:spPr>
      </p:cxnSp>
      <p:cxnSp>
        <p:nvCxnSpPr>
          <p:cNvPr id="160" name="Shape 160"/>
          <p:cNvCxnSpPr/>
          <p:nvPr/>
        </p:nvCxnSpPr>
        <p:spPr>
          <a:xfrm>
            <a:off x="1217075" y="2735438"/>
            <a:ext cx="7032900" cy="21300"/>
          </a:xfrm>
          <a:prstGeom prst="straightConnector1">
            <a:avLst/>
          </a:prstGeom>
          <a:noFill/>
          <a:ln cap="flat" cmpd="sng" w="38100">
            <a:solidFill>
              <a:srgbClr val="00FFFF"/>
            </a:solidFill>
            <a:prstDash val="solid"/>
            <a:round/>
            <a:headEnd len="lg" w="lg" type="none"/>
            <a:tailEnd len="lg" w="lg" type="none"/>
          </a:ln>
        </p:spPr>
      </p:cxnSp>
      <p:cxnSp>
        <p:nvCxnSpPr>
          <p:cNvPr id="161" name="Shape 161"/>
          <p:cNvCxnSpPr/>
          <p:nvPr/>
        </p:nvCxnSpPr>
        <p:spPr>
          <a:xfrm>
            <a:off x="1217075" y="3709925"/>
            <a:ext cx="7032900" cy="21300"/>
          </a:xfrm>
          <a:prstGeom prst="straightConnector1">
            <a:avLst/>
          </a:prstGeom>
          <a:noFill/>
          <a:ln cap="flat" cmpd="sng" w="38100">
            <a:solidFill>
              <a:srgbClr val="00FFFF"/>
            </a:solidFill>
            <a:prstDash val="solid"/>
            <a:round/>
            <a:headEnd len="lg" w="lg" type="none"/>
            <a:tailEnd len="lg" w="lg" type="none"/>
          </a:ln>
        </p:spPr>
      </p:cxnSp>
      <p:sp>
        <p:nvSpPr>
          <p:cNvPr id="162" name="Shape 162"/>
          <p:cNvSpPr txBox="1"/>
          <p:nvPr/>
        </p:nvSpPr>
        <p:spPr>
          <a:xfrm>
            <a:off x="413700" y="2555150"/>
            <a:ext cx="562200" cy="381900"/>
          </a:xfrm>
          <a:prstGeom prst="rect">
            <a:avLst/>
          </a:prstGeom>
          <a:noFill/>
          <a:ln>
            <a:noFill/>
          </a:ln>
        </p:spPr>
        <p:txBody>
          <a:bodyPr anchorCtr="0" anchor="t" bIns="91425" lIns="91425" rIns="91425" wrap="square" tIns="91425">
            <a:noAutofit/>
          </a:bodyPr>
          <a:lstStyle/>
          <a:p>
            <a:pPr lvl="0">
              <a:spcBef>
                <a:spcPts val="0"/>
              </a:spcBef>
              <a:buNone/>
            </a:pPr>
            <a:r>
              <a:rPr lang="en"/>
              <a:t>P1</a:t>
            </a:r>
          </a:p>
        </p:txBody>
      </p:sp>
      <p:sp>
        <p:nvSpPr>
          <p:cNvPr id="163" name="Shape 163"/>
          <p:cNvSpPr txBox="1"/>
          <p:nvPr/>
        </p:nvSpPr>
        <p:spPr>
          <a:xfrm>
            <a:off x="470650" y="1453350"/>
            <a:ext cx="562200" cy="381900"/>
          </a:xfrm>
          <a:prstGeom prst="rect">
            <a:avLst/>
          </a:prstGeom>
          <a:noFill/>
          <a:ln>
            <a:noFill/>
          </a:ln>
        </p:spPr>
        <p:txBody>
          <a:bodyPr anchorCtr="0" anchor="t" bIns="91425" lIns="91425" rIns="91425" wrap="square" tIns="91425">
            <a:noAutofit/>
          </a:bodyPr>
          <a:lstStyle/>
          <a:p>
            <a:pPr lvl="0" rtl="0">
              <a:spcBef>
                <a:spcPts val="0"/>
              </a:spcBef>
              <a:buNone/>
            </a:pPr>
            <a:r>
              <a:rPr lang="en"/>
              <a:t>Pc</a:t>
            </a:r>
          </a:p>
        </p:txBody>
      </p:sp>
      <p:sp>
        <p:nvSpPr>
          <p:cNvPr id="164" name="Shape 164"/>
          <p:cNvSpPr txBox="1"/>
          <p:nvPr/>
        </p:nvSpPr>
        <p:spPr>
          <a:xfrm>
            <a:off x="534275" y="3529625"/>
            <a:ext cx="562200" cy="381900"/>
          </a:xfrm>
          <a:prstGeom prst="rect">
            <a:avLst/>
          </a:prstGeom>
          <a:noFill/>
          <a:ln>
            <a:noFill/>
          </a:ln>
        </p:spPr>
        <p:txBody>
          <a:bodyPr anchorCtr="0" anchor="t" bIns="91425" lIns="91425" rIns="91425" wrap="square" tIns="91425">
            <a:noAutofit/>
          </a:bodyPr>
          <a:lstStyle/>
          <a:p>
            <a:pPr lvl="0" rtl="0">
              <a:spcBef>
                <a:spcPts val="0"/>
              </a:spcBef>
              <a:buNone/>
            </a:pPr>
            <a:r>
              <a:rPr lang="en"/>
              <a:t>P2</a:t>
            </a:r>
          </a:p>
        </p:txBody>
      </p:sp>
      <p:sp>
        <p:nvSpPr>
          <p:cNvPr id="165" name="Shape 165"/>
          <p:cNvSpPr txBox="1"/>
          <p:nvPr/>
        </p:nvSpPr>
        <p:spPr>
          <a:xfrm>
            <a:off x="1006350" y="1018600"/>
            <a:ext cx="1318200" cy="3180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lvl="0">
              <a:spcBef>
                <a:spcPts val="0"/>
              </a:spcBef>
              <a:buNone/>
            </a:pPr>
            <a:r>
              <a:rPr lang="en"/>
              <a:t>Acquired Lock</a:t>
            </a:r>
          </a:p>
        </p:txBody>
      </p:sp>
      <p:cxnSp>
        <p:nvCxnSpPr>
          <p:cNvPr id="166" name="Shape 166"/>
          <p:cNvCxnSpPr/>
          <p:nvPr/>
        </p:nvCxnSpPr>
        <p:spPr>
          <a:xfrm flipH="1">
            <a:off x="1541550" y="2484750"/>
            <a:ext cx="3900" cy="234000"/>
          </a:xfrm>
          <a:prstGeom prst="straightConnector1">
            <a:avLst/>
          </a:prstGeom>
          <a:noFill/>
          <a:ln cap="flat" cmpd="sng" w="9525">
            <a:solidFill>
              <a:schemeClr val="dk2"/>
            </a:solidFill>
            <a:prstDash val="solid"/>
            <a:round/>
            <a:headEnd len="lg" w="lg" type="none"/>
            <a:tailEnd len="lg" w="lg" type="triangle"/>
          </a:ln>
        </p:spPr>
      </p:cxnSp>
      <p:cxnSp>
        <p:nvCxnSpPr>
          <p:cNvPr id="167" name="Shape 167"/>
          <p:cNvCxnSpPr/>
          <p:nvPr/>
        </p:nvCxnSpPr>
        <p:spPr>
          <a:xfrm>
            <a:off x="1665450" y="1336600"/>
            <a:ext cx="0" cy="318300"/>
          </a:xfrm>
          <a:prstGeom prst="straightConnector1">
            <a:avLst/>
          </a:prstGeom>
          <a:noFill/>
          <a:ln cap="flat" cmpd="sng" w="9525">
            <a:solidFill>
              <a:schemeClr val="dk2"/>
            </a:solidFill>
            <a:prstDash val="solid"/>
            <a:round/>
            <a:headEnd len="lg" w="lg" type="none"/>
            <a:tailEnd len="lg" w="lg" type="triangle"/>
          </a:ln>
        </p:spPr>
      </p:cxnSp>
      <p:sp>
        <p:nvSpPr>
          <p:cNvPr id="168" name="Shape 168"/>
          <p:cNvSpPr txBox="1"/>
          <p:nvPr/>
        </p:nvSpPr>
        <p:spPr>
          <a:xfrm>
            <a:off x="884400" y="2150050"/>
            <a:ext cx="1318200" cy="3180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lvl="0" rtl="0">
              <a:spcBef>
                <a:spcPts val="0"/>
              </a:spcBef>
              <a:buNone/>
            </a:pPr>
            <a:r>
              <a:rPr lang="en"/>
              <a:t>Acquired Lock</a:t>
            </a:r>
          </a:p>
        </p:txBody>
      </p:sp>
      <p:sp>
        <p:nvSpPr>
          <p:cNvPr id="169" name="Shape 169"/>
          <p:cNvSpPr txBox="1"/>
          <p:nvPr/>
        </p:nvSpPr>
        <p:spPr>
          <a:xfrm>
            <a:off x="839075" y="3164488"/>
            <a:ext cx="1318200" cy="3180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lvl="0" rtl="0">
              <a:spcBef>
                <a:spcPts val="0"/>
              </a:spcBef>
              <a:buNone/>
            </a:pPr>
            <a:r>
              <a:rPr lang="en"/>
              <a:t>Acquired Lock</a:t>
            </a:r>
          </a:p>
        </p:txBody>
      </p:sp>
      <p:cxnSp>
        <p:nvCxnSpPr>
          <p:cNvPr id="170" name="Shape 170"/>
          <p:cNvCxnSpPr>
            <a:stCxn id="169" idx="2"/>
          </p:cNvCxnSpPr>
          <p:nvPr/>
        </p:nvCxnSpPr>
        <p:spPr>
          <a:xfrm flipH="1">
            <a:off x="1495775" y="3482488"/>
            <a:ext cx="2400" cy="251400"/>
          </a:xfrm>
          <a:prstGeom prst="straightConnector1">
            <a:avLst/>
          </a:prstGeom>
          <a:noFill/>
          <a:ln cap="flat" cmpd="sng" w="9525">
            <a:solidFill>
              <a:schemeClr val="dk2"/>
            </a:solidFill>
            <a:prstDash val="solid"/>
            <a:round/>
            <a:headEnd len="lg" w="lg" type="none"/>
            <a:tailEnd len="lg" w="lg" type="triangle"/>
          </a:ln>
        </p:spPr>
      </p:cxnSp>
      <p:sp>
        <p:nvSpPr>
          <p:cNvPr id="171" name="Shape 171"/>
          <p:cNvSpPr txBox="1"/>
          <p:nvPr/>
        </p:nvSpPr>
        <p:spPr>
          <a:xfrm>
            <a:off x="1644225" y="4020400"/>
            <a:ext cx="1856400" cy="381900"/>
          </a:xfrm>
          <a:prstGeom prst="rect">
            <a:avLst/>
          </a:prstGeom>
          <a:noFill/>
          <a:ln cap="flat" cmpd="sng" w="19050">
            <a:solidFill>
              <a:srgbClr val="000000"/>
            </a:solidFill>
            <a:prstDash val="solid"/>
            <a:round/>
            <a:headEnd len="med" w="med" type="none"/>
            <a:tailEnd len="med" w="med" type="none"/>
          </a:ln>
        </p:spPr>
        <p:txBody>
          <a:bodyPr anchorCtr="0" anchor="t" bIns="91425" lIns="91425" rIns="91425" wrap="square" tIns="91425">
            <a:noAutofit/>
          </a:bodyPr>
          <a:lstStyle/>
          <a:p>
            <a:pPr lvl="0">
              <a:spcBef>
                <a:spcPts val="0"/>
              </a:spcBef>
              <a:buNone/>
            </a:pPr>
            <a:r>
              <a:rPr lang="en"/>
              <a:t>Compute s for each</a:t>
            </a:r>
          </a:p>
        </p:txBody>
      </p:sp>
      <p:cxnSp>
        <p:nvCxnSpPr>
          <p:cNvPr id="172" name="Shape 172"/>
          <p:cNvCxnSpPr/>
          <p:nvPr/>
        </p:nvCxnSpPr>
        <p:spPr>
          <a:xfrm flipH="1" rot="10800000">
            <a:off x="2100350" y="3734075"/>
            <a:ext cx="10500" cy="275700"/>
          </a:xfrm>
          <a:prstGeom prst="straightConnector1">
            <a:avLst/>
          </a:prstGeom>
          <a:noFill/>
          <a:ln cap="flat" cmpd="sng" w="9525">
            <a:solidFill>
              <a:schemeClr val="dk2"/>
            </a:solidFill>
            <a:prstDash val="solid"/>
            <a:round/>
            <a:headEnd len="lg" w="lg" type="none"/>
            <a:tailEnd len="lg" w="lg" type="triangle"/>
          </a:ln>
        </p:spPr>
      </p:cxnSp>
      <p:cxnSp>
        <p:nvCxnSpPr>
          <p:cNvPr id="173" name="Shape 173"/>
          <p:cNvCxnSpPr>
            <a:stCxn id="171" idx="0"/>
          </p:cNvCxnSpPr>
          <p:nvPr/>
        </p:nvCxnSpPr>
        <p:spPr>
          <a:xfrm rot="10800000">
            <a:off x="2546025" y="2758000"/>
            <a:ext cx="26400" cy="1262400"/>
          </a:xfrm>
          <a:prstGeom prst="straightConnector1">
            <a:avLst/>
          </a:prstGeom>
          <a:noFill/>
          <a:ln cap="flat" cmpd="sng" w="9525">
            <a:solidFill>
              <a:schemeClr val="dk2"/>
            </a:solidFill>
            <a:prstDash val="solid"/>
            <a:round/>
            <a:headEnd len="lg" w="lg" type="none"/>
            <a:tailEnd len="lg" w="lg" type="triangle"/>
          </a:ln>
        </p:spPr>
      </p:cxnSp>
      <p:cxnSp>
        <p:nvCxnSpPr>
          <p:cNvPr id="174" name="Shape 174"/>
          <p:cNvCxnSpPr/>
          <p:nvPr/>
        </p:nvCxnSpPr>
        <p:spPr>
          <a:xfrm rot="10800000">
            <a:off x="2895950" y="1633600"/>
            <a:ext cx="0" cy="2386800"/>
          </a:xfrm>
          <a:prstGeom prst="straightConnector1">
            <a:avLst/>
          </a:prstGeom>
          <a:noFill/>
          <a:ln cap="flat" cmpd="sng" w="9525">
            <a:solidFill>
              <a:schemeClr val="dk2"/>
            </a:solidFill>
            <a:prstDash val="solid"/>
            <a:round/>
            <a:headEnd len="lg" w="lg" type="none"/>
            <a:tailEnd len="lg" w="lg" type="triangle"/>
          </a:ln>
        </p:spPr>
      </p:cxnSp>
      <p:sp>
        <p:nvSpPr>
          <p:cNvPr id="175" name="Shape 175"/>
          <p:cNvSpPr txBox="1"/>
          <p:nvPr/>
        </p:nvSpPr>
        <p:spPr>
          <a:xfrm>
            <a:off x="3037050" y="1018600"/>
            <a:ext cx="1318200" cy="3180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lvl="0" rtl="0">
              <a:spcBef>
                <a:spcPts val="0"/>
              </a:spcBef>
              <a:buNone/>
            </a:pPr>
            <a:r>
              <a:rPr lang="en"/>
              <a:t>Start Logging</a:t>
            </a:r>
          </a:p>
        </p:txBody>
      </p:sp>
      <p:sp>
        <p:nvSpPr>
          <p:cNvPr id="176" name="Shape 176"/>
          <p:cNvSpPr txBox="1"/>
          <p:nvPr/>
        </p:nvSpPr>
        <p:spPr>
          <a:xfrm>
            <a:off x="4415400" y="1018600"/>
            <a:ext cx="1318200" cy="3180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lvl="0" rtl="0">
              <a:spcBef>
                <a:spcPts val="0"/>
              </a:spcBef>
              <a:buNone/>
            </a:pPr>
            <a:r>
              <a:rPr lang="en"/>
              <a:t>End</a:t>
            </a:r>
            <a:r>
              <a:rPr lang="en"/>
              <a:t> Logging</a:t>
            </a:r>
          </a:p>
        </p:txBody>
      </p:sp>
      <p:cxnSp>
        <p:nvCxnSpPr>
          <p:cNvPr id="177" name="Shape 177"/>
          <p:cNvCxnSpPr/>
          <p:nvPr/>
        </p:nvCxnSpPr>
        <p:spPr>
          <a:xfrm>
            <a:off x="3464150" y="1349675"/>
            <a:ext cx="0" cy="1372200"/>
          </a:xfrm>
          <a:prstGeom prst="straightConnector1">
            <a:avLst/>
          </a:prstGeom>
          <a:noFill/>
          <a:ln cap="flat" cmpd="sng" w="9525">
            <a:solidFill>
              <a:schemeClr val="dk2"/>
            </a:solidFill>
            <a:prstDash val="solid"/>
            <a:round/>
            <a:headEnd len="lg" w="lg" type="none"/>
            <a:tailEnd len="lg" w="lg" type="triangle"/>
          </a:ln>
        </p:spPr>
      </p:cxnSp>
      <p:cxnSp>
        <p:nvCxnSpPr>
          <p:cNvPr id="178" name="Shape 178"/>
          <p:cNvCxnSpPr/>
          <p:nvPr/>
        </p:nvCxnSpPr>
        <p:spPr>
          <a:xfrm flipH="1">
            <a:off x="3958875" y="1349675"/>
            <a:ext cx="33900" cy="2384400"/>
          </a:xfrm>
          <a:prstGeom prst="straightConnector1">
            <a:avLst/>
          </a:prstGeom>
          <a:noFill/>
          <a:ln cap="flat" cmpd="sng" w="9525">
            <a:solidFill>
              <a:schemeClr val="dk2"/>
            </a:solidFill>
            <a:prstDash val="solid"/>
            <a:round/>
            <a:headEnd len="lg" w="lg" type="none"/>
            <a:tailEnd len="lg" w="lg" type="triangle"/>
          </a:ln>
        </p:spPr>
      </p:cxnSp>
      <p:cxnSp>
        <p:nvCxnSpPr>
          <p:cNvPr id="179" name="Shape 179"/>
          <p:cNvCxnSpPr/>
          <p:nvPr/>
        </p:nvCxnSpPr>
        <p:spPr>
          <a:xfrm flipH="1">
            <a:off x="4622750" y="1338425"/>
            <a:ext cx="11100" cy="1394700"/>
          </a:xfrm>
          <a:prstGeom prst="straightConnector1">
            <a:avLst/>
          </a:prstGeom>
          <a:noFill/>
          <a:ln cap="flat" cmpd="sng" w="9525">
            <a:solidFill>
              <a:schemeClr val="dk2"/>
            </a:solidFill>
            <a:prstDash val="solid"/>
            <a:round/>
            <a:headEnd len="lg" w="lg" type="none"/>
            <a:tailEnd len="lg" w="lg" type="triangle"/>
          </a:ln>
        </p:spPr>
      </p:cxnSp>
      <p:cxnSp>
        <p:nvCxnSpPr>
          <p:cNvPr id="180" name="Shape 180"/>
          <p:cNvCxnSpPr/>
          <p:nvPr/>
        </p:nvCxnSpPr>
        <p:spPr>
          <a:xfrm>
            <a:off x="5074500" y="1336600"/>
            <a:ext cx="9300" cy="2397600"/>
          </a:xfrm>
          <a:prstGeom prst="straightConnector1">
            <a:avLst/>
          </a:prstGeom>
          <a:noFill/>
          <a:ln cap="flat" cmpd="sng" w="9525">
            <a:solidFill>
              <a:schemeClr val="dk2"/>
            </a:solidFill>
            <a:prstDash val="solid"/>
            <a:round/>
            <a:headEnd len="lg" w="lg" type="none"/>
            <a:tailEnd len="lg" w="lg" type="triangle"/>
          </a:ln>
        </p:spPr>
      </p:cxnSp>
      <p:cxnSp>
        <p:nvCxnSpPr>
          <p:cNvPr id="181" name="Shape 181"/>
          <p:cNvCxnSpPr/>
          <p:nvPr/>
        </p:nvCxnSpPr>
        <p:spPr>
          <a:xfrm flipH="1" rot="10800000">
            <a:off x="5274950" y="1675725"/>
            <a:ext cx="191100" cy="1068600"/>
          </a:xfrm>
          <a:prstGeom prst="straightConnector1">
            <a:avLst/>
          </a:prstGeom>
          <a:noFill/>
          <a:ln cap="flat" cmpd="sng" w="9525">
            <a:solidFill>
              <a:schemeClr val="dk2"/>
            </a:solidFill>
            <a:prstDash val="solid"/>
            <a:round/>
            <a:headEnd len="lg" w="lg" type="none"/>
            <a:tailEnd len="lg" w="lg" type="triangle"/>
          </a:ln>
        </p:spPr>
      </p:cxnSp>
      <p:cxnSp>
        <p:nvCxnSpPr>
          <p:cNvPr id="182" name="Shape 182"/>
          <p:cNvCxnSpPr/>
          <p:nvPr/>
        </p:nvCxnSpPr>
        <p:spPr>
          <a:xfrm flipH="1" rot="10800000">
            <a:off x="5319950" y="1687175"/>
            <a:ext cx="337500" cy="2046900"/>
          </a:xfrm>
          <a:prstGeom prst="straightConnector1">
            <a:avLst/>
          </a:prstGeom>
          <a:noFill/>
          <a:ln cap="flat" cmpd="sng" w="9525">
            <a:solidFill>
              <a:schemeClr val="dk2"/>
            </a:solidFill>
            <a:prstDash val="solid"/>
            <a:round/>
            <a:headEnd len="lg" w="lg" type="none"/>
            <a:tailEnd len="lg" w="lg" type="triangle"/>
          </a:ln>
        </p:spPr>
      </p:cxnSp>
      <p:sp>
        <p:nvSpPr>
          <p:cNvPr id="183" name="Shape 183"/>
          <p:cNvSpPr txBox="1"/>
          <p:nvPr/>
        </p:nvSpPr>
        <p:spPr>
          <a:xfrm>
            <a:off x="4825200" y="3837275"/>
            <a:ext cx="955800" cy="5115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lvl="0" rtl="0">
              <a:spcBef>
                <a:spcPts val="0"/>
              </a:spcBef>
              <a:buNone/>
            </a:pPr>
            <a:r>
              <a:rPr lang="en"/>
              <a:t>Prepared send s</a:t>
            </a:r>
          </a:p>
        </p:txBody>
      </p:sp>
      <p:sp>
        <p:nvSpPr>
          <p:cNvPr id="184" name="Shape 184"/>
          <p:cNvSpPr txBox="1"/>
          <p:nvPr/>
        </p:nvSpPr>
        <p:spPr>
          <a:xfrm>
            <a:off x="5889875" y="4085150"/>
            <a:ext cx="955800" cy="5115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lvl="0" rtl="0">
              <a:spcBef>
                <a:spcPts val="0"/>
              </a:spcBef>
              <a:buNone/>
            </a:pPr>
            <a:r>
              <a:rPr lang="en"/>
              <a:t>Compute Overall s</a:t>
            </a:r>
          </a:p>
        </p:txBody>
      </p:sp>
      <p:cxnSp>
        <p:nvCxnSpPr>
          <p:cNvPr id="185" name="Shape 185"/>
          <p:cNvCxnSpPr/>
          <p:nvPr/>
        </p:nvCxnSpPr>
        <p:spPr>
          <a:xfrm rot="10800000">
            <a:off x="6353975" y="1676150"/>
            <a:ext cx="13800" cy="2409000"/>
          </a:xfrm>
          <a:prstGeom prst="straightConnector1">
            <a:avLst/>
          </a:prstGeom>
          <a:noFill/>
          <a:ln cap="flat" cmpd="sng" w="9525">
            <a:solidFill>
              <a:schemeClr val="dk2"/>
            </a:solidFill>
            <a:prstDash val="solid"/>
            <a:round/>
            <a:headEnd len="lg" w="lg" type="none"/>
            <a:tailEnd len="lg" w="lg" type="triangle"/>
          </a:ln>
        </p:spPr>
      </p:cxnSp>
      <p:sp>
        <p:nvSpPr>
          <p:cNvPr id="186" name="Shape 186"/>
          <p:cNvSpPr txBox="1"/>
          <p:nvPr/>
        </p:nvSpPr>
        <p:spPr>
          <a:xfrm>
            <a:off x="6954550" y="4085150"/>
            <a:ext cx="955800" cy="5115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lvl="0" rtl="0">
              <a:spcBef>
                <a:spcPts val="0"/>
              </a:spcBef>
              <a:buNone/>
            </a:pPr>
            <a:r>
              <a:rPr lang="en"/>
              <a:t>Commit wait done</a:t>
            </a:r>
          </a:p>
        </p:txBody>
      </p:sp>
      <p:cxnSp>
        <p:nvCxnSpPr>
          <p:cNvPr id="187" name="Shape 187"/>
          <p:cNvCxnSpPr>
            <a:stCxn id="186" idx="0"/>
          </p:cNvCxnSpPr>
          <p:nvPr/>
        </p:nvCxnSpPr>
        <p:spPr>
          <a:xfrm rot="10800000">
            <a:off x="7330150" y="1676150"/>
            <a:ext cx="102300" cy="2409000"/>
          </a:xfrm>
          <a:prstGeom prst="straightConnector1">
            <a:avLst/>
          </a:prstGeom>
          <a:noFill/>
          <a:ln cap="flat" cmpd="sng" w="9525">
            <a:solidFill>
              <a:schemeClr val="dk2"/>
            </a:solidFill>
            <a:prstDash val="solid"/>
            <a:round/>
            <a:headEnd len="lg" w="lg" type="none"/>
            <a:tailEnd len="lg" w="lg" type="triangle"/>
          </a:ln>
        </p:spPr>
      </p:cxnSp>
      <p:sp>
        <p:nvSpPr>
          <p:cNvPr id="188" name="Shape 188"/>
          <p:cNvSpPr txBox="1"/>
          <p:nvPr/>
        </p:nvSpPr>
        <p:spPr>
          <a:xfrm>
            <a:off x="7103100" y="1101900"/>
            <a:ext cx="1318200" cy="3180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lvl="0" rtl="0">
              <a:spcBef>
                <a:spcPts val="0"/>
              </a:spcBef>
              <a:buNone/>
            </a:pPr>
            <a:r>
              <a:rPr lang="en"/>
              <a:t>Release Lock</a:t>
            </a:r>
          </a:p>
        </p:txBody>
      </p:sp>
      <p:cxnSp>
        <p:nvCxnSpPr>
          <p:cNvPr id="189" name="Shape 189"/>
          <p:cNvCxnSpPr>
            <a:stCxn id="188" idx="2"/>
          </p:cNvCxnSpPr>
          <p:nvPr/>
        </p:nvCxnSpPr>
        <p:spPr>
          <a:xfrm flipH="1">
            <a:off x="7754400" y="1419900"/>
            <a:ext cx="7800" cy="266700"/>
          </a:xfrm>
          <a:prstGeom prst="straightConnector1">
            <a:avLst/>
          </a:prstGeom>
          <a:noFill/>
          <a:ln cap="flat" cmpd="sng" w="9525">
            <a:solidFill>
              <a:schemeClr val="dk2"/>
            </a:solidFill>
            <a:prstDash val="solid"/>
            <a:round/>
            <a:headEnd len="lg" w="lg" type="none"/>
            <a:tailEnd len="lg" w="lg" type="triangle"/>
          </a:ln>
        </p:spPr>
      </p:cxnSp>
      <p:cxnSp>
        <p:nvCxnSpPr>
          <p:cNvPr id="190" name="Shape 190"/>
          <p:cNvCxnSpPr/>
          <p:nvPr/>
        </p:nvCxnSpPr>
        <p:spPr>
          <a:xfrm>
            <a:off x="7860450" y="1654825"/>
            <a:ext cx="127200" cy="1113900"/>
          </a:xfrm>
          <a:prstGeom prst="straightConnector1">
            <a:avLst/>
          </a:prstGeom>
          <a:noFill/>
          <a:ln cap="flat" cmpd="sng" w="9525">
            <a:solidFill>
              <a:schemeClr val="dk2"/>
            </a:solidFill>
            <a:prstDash val="solid"/>
            <a:round/>
            <a:headEnd len="lg" w="lg" type="none"/>
            <a:tailEnd len="lg" w="lg" type="triangle"/>
          </a:ln>
        </p:spPr>
      </p:cxnSp>
      <p:cxnSp>
        <p:nvCxnSpPr>
          <p:cNvPr id="191" name="Shape 191"/>
          <p:cNvCxnSpPr/>
          <p:nvPr/>
        </p:nvCxnSpPr>
        <p:spPr>
          <a:xfrm>
            <a:off x="7924100" y="1654825"/>
            <a:ext cx="403200" cy="210030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par>
                                <p:cTn fill="hold" nodeType="with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000"/>
                                        <p:tgtEl>
                                          <p:spTgt spid="174"/>
                                        </p:tgtEl>
                                      </p:cBhvr>
                                    </p:animEffect>
                                  </p:childTnLst>
                                </p:cTn>
                              </p:par>
                              <p:par>
                                <p:cTn fill="hold" nodeType="with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000"/>
                                        <p:tgtEl>
                                          <p:spTgt spid="1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par>
                                <p:cTn fill="hold" nodeType="with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par>
                                <p:cTn fill="hold" nodeType="with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000"/>
                                        <p:tgtEl>
                                          <p:spTgt spid="174"/>
                                        </p:tgtEl>
                                      </p:cBhvr>
                                    </p:animEffect>
                                  </p:childTnLst>
                                </p:cTn>
                              </p:par>
                              <p:par>
                                <p:cTn fill="hold" nodeType="with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000"/>
                                        <p:tgtEl>
                                          <p:spTgt spid="1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000"/>
                                        <p:tgtEl>
                                          <p:spTgt spid="175"/>
                                        </p:tgtEl>
                                      </p:cBhvr>
                                    </p:animEffect>
                                  </p:childTnLst>
                                </p:cTn>
                              </p:par>
                              <p:par>
                                <p:cTn fill="hold" nodeType="with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000"/>
                                        <p:tgtEl>
                                          <p:spTgt spid="177"/>
                                        </p:tgtEl>
                                      </p:cBhvr>
                                    </p:animEffect>
                                  </p:childTnLst>
                                </p:cTn>
                              </p:par>
                              <p:par>
                                <p:cTn fill="hold" nodeType="with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000"/>
                                        <p:tgtEl>
                                          <p:spTgt spid="1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1000"/>
                                        <p:tgtEl>
                                          <p:spTgt spid="176"/>
                                        </p:tgtEl>
                                      </p:cBhvr>
                                    </p:animEffect>
                                  </p:childTnLst>
                                </p:cTn>
                              </p:par>
                              <p:par>
                                <p:cTn fill="hold" nodeType="with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1000"/>
                                        <p:tgtEl>
                                          <p:spTgt spid="179"/>
                                        </p:tgtEl>
                                      </p:cBhvr>
                                    </p:animEffect>
                                  </p:childTnLst>
                                </p:cTn>
                              </p:par>
                              <p:par>
                                <p:cTn fill="hold" nodeType="with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000"/>
                                        <p:tgtEl>
                                          <p:spTgt spid="1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1000"/>
                                        <p:tgtEl>
                                          <p:spTgt spid="181"/>
                                        </p:tgtEl>
                                      </p:cBhvr>
                                    </p:animEffect>
                                  </p:childTnLst>
                                </p:cTn>
                              </p:par>
                              <p:par>
                                <p:cTn fill="hold" nodeType="with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000"/>
                                        <p:tgtEl>
                                          <p:spTgt spid="182"/>
                                        </p:tgtEl>
                                      </p:cBhvr>
                                    </p:animEffect>
                                  </p:childTnLst>
                                </p:cTn>
                              </p:par>
                              <p:par>
                                <p:cTn fill="hold" nodeType="with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000"/>
                                        <p:tgtEl>
                                          <p:spTgt spid="1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par>
                                <p:cTn fill="hold" nodeType="with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000"/>
                                        <p:tgtEl>
                                          <p:spTgt spid="1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000"/>
                                        <p:tgtEl>
                                          <p:spTgt spid="187"/>
                                        </p:tgtEl>
                                      </p:cBhvr>
                                    </p:animEffect>
                                  </p:childTnLst>
                                </p:cTn>
                              </p:par>
                              <p:par>
                                <p:cTn fill="hold" nodeType="with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000"/>
                                        <p:tgtEl>
                                          <p:spTgt spid="1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000"/>
                                        <p:tgtEl>
                                          <p:spTgt spid="188"/>
                                        </p:tgtEl>
                                      </p:cBhvr>
                                    </p:animEffect>
                                  </p:childTnLst>
                                </p:cTn>
                              </p:par>
                              <p:par>
                                <p:cTn fill="hold" nodeType="with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1000"/>
                                        <p:tgtEl>
                                          <p:spTgt spid="1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1000"/>
                                        <p:tgtEl>
                                          <p:spTgt spid="190"/>
                                        </p:tgtEl>
                                      </p:cBhvr>
                                    </p:animEffect>
                                  </p:childTnLst>
                                </p:cTn>
                              </p:par>
                              <p:par>
                                <p:cTn fill="hold" nodeType="with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1000"/>
                                        <p:tgtEl>
                                          <p:spTgt spid="1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Shape 196"/>
          <p:cNvSpPr txBox="1"/>
          <p:nvPr>
            <p:ph type="title"/>
          </p:nvPr>
        </p:nvSpPr>
        <p:spPr>
          <a:xfrm>
            <a:off x="311700" y="445025"/>
            <a:ext cx="8520600" cy="623400"/>
          </a:xfrm>
          <a:prstGeom prst="rect">
            <a:avLst/>
          </a:prstGeom>
        </p:spPr>
        <p:txBody>
          <a:bodyPr anchorCtr="0" anchor="t" bIns="91425" lIns="91425" rIns="91425" wrap="square" tIns="91425">
            <a:noAutofit/>
          </a:bodyPr>
          <a:lstStyle/>
          <a:p>
            <a:pPr lvl="0">
              <a:spcBef>
                <a:spcPts val="0"/>
              </a:spcBef>
              <a:buNone/>
            </a:pPr>
            <a:r>
              <a:rPr lang="en"/>
              <a:t>Read-Write Transaction</a:t>
            </a:r>
          </a:p>
        </p:txBody>
      </p:sp>
      <p:sp>
        <p:nvSpPr>
          <p:cNvPr id="197" name="Shape 197"/>
          <p:cNvSpPr txBox="1"/>
          <p:nvPr/>
        </p:nvSpPr>
        <p:spPr>
          <a:xfrm>
            <a:off x="777025" y="1407625"/>
            <a:ext cx="7826400" cy="3389700"/>
          </a:xfrm>
          <a:prstGeom prst="rect">
            <a:avLst/>
          </a:prstGeom>
          <a:noFill/>
          <a:ln>
            <a:noFill/>
          </a:ln>
        </p:spPr>
        <p:txBody>
          <a:bodyPr anchorCtr="0" anchor="t" bIns="91425" lIns="91425" rIns="91425" wrap="square" tIns="91425">
            <a:noAutofit/>
          </a:bodyPr>
          <a:lstStyle/>
          <a:p>
            <a:pPr indent="-342900" lvl="0" marL="457200" rtl="0">
              <a:spcBef>
                <a:spcPts val="0"/>
              </a:spcBef>
              <a:buSzPct val="100000"/>
              <a:buChar char="●"/>
            </a:pPr>
            <a:r>
              <a:rPr lang="en" sz="1800"/>
              <a:t>Writes occur in a transaction are buffered at the client until commit</a:t>
            </a:r>
          </a:p>
          <a:p>
            <a:pPr indent="-342900" lvl="0" marL="457200" rtl="0">
              <a:spcBef>
                <a:spcPts val="0"/>
              </a:spcBef>
              <a:buSzPct val="100000"/>
              <a:buChar char="●"/>
            </a:pPr>
            <a:r>
              <a:rPr lang="en" sz="1800"/>
              <a:t>Read transaction will acquires read locks and then read most recent data</a:t>
            </a:r>
          </a:p>
          <a:p>
            <a:pPr indent="-342900" lvl="0" marL="457200" rtl="0">
              <a:spcBef>
                <a:spcPts val="0"/>
              </a:spcBef>
              <a:buSzPct val="100000"/>
              <a:buChar char="●"/>
            </a:pPr>
            <a:r>
              <a:rPr lang="en" sz="1800"/>
              <a:t>After read transaction client will apply two phase-commit</a:t>
            </a:r>
          </a:p>
          <a:p>
            <a:pPr indent="-342900" lvl="0" marL="457200" rtl="0">
              <a:spcBef>
                <a:spcPts val="0"/>
              </a:spcBef>
              <a:buSzPct val="100000"/>
              <a:buChar char="●"/>
            </a:pPr>
            <a:r>
              <a:rPr lang="en" sz="1800"/>
              <a:t>A non-coordinator-participant leader first acquires write locks, choose a timestamp then logs the prepare record</a:t>
            </a:r>
          </a:p>
          <a:p>
            <a:pPr indent="-342900" lvl="0" marL="457200" rtl="0">
              <a:spcBef>
                <a:spcPts val="0"/>
              </a:spcBef>
              <a:buSzPct val="100000"/>
              <a:buChar char="●"/>
            </a:pPr>
            <a:r>
              <a:rPr lang="en" sz="1800"/>
              <a:t>Coordinator participant first acquire the lock, skip the prepare phase and log the record</a:t>
            </a:r>
          </a:p>
          <a:p>
            <a:pPr indent="-342900" lvl="0" marL="457200" rtl="0">
              <a:spcBef>
                <a:spcPts val="0"/>
              </a:spcBef>
              <a:buSzPct val="100000"/>
              <a:buChar char="●"/>
            </a:pPr>
            <a:r>
              <a:rPr lang="en" sz="1800"/>
              <a:t>Before allowing any coordinator commit, it will wait for TT.after(s)</a:t>
            </a:r>
          </a:p>
          <a:p>
            <a:pPr indent="-342900" lvl="0" marL="457200">
              <a:spcBef>
                <a:spcPts val="0"/>
              </a:spcBef>
              <a:buSzPct val="100000"/>
              <a:buChar char="●"/>
            </a:pPr>
            <a:r>
              <a:rPr lang="en" sz="1800"/>
              <a:t>Any coordinator commit and release the lock</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Shape 202"/>
          <p:cNvSpPr txBox="1"/>
          <p:nvPr>
            <p:ph type="title"/>
          </p:nvPr>
        </p:nvSpPr>
        <p:spPr>
          <a:xfrm>
            <a:off x="311700" y="445025"/>
            <a:ext cx="8520600" cy="623400"/>
          </a:xfrm>
          <a:prstGeom prst="rect">
            <a:avLst/>
          </a:prstGeom>
        </p:spPr>
        <p:txBody>
          <a:bodyPr anchorCtr="0" anchor="t" bIns="91425" lIns="91425" rIns="91425" wrap="square" tIns="91425">
            <a:noAutofit/>
          </a:bodyPr>
          <a:lstStyle/>
          <a:p>
            <a:pPr lvl="0">
              <a:spcBef>
                <a:spcPts val="0"/>
              </a:spcBef>
              <a:buNone/>
            </a:pPr>
            <a:r>
              <a:rPr lang="en"/>
              <a:t>Read-Only Transaction</a:t>
            </a:r>
          </a:p>
        </p:txBody>
      </p:sp>
      <p:sp>
        <p:nvSpPr>
          <p:cNvPr id="203" name="Shape 203"/>
          <p:cNvSpPr txBox="1"/>
          <p:nvPr/>
        </p:nvSpPr>
        <p:spPr>
          <a:xfrm>
            <a:off x="788275" y="1238725"/>
            <a:ext cx="7612500" cy="2612700"/>
          </a:xfrm>
          <a:prstGeom prst="rect">
            <a:avLst/>
          </a:prstGeom>
          <a:noFill/>
          <a:ln>
            <a:noFill/>
          </a:ln>
        </p:spPr>
        <p:txBody>
          <a:bodyPr anchorCtr="0" anchor="t" bIns="91425" lIns="91425" rIns="91425" wrap="square" tIns="91425">
            <a:noAutofit/>
          </a:bodyPr>
          <a:lstStyle/>
          <a:p>
            <a:pPr indent="-342900" lvl="0" marL="457200" rtl="0">
              <a:spcBef>
                <a:spcPts val="0"/>
              </a:spcBef>
              <a:buSzPct val="100000"/>
              <a:buChar char="●"/>
            </a:pPr>
            <a:r>
              <a:rPr lang="en" sz="1800"/>
              <a:t>Define LastTS() to be the timestamp of the last committed</a:t>
            </a:r>
          </a:p>
          <a:p>
            <a:pPr indent="-342900" lvl="0" marL="457200" rtl="0">
              <a:spcBef>
                <a:spcPts val="0"/>
              </a:spcBef>
              <a:buSzPct val="100000"/>
              <a:buChar char="●"/>
            </a:pPr>
            <a:r>
              <a:rPr lang="en" sz="1800"/>
              <a:t>In single-Paxos group, If there is no prepare transactions, the assignment s = LastTS()</a:t>
            </a:r>
          </a:p>
          <a:p>
            <a:pPr indent="-342900" lvl="0" marL="457200">
              <a:spcBef>
                <a:spcPts val="0"/>
              </a:spcBef>
              <a:buSzPct val="100000"/>
              <a:buChar char="●"/>
            </a:pPr>
            <a:r>
              <a:rPr lang="en" sz="1800"/>
              <a:t>In multi-Paxos group, assign s = TT.now().latest</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Shape 208"/>
          <p:cNvSpPr txBox="1"/>
          <p:nvPr>
            <p:ph type="title"/>
          </p:nvPr>
        </p:nvSpPr>
        <p:spPr>
          <a:xfrm>
            <a:off x="311700" y="445025"/>
            <a:ext cx="8520600" cy="623400"/>
          </a:xfrm>
          <a:prstGeom prst="rect">
            <a:avLst/>
          </a:prstGeom>
        </p:spPr>
        <p:txBody>
          <a:bodyPr anchorCtr="0" anchor="t" bIns="91425" lIns="91425" rIns="91425" wrap="square" tIns="91425">
            <a:noAutofit/>
          </a:bodyPr>
          <a:lstStyle/>
          <a:p>
            <a:pPr lvl="0">
              <a:spcBef>
                <a:spcPts val="0"/>
              </a:spcBef>
              <a:buNone/>
            </a:pPr>
            <a:r>
              <a:rPr lang="en"/>
              <a:t>Schema-Change Transaction</a:t>
            </a:r>
          </a:p>
        </p:txBody>
      </p:sp>
      <p:sp>
        <p:nvSpPr>
          <p:cNvPr id="209" name="Shape 209"/>
          <p:cNvSpPr txBox="1"/>
          <p:nvPr/>
        </p:nvSpPr>
        <p:spPr>
          <a:xfrm>
            <a:off x="754500" y="1373850"/>
            <a:ext cx="7319700" cy="3355800"/>
          </a:xfrm>
          <a:prstGeom prst="rect">
            <a:avLst/>
          </a:prstGeom>
          <a:noFill/>
          <a:ln>
            <a:noFill/>
          </a:ln>
        </p:spPr>
        <p:txBody>
          <a:bodyPr anchorCtr="0" anchor="t" bIns="91425" lIns="91425" rIns="91425" wrap="square" tIns="91425">
            <a:noAutofit/>
          </a:bodyPr>
          <a:lstStyle/>
          <a:p>
            <a:pPr indent="-342900" lvl="0" marL="457200" rtl="0">
              <a:spcBef>
                <a:spcPts val="0"/>
              </a:spcBef>
              <a:buSzPct val="100000"/>
              <a:buChar char="●"/>
            </a:pPr>
            <a:r>
              <a:rPr lang="en" sz="1800"/>
              <a:t>Assign a timestamp in future, which registered in the prepare timestamp at time t</a:t>
            </a:r>
          </a:p>
          <a:p>
            <a:pPr indent="-342900" lvl="0" marL="457200" rtl="0">
              <a:spcBef>
                <a:spcPts val="0"/>
              </a:spcBef>
              <a:buSzPct val="100000"/>
              <a:buChar char="●"/>
            </a:pPr>
            <a:r>
              <a:rPr lang="en" sz="1800"/>
              <a:t>Reads and writes may proceed if their timestamp procede t</a:t>
            </a:r>
          </a:p>
          <a:p>
            <a:pPr indent="-342900" lvl="0" marL="457200">
              <a:spcBef>
                <a:spcPts val="0"/>
              </a:spcBef>
              <a:buSzPct val="100000"/>
              <a:buChar char="●"/>
            </a:pPr>
            <a:r>
              <a:rPr lang="en" sz="1800"/>
              <a:t>Reads and writes must block behind the schema-change transaction if their timestamp are after t</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Shape 214"/>
          <p:cNvSpPr txBox="1"/>
          <p:nvPr>
            <p:ph type="title"/>
          </p:nvPr>
        </p:nvSpPr>
        <p:spPr>
          <a:xfrm>
            <a:off x="311700" y="445025"/>
            <a:ext cx="8520600" cy="623400"/>
          </a:xfrm>
          <a:prstGeom prst="rect">
            <a:avLst/>
          </a:prstGeom>
        </p:spPr>
        <p:txBody>
          <a:bodyPr anchorCtr="0" anchor="t" bIns="91425" lIns="91425" rIns="91425" wrap="square" tIns="91425">
            <a:noAutofit/>
          </a:bodyPr>
          <a:lstStyle/>
          <a:p>
            <a:pPr lvl="0">
              <a:spcBef>
                <a:spcPts val="0"/>
              </a:spcBef>
              <a:buNone/>
            </a:pPr>
            <a:r>
              <a:rPr lang="en"/>
              <a:t>Evaluation - Two phase commit Scalability</a:t>
            </a:r>
          </a:p>
        </p:txBody>
      </p:sp>
      <p:pic>
        <p:nvPicPr>
          <p:cNvPr id="215" name="Shape 215"/>
          <p:cNvPicPr preferRelativeResize="0"/>
          <p:nvPr/>
        </p:nvPicPr>
        <p:blipFill>
          <a:blip r:embed="rId3">
            <a:alphaModFix/>
          </a:blip>
          <a:stretch>
            <a:fillRect/>
          </a:stretch>
        </p:blipFill>
        <p:spPr>
          <a:xfrm>
            <a:off x="747225" y="1127525"/>
            <a:ext cx="6705523" cy="37702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Shape 220"/>
          <p:cNvSpPr txBox="1"/>
          <p:nvPr>
            <p:ph type="title"/>
          </p:nvPr>
        </p:nvSpPr>
        <p:spPr>
          <a:xfrm>
            <a:off x="311700" y="445025"/>
            <a:ext cx="8520600" cy="623400"/>
          </a:xfrm>
          <a:prstGeom prst="rect">
            <a:avLst/>
          </a:prstGeom>
        </p:spPr>
        <p:txBody>
          <a:bodyPr anchorCtr="0" anchor="t" bIns="91425" lIns="91425" rIns="91425" wrap="square" tIns="91425">
            <a:noAutofit/>
          </a:bodyPr>
          <a:lstStyle/>
          <a:p>
            <a:pPr lvl="0">
              <a:spcBef>
                <a:spcPts val="0"/>
              </a:spcBef>
              <a:buNone/>
            </a:pPr>
            <a:r>
              <a:rPr lang="en"/>
              <a:t>Evaluation - Availability</a:t>
            </a:r>
          </a:p>
        </p:txBody>
      </p:sp>
      <p:pic>
        <p:nvPicPr>
          <p:cNvPr id="221" name="Shape 221"/>
          <p:cNvPicPr preferRelativeResize="0"/>
          <p:nvPr/>
        </p:nvPicPr>
        <p:blipFill>
          <a:blip r:embed="rId3">
            <a:alphaModFix/>
          </a:blip>
          <a:stretch>
            <a:fillRect/>
          </a:stretch>
        </p:blipFill>
        <p:spPr>
          <a:xfrm>
            <a:off x="2053500" y="1139175"/>
            <a:ext cx="5234672" cy="37702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Shape 64"/>
          <p:cNvSpPr txBox="1"/>
          <p:nvPr>
            <p:ph type="title"/>
          </p:nvPr>
        </p:nvSpPr>
        <p:spPr>
          <a:xfrm>
            <a:off x="311700" y="445025"/>
            <a:ext cx="8520600" cy="623400"/>
          </a:xfrm>
          <a:prstGeom prst="rect">
            <a:avLst/>
          </a:prstGeom>
        </p:spPr>
        <p:txBody>
          <a:bodyPr anchorCtr="0" anchor="t" bIns="91425" lIns="91425" rIns="91425" wrap="square" tIns="91425">
            <a:noAutofit/>
          </a:bodyPr>
          <a:lstStyle/>
          <a:p>
            <a:pPr lvl="0">
              <a:spcBef>
                <a:spcPts val="0"/>
              </a:spcBef>
              <a:buNone/>
            </a:pPr>
            <a:r>
              <a:rPr lang="en"/>
              <a:t>Introduction</a:t>
            </a:r>
          </a:p>
        </p:txBody>
      </p:sp>
      <p:sp>
        <p:nvSpPr>
          <p:cNvPr id="65" name="Shape 65"/>
          <p:cNvSpPr txBox="1"/>
          <p:nvPr/>
        </p:nvSpPr>
        <p:spPr>
          <a:xfrm>
            <a:off x="449350" y="1030175"/>
            <a:ext cx="5506800" cy="403800"/>
          </a:xfrm>
          <a:prstGeom prst="rect">
            <a:avLst/>
          </a:prstGeom>
          <a:noFill/>
          <a:ln>
            <a:noFill/>
          </a:ln>
        </p:spPr>
        <p:txBody>
          <a:bodyPr anchorCtr="0" anchor="t" bIns="91425" lIns="91425" rIns="91425" wrap="square" tIns="91425">
            <a:noAutofit/>
          </a:bodyPr>
          <a:lstStyle/>
          <a:p>
            <a:pPr lvl="0">
              <a:spcBef>
                <a:spcPts val="0"/>
              </a:spcBef>
              <a:buNone/>
            </a:pPr>
            <a:r>
              <a:rPr lang="en"/>
              <a:t>What is Spanner?</a:t>
            </a:r>
          </a:p>
        </p:txBody>
      </p:sp>
      <p:sp>
        <p:nvSpPr>
          <p:cNvPr id="66" name="Shape 66"/>
          <p:cNvSpPr txBox="1"/>
          <p:nvPr/>
        </p:nvSpPr>
        <p:spPr>
          <a:xfrm>
            <a:off x="449350" y="1494013"/>
            <a:ext cx="5506800" cy="642600"/>
          </a:xfrm>
          <a:prstGeom prst="rect">
            <a:avLst/>
          </a:prstGeom>
          <a:noFill/>
          <a:ln>
            <a:noFill/>
          </a:ln>
        </p:spPr>
        <p:txBody>
          <a:bodyPr anchorCtr="0" anchor="t" bIns="91425" lIns="91425" rIns="91425" wrap="square" tIns="91425">
            <a:noAutofit/>
          </a:bodyPr>
          <a:lstStyle/>
          <a:p>
            <a:pPr indent="-228600" lvl="0" marL="457200" rtl="0">
              <a:spcBef>
                <a:spcPts val="0"/>
              </a:spcBef>
              <a:buChar char="●"/>
            </a:pPr>
            <a:r>
              <a:rPr lang="en"/>
              <a:t>Highly Scalable</a:t>
            </a:r>
          </a:p>
          <a:p>
            <a:pPr indent="-228600" lvl="0" marL="457200">
              <a:spcBef>
                <a:spcPts val="0"/>
              </a:spcBef>
              <a:buChar char="●"/>
            </a:pPr>
            <a:r>
              <a:rPr lang="en"/>
              <a:t>Semi-Relational</a:t>
            </a:r>
          </a:p>
        </p:txBody>
      </p:sp>
      <p:sp>
        <p:nvSpPr>
          <p:cNvPr id="67" name="Shape 67"/>
          <p:cNvSpPr txBox="1"/>
          <p:nvPr/>
        </p:nvSpPr>
        <p:spPr>
          <a:xfrm>
            <a:off x="516250" y="2136625"/>
            <a:ext cx="5506800" cy="449400"/>
          </a:xfrm>
          <a:prstGeom prst="rect">
            <a:avLst/>
          </a:prstGeom>
          <a:noFill/>
          <a:ln>
            <a:noFill/>
          </a:ln>
        </p:spPr>
        <p:txBody>
          <a:bodyPr anchorCtr="0" anchor="t" bIns="91425" lIns="91425" rIns="91425" wrap="square" tIns="91425">
            <a:noAutofit/>
          </a:bodyPr>
          <a:lstStyle/>
          <a:p>
            <a:pPr lvl="0">
              <a:spcBef>
                <a:spcPts val="0"/>
              </a:spcBef>
              <a:buNone/>
            </a:pPr>
            <a:r>
              <a:rPr lang="en"/>
              <a:t>Features</a:t>
            </a:r>
          </a:p>
        </p:txBody>
      </p:sp>
      <p:sp>
        <p:nvSpPr>
          <p:cNvPr id="68" name="Shape 68"/>
          <p:cNvSpPr txBox="1"/>
          <p:nvPr/>
        </p:nvSpPr>
        <p:spPr>
          <a:xfrm>
            <a:off x="516250" y="2562225"/>
            <a:ext cx="5506800" cy="1011600"/>
          </a:xfrm>
          <a:prstGeom prst="rect">
            <a:avLst/>
          </a:prstGeom>
          <a:noFill/>
          <a:ln>
            <a:noFill/>
          </a:ln>
        </p:spPr>
        <p:txBody>
          <a:bodyPr anchorCtr="0" anchor="t" bIns="91425" lIns="91425" rIns="91425" wrap="square" tIns="91425">
            <a:noAutofit/>
          </a:bodyPr>
          <a:lstStyle/>
          <a:p>
            <a:pPr indent="-228600" lvl="0" marL="457200" rtl="0">
              <a:spcBef>
                <a:spcPts val="0"/>
              </a:spcBef>
              <a:buChar char="●"/>
            </a:pPr>
            <a:r>
              <a:rPr lang="en"/>
              <a:t>Replication Configuration</a:t>
            </a:r>
          </a:p>
          <a:p>
            <a:pPr indent="-228600" lvl="0" marL="457200" rtl="0">
              <a:spcBef>
                <a:spcPts val="0"/>
              </a:spcBef>
              <a:buChar char="●"/>
            </a:pPr>
            <a:r>
              <a:rPr lang="en"/>
              <a:t>Externally consistent read/write</a:t>
            </a:r>
          </a:p>
          <a:p>
            <a:pPr indent="-228600" lvl="0" marL="457200" rtl="0">
              <a:spcBef>
                <a:spcPts val="0"/>
              </a:spcBef>
              <a:buChar char="●"/>
            </a:pPr>
            <a:r>
              <a:rPr lang="en"/>
              <a:t>Globally meaningful commit timestamps</a:t>
            </a:r>
          </a:p>
          <a:p>
            <a:pPr indent="-228600" lvl="0" marL="457200" rtl="0">
              <a:spcBef>
                <a:spcPts val="0"/>
              </a:spcBef>
              <a:buChar char="●"/>
            </a:pPr>
            <a:r>
              <a:rPr lang="en"/>
              <a:t>SQL</a:t>
            </a:r>
          </a:p>
        </p:txBody>
      </p:sp>
      <p:sp>
        <p:nvSpPr>
          <p:cNvPr id="69" name="Shape 69"/>
          <p:cNvSpPr txBox="1"/>
          <p:nvPr/>
        </p:nvSpPr>
        <p:spPr>
          <a:xfrm>
            <a:off x="566500" y="3654225"/>
            <a:ext cx="1546500" cy="403800"/>
          </a:xfrm>
          <a:prstGeom prst="rect">
            <a:avLst/>
          </a:prstGeom>
          <a:noFill/>
          <a:ln cap="flat" cmpd="sng" w="28575">
            <a:solidFill>
              <a:schemeClr val="accent3"/>
            </a:solidFill>
            <a:prstDash val="lgDash"/>
            <a:round/>
            <a:headEnd len="med" w="med" type="none"/>
            <a:tailEnd len="med" w="med" type="none"/>
          </a:ln>
        </p:spPr>
        <p:txBody>
          <a:bodyPr anchorCtr="0" anchor="t" bIns="91425" lIns="91425" rIns="91425" wrap="square" tIns="91425">
            <a:noAutofit/>
          </a:bodyPr>
          <a:lstStyle/>
          <a:p>
            <a:pPr lvl="0" rtl="0">
              <a:spcBef>
                <a:spcPts val="0"/>
              </a:spcBef>
              <a:buNone/>
            </a:pPr>
            <a:r>
              <a:rPr b="1" lang="en"/>
              <a:t>True Time API</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Shape 226"/>
          <p:cNvSpPr txBox="1"/>
          <p:nvPr>
            <p:ph type="title"/>
          </p:nvPr>
        </p:nvSpPr>
        <p:spPr>
          <a:xfrm>
            <a:off x="311700" y="445025"/>
            <a:ext cx="8520600" cy="623400"/>
          </a:xfrm>
          <a:prstGeom prst="rect">
            <a:avLst/>
          </a:prstGeom>
        </p:spPr>
        <p:txBody>
          <a:bodyPr anchorCtr="0" anchor="t" bIns="91425" lIns="91425" rIns="91425" wrap="square" tIns="91425">
            <a:noAutofit/>
          </a:bodyPr>
          <a:lstStyle/>
          <a:p>
            <a:pPr lvl="0">
              <a:spcBef>
                <a:spcPts val="0"/>
              </a:spcBef>
              <a:buNone/>
            </a:pPr>
            <a:r>
              <a:rPr lang="en"/>
              <a:t>Evaluation - True Time</a:t>
            </a:r>
          </a:p>
        </p:txBody>
      </p:sp>
      <p:pic>
        <p:nvPicPr>
          <p:cNvPr id="227" name="Shape 227"/>
          <p:cNvPicPr preferRelativeResize="0"/>
          <p:nvPr/>
        </p:nvPicPr>
        <p:blipFill>
          <a:blip r:embed="rId3">
            <a:alphaModFix/>
          </a:blip>
          <a:stretch>
            <a:fillRect/>
          </a:stretch>
        </p:blipFill>
        <p:spPr>
          <a:xfrm>
            <a:off x="1155450" y="1068425"/>
            <a:ext cx="6728891" cy="377027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Shape 232"/>
          <p:cNvSpPr txBox="1"/>
          <p:nvPr>
            <p:ph type="title"/>
          </p:nvPr>
        </p:nvSpPr>
        <p:spPr>
          <a:xfrm>
            <a:off x="311700" y="445025"/>
            <a:ext cx="8520600" cy="623400"/>
          </a:xfrm>
          <a:prstGeom prst="rect">
            <a:avLst/>
          </a:prstGeom>
        </p:spPr>
        <p:txBody>
          <a:bodyPr anchorCtr="0" anchor="t" bIns="91425" lIns="91425" rIns="91425" wrap="square" tIns="91425">
            <a:noAutofit/>
          </a:bodyPr>
          <a:lstStyle/>
          <a:p>
            <a:pPr lvl="0">
              <a:spcBef>
                <a:spcPts val="0"/>
              </a:spcBef>
              <a:buNone/>
            </a:pPr>
            <a:r>
              <a:rPr lang="en"/>
              <a:t>Question?</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Shape 74"/>
          <p:cNvSpPr txBox="1"/>
          <p:nvPr>
            <p:ph type="title"/>
          </p:nvPr>
        </p:nvSpPr>
        <p:spPr>
          <a:xfrm>
            <a:off x="311700" y="445025"/>
            <a:ext cx="8520600" cy="623400"/>
          </a:xfrm>
          <a:prstGeom prst="rect">
            <a:avLst/>
          </a:prstGeom>
        </p:spPr>
        <p:txBody>
          <a:bodyPr anchorCtr="0" anchor="t" bIns="91425" lIns="91425" rIns="91425" wrap="square" tIns="91425">
            <a:noAutofit/>
          </a:bodyPr>
          <a:lstStyle/>
          <a:p>
            <a:pPr lvl="0">
              <a:spcBef>
                <a:spcPts val="0"/>
              </a:spcBef>
              <a:buNone/>
            </a:pPr>
            <a:r>
              <a:t/>
            </a:r>
            <a:endParaRPr/>
          </a:p>
        </p:txBody>
      </p:sp>
      <p:sp>
        <p:nvSpPr>
          <p:cNvPr id="75" name="Shape 75"/>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t/>
            </a:r>
            <a:endParaRPr/>
          </a:p>
        </p:txBody>
      </p:sp>
      <p:pic>
        <p:nvPicPr>
          <p:cNvPr id="76" name="Shape 76"/>
          <p:cNvPicPr preferRelativeResize="0"/>
          <p:nvPr/>
        </p:nvPicPr>
        <p:blipFill>
          <a:blip r:embed="rId3">
            <a:alphaModFix/>
          </a:blip>
          <a:stretch>
            <a:fillRect/>
          </a:stretch>
        </p:blipFill>
        <p:spPr>
          <a:xfrm>
            <a:off x="0" y="359344"/>
            <a:ext cx="9144000" cy="442481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Shape 81"/>
          <p:cNvSpPr txBox="1"/>
          <p:nvPr>
            <p:ph type="title"/>
          </p:nvPr>
        </p:nvSpPr>
        <p:spPr>
          <a:xfrm>
            <a:off x="311700" y="445025"/>
            <a:ext cx="8520600" cy="623400"/>
          </a:xfrm>
          <a:prstGeom prst="rect">
            <a:avLst/>
          </a:prstGeom>
        </p:spPr>
        <p:txBody>
          <a:bodyPr anchorCtr="0" anchor="t" bIns="91425" lIns="91425" rIns="91425" wrap="square" tIns="91425">
            <a:noAutofit/>
          </a:bodyPr>
          <a:lstStyle/>
          <a:p>
            <a:pPr lvl="0">
              <a:spcBef>
                <a:spcPts val="0"/>
              </a:spcBef>
              <a:buNone/>
            </a:pPr>
            <a:r>
              <a:rPr lang="en"/>
              <a:t>Implementation</a:t>
            </a:r>
            <a:r>
              <a:rPr lang="en"/>
              <a:t> : Universe</a:t>
            </a:r>
          </a:p>
        </p:txBody>
      </p:sp>
      <p:pic>
        <p:nvPicPr>
          <p:cNvPr id="82" name="Shape 82"/>
          <p:cNvPicPr preferRelativeResize="0"/>
          <p:nvPr/>
        </p:nvPicPr>
        <p:blipFill>
          <a:blip r:embed="rId3">
            <a:alphaModFix/>
          </a:blip>
          <a:stretch>
            <a:fillRect/>
          </a:stretch>
        </p:blipFill>
        <p:spPr>
          <a:xfrm>
            <a:off x="405800" y="1126975"/>
            <a:ext cx="4718925" cy="3331000"/>
          </a:xfrm>
          <a:prstGeom prst="rect">
            <a:avLst/>
          </a:prstGeom>
          <a:noFill/>
          <a:ln>
            <a:noFill/>
          </a:ln>
        </p:spPr>
      </p:pic>
      <p:sp>
        <p:nvSpPr>
          <p:cNvPr id="83" name="Shape 83"/>
          <p:cNvSpPr txBox="1"/>
          <p:nvPr/>
        </p:nvSpPr>
        <p:spPr>
          <a:xfrm>
            <a:off x="5604600" y="1985725"/>
            <a:ext cx="2665500" cy="1303200"/>
          </a:xfrm>
          <a:prstGeom prst="rect">
            <a:avLst/>
          </a:prstGeom>
          <a:noFill/>
          <a:ln cap="flat" cmpd="sng" w="19050">
            <a:solidFill>
              <a:schemeClr val="dk1"/>
            </a:solidFill>
            <a:prstDash val="solid"/>
            <a:round/>
            <a:headEnd len="med" w="med" type="none"/>
            <a:tailEnd len="med" w="med" type="none"/>
          </a:ln>
        </p:spPr>
        <p:txBody>
          <a:bodyPr anchorCtr="0" anchor="t" bIns="91425" lIns="91425" rIns="91425" wrap="square" tIns="91425">
            <a:noAutofit/>
          </a:bodyPr>
          <a:lstStyle/>
          <a:p>
            <a:pPr indent="-228600" lvl="0" marL="457200" rtl="0">
              <a:lnSpc>
                <a:spcPct val="200000"/>
              </a:lnSpc>
              <a:spcBef>
                <a:spcPts val="0"/>
              </a:spcBef>
              <a:buChar char="❏"/>
            </a:pPr>
            <a:r>
              <a:rPr lang="en"/>
              <a:t>Spanserver</a:t>
            </a:r>
          </a:p>
          <a:p>
            <a:pPr indent="-228600" lvl="0" marL="457200" rtl="0">
              <a:lnSpc>
                <a:spcPct val="200000"/>
              </a:lnSpc>
              <a:spcBef>
                <a:spcPts val="0"/>
              </a:spcBef>
              <a:buChar char="❏"/>
            </a:pPr>
            <a:r>
              <a:rPr lang="en"/>
              <a:t>Zonemaster</a:t>
            </a:r>
          </a:p>
          <a:p>
            <a:pPr indent="-228600" lvl="0" marL="457200" rtl="0">
              <a:lnSpc>
                <a:spcPct val="200000"/>
              </a:lnSpc>
              <a:spcBef>
                <a:spcPts val="0"/>
              </a:spcBef>
              <a:buChar char="❏"/>
            </a:pPr>
            <a:r>
              <a:rPr lang="en"/>
              <a:t>Location Proxy</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Shape 88"/>
          <p:cNvSpPr txBox="1"/>
          <p:nvPr>
            <p:ph type="title"/>
          </p:nvPr>
        </p:nvSpPr>
        <p:spPr>
          <a:xfrm>
            <a:off x="311700" y="445025"/>
            <a:ext cx="8520600" cy="623400"/>
          </a:xfrm>
          <a:prstGeom prst="rect">
            <a:avLst/>
          </a:prstGeom>
        </p:spPr>
        <p:txBody>
          <a:bodyPr anchorCtr="0" anchor="t" bIns="91425" lIns="91425" rIns="91425" wrap="square" tIns="91425">
            <a:noAutofit/>
          </a:bodyPr>
          <a:lstStyle/>
          <a:p>
            <a:pPr lvl="0">
              <a:spcBef>
                <a:spcPts val="0"/>
              </a:spcBef>
              <a:buNone/>
            </a:pPr>
            <a:r>
              <a:rPr lang="en"/>
              <a:t>Spanserver</a:t>
            </a:r>
          </a:p>
        </p:txBody>
      </p:sp>
      <p:pic>
        <p:nvPicPr>
          <p:cNvPr id="89" name="Shape 89"/>
          <p:cNvPicPr preferRelativeResize="0"/>
          <p:nvPr/>
        </p:nvPicPr>
        <p:blipFill rotWithShape="1">
          <a:blip r:embed="rId3">
            <a:alphaModFix amt="34000"/>
          </a:blip>
          <a:srcRect b="19878" l="0" r="54218" t="0"/>
          <a:stretch/>
        </p:blipFill>
        <p:spPr>
          <a:xfrm>
            <a:off x="621700" y="1145750"/>
            <a:ext cx="2160375" cy="2668850"/>
          </a:xfrm>
          <a:prstGeom prst="rect">
            <a:avLst/>
          </a:prstGeom>
          <a:noFill/>
          <a:ln>
            <a:noFill/>
          </a:ln>
        </p:spPr>
      </p:pic>
      <p:sp>
        <p:nvSpPr>
          <p:cNvPr id="90" name="Shape 90"/>
          <p:cNvSpPr txBox="1"/>
          <p:nvPr/>
        </p:nvSpPr>
        <p:spPr>
          <a:xfrm>
            <a:off x="6061300" y="1771750"/>
            <a:ext cx="2600400" cy="1402200"/>
          </a:xfrm>
          <a:prstGeom prst="rect">
            <a:avLst/>
          </a:prstGeom>
          <a:noFill/>
          <a:ln cap="flat" cmpd="sng" w="19050">
            <a:solidFill>
              <a:schemeClr val="dk1"/>
            </a:solidFill>
            <a:prstDash val="solid"/>
            <a:round/>
            <a:headEnd len="med" w="med" type="none"/>
            <a:tailEnd len="med" w="med" type="none"/>
          </a:ln>
        </p:spPr>
        <p:txBody>
          <a:bodyPr anchorCtr="0" anchor="t" bIns="91425" lIns="91425" rIns="91425" wrap="square" tIns="91425">
            <a:noAutofit/>
          </a:bodyPr>
          <a:lstStyle/>
          <a:p>
            <a:pPr indent="-228600" lvl="0" marL="457200" rtl="0">
              <a:lnSpc>
                <a:spcPct val="150000"/>
              </a:lnSpc>
              <a:spcBef>
                <a:spcPts val="0"/>
              </a:spcBef>
              <a:buClr>
                <a:schemeClr val="dk2"/>
              </a:buClr>
              <a:buChar char="❏"/>
            </a:pPr>
            <a:r>
              <a:rPr lang="en">
                <a:solidFill>
                  <a:schemeClr val="dk2"/>
                </a:solidFill>
              </a:rPr>
              <a:t>Tablet</a:t>
            </a:r>
          </a:p>
          <a:p>
            <a:pPr indent="-228600" lvl="0" marL="457200" rtl="0">
              <a:lnSpc>
                <a:spcPct val="150000"/>
              </a:lnSpc>
              <a:spcBef>
                <a:spcPts val="0"/>
              </a:spcBef>
              <a:buClr>
                <a:schemeClr val="dk2"/>
              </a:buClr>
              <a:buChar char="❏"/>
            </a:pPr>
            <a:r>
              <a:rPr lang="en">
                <a:solidFill>
                  <a:schemeClr val="dk2"/>
                </a:solidFill>
              </a:rPr>
              <a:t>Distributed Transaction</a:t>
            </a:r>
          </a:p>
          <a:p>
            <a:pPr indent="-228600" lvl="0" marL="457200" rtl="0">
              <a:lnSpc>
                <a:spcPct val="150000"/>
              </a:lnSpc>
              <a:spcBef>
                <a:spcPts val="0"/>
              </a:spcBef>
              <a:buClr>
                <a:schemeClr val="dk2"/>
              </a:buClr>
              <a:buChar char="❏"/>
            </a:pPr>
            <a:r>
              <a:rPr lang="en">
                <a:solidFill>
                  <a:schemeClr val="dk2"/>
                </a:solidFill>
              </a:rPr>
              <a:t>Replication</a:t>
            </a:r>
          </a:p>
          <a:p>
            <a:pPr indent="-228600" lvl="0" marL="457200" rtl="0">
              <a:lnSpc>
                <a:spcPct val="150000"/>
              </a:lnSpc>
              <a:spcBef>
                <a:spcPts val="0"/>
              </a:spcBef>
              <a:buClr>
                <a:schemeClr val="dk2"/>
              </a:buClr>
              <a:buChar char="❏"/>
            </a:pPr>
            <a:r>
              <a:rPr lang="en">
                <a:solidFill>
                  <a:schemeClr val="dk2"/>
                </a:solidFill>
              </a:rPr>
              <a:t>Colossus </a:t>
            </a:r>
          </a:p>
        </p:txBody>
      </p:sp>
      <p:pic>
        <p:nvPicPr>
          <p:cNvPr id="91" name="Shape 91"/>
          <p:cNvPicPr preferRelativeResize="0"/>
          <p:nvPr/>
        </p:nvPicPr>
        <p:blipFill>
          <a:blip r:embed="rId4">
            <a:alphaModFix/>
          </a:blip>
          <a:stretch>
            <a:fillRect/>
          </a:stretch>
        </p:blipFill>
        <p:spPr>
          <a:xfrm>
            <a:off x="2218325" y="1145738"/>
            <a:ext cx="3476625" cy="3095625"/>
          </a:xfrm>
          <a:prstGeom prst="rect">
            <a:avLst/>
          </a:prstGeom>
          <a:noFill/>
          <a:ln cap="flat" cmpd="sng" w="9525">
            <a:solidFill>
              <a:srgbClr val="D9D9D9"/>
            </a:solidFill>
            <a:prstDash val="solid"/>
            <a:round/>
            <a:headEnd len="med" w="med" type="none"/>
            <a:tailEnd len="med" w="med" type="none"/>
          </a:ln>
        </p:spPr>
      </p:pic>
      <p:pic>
        <p:nvPicPr>
          <p:cNvPr id="92" name="Shape 92"/>
          <p:cNvPicPr preferRelativeResize="0"/>
          <p:nvPr/>
        </p:nvPicPr>
        <p:blipFill rotWithShape="1">
          <a:blip r:embed="rId5">
            <a:alphaModFix/>
          </a:blip>
          <a:srcRect b="0" l="5455" r="0" t="0"/>
          <a:stretch/>
        </p:blipFill>
        <p:spPr>
          <a:xfrm>
            <a:off x="965600" y="3036200"/>
            <a:ext cx="1169250" cy="597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ph type="title"/>
          </p:nvPr>
        </p:nvSpPr>
        <p:spPr>
          <a:xfrm>
            <a:off x="311700" y="445025"/>
            <a:ext cx="8520600" cy="623400"/>
          </a:xfrm>
          <a:prstGeom prst="rect">
            <a:avLst/>
          </a:prstGeom>
        </p:spPr>
        <p:txBody>
          <a:bodyPr anchorCtr="0" anchor="t" bIns="91425" lIns="91425" rIns="91425" wrap="square" tIns="91425">
            <a:noAutofit/>
          </a:bodyPr>
          <a:lstStyle/>
          <a:p>
            <a:pPr lvl="0">
              <a:spcBef>
                <a:spcPts val="0"/>
              </a:spcBef>
              <a:buNone/>
            </a:pPr>
            <a:r>
              <a:rPr lang="en"/>
              <a:t>Directories</a:t>
            </a:r>
          </a:p>
        </p:txBody>
      </p:sp>
      <p:pic>
        <p:nvPicPr>
          <p:cNvPr id="98" name="Shape 98"/>
          <p:cNvPicPr preferRelativeResize="0"/>
          <p:nvPr/>
        </p:nvPicPr>
        <p:blipFill>
          <a:blip r:embed="rId3">
            <a:alphaModFix/>
          </a:blip>
          <a:stretch>
            <a:fillRect/>
          </a:stretch>
        </p:blipFill>
        <p:spPr>
          <a:xfrm>
            <a:off x="396425" y="1230200"/>
            <a:ext cx="4981575" cy="2581275"/>
          </a:xfrm>
          <a:prstGeom prst="rect">
            <a:avLst/>
          </a:prstGeom>
          <a:noFill/>
          <a:ln>
            <a:noFill/>
          </a:ln>
        </p:spPr>
      </p:pic>
      <p:sp>
        <p:nvSpPr>
          <p:cNvPr id="99" name="Shape 99"/>
          <p:cNvSpPr txBox="1"/>
          <p:nvPr/>
        </p:nvSpPr>
        <p:spPr>
          <a:xfrm>
            <a:off x="5558575" y="1268450"/>
            <a:ext cx="3125400" cy="1924800"/>
          </a:xfrm>
          <a:prstGeom prst="rect">
            <a:avLst/>
          </a:prstGeom>
          <a:noFill/>
          <a:ln cap="flat" cmpd="sng" w="19050">
            <a:solidFill>
              <a:schemeClr val="dk1"/>
            </a:solidFill>
            <a:prstDash val="solid"/>
            <a:round/>
            <a:headEnd len="med" w="med" type="none"/>
            <a:tailEnd len="med" w="med" type="none"/>
          </a:ln>
        </p:spPr>
        <p:txBody>
          <a:bodyPr anchorCtr="0" anchor="t" bIns="91425" lIns="91425" rIns="91425" wrap="square" tIns="91425">
            <a:noAutofit/>
          </a:bodyPr>
          <a:lstStyle/>
          <a:p>
            <a:pPr indent="-228600" lvl="0" marL="457200" rtl="0">
              <a:lnSpc>
                <a:spcPct val="150000"/>
              </a:lnSpc>
              <a:spcBef>
                <a:spcPts val="0"/>
              </a:spcBef>
              <a:buChar char="❏"/>
            </a:pPr>
            <a:r>
              <a:rPr lang="en"/>
              <a:t>Prefixing for locality</a:t>
            </a:r>
          </a:p>
          <a:p>
            <a:pPr indent="-228600" lvl="0" marL="457200" rtl="0">
              <a:lnSpc>
                <a:spcPct val="150000"/>
              </a:lnSpc>
              <a:spcBef>
                <a:spcPts val="0"/>
              </a:spcBef>
              <a:buChar char="❏"/>
            </a:pPr>
            <a:r>
              <a:rPr lang="en"/>
              <a:t>Movedir</a:t>
            </a:r>
          </a:p>
          <a:p>
            <a:pPr indent="-228600" lvl="0" marL="457200" rtl="0">
              <a:lnSpc>
                <a:spcPct val="150000"/>
              </a:lnSpc>
              <a:spcBef>
                <a:spcPts val="0"/>
              </a:spcBef>
              <a:buChar char="❏"/>
            </a:pPr>
            <a:r>
              <a:rPr lang="en"/>
              <a:t>Administration</a:t>
            </a:r>
          </a:p>
          <a:p>
            <a:pPr indent="-228600" lvl="0" marL="914400" rtl="0">
              <a:lnSpc>
                <a:spcPct val="150000"/>
              </a:lnSpc>
              <a:spcBef>
                <a:spcPts val="0"/>
              </a:spcBef>
              <a:buChar char="❏"/>
            </a:pPr>
            <a:r>
              <a:rPr lang="en"/>
              <a:t>number/type of replicas</a:t>
            </a:r>
          </a:p>
          <a:p>
            <a:pPr indent="-228600" lvl="0" marL="914400">
              <a:lnSpc>
                <a:spcPct val="150000"/>
              </a:lnSpc>
              <a:spcBef>
                <a:spcPts val="0"/>
              </a:spcBef>
              <a:buChar char="❏"/>
            </a:pPr>
            <a:r>
              <a:rPr lang="en"/>
              <a:t>Geographic placement</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txBox="1"/>
          <p:nvPr>
            <p:ph type="title"/>
          </p:nvPr>
        </p:nvSpPr>
        <p:spPr>
          <a:xfrm>
            <a:off x="311700" y="445025"/>
            <a:ext cx="8520600" cy="623400"/>
          </a:xfrm>
          <a:prstGeom prst="rect">
            <a:avLst/>
          </a:prstGeom>
        </p:spPr>
        <p:txBody>
          <a:bodyPr anchorCtr="0" anchor="t" bIns="91425" lIns="91425" rIns="91425" wrap="square" tIns="91425">
            <a:noAutofit/>
          </a:bodyPr>
          <a:lstStyle/>
          <a:p>
            <a:pPr lvl="0">
              <a:spcBef>
                <a:spcPts val="0"/>
              </a:spcBef>
              <a:buNone/>
            </a:pPr>
            <a:r>
              <a:rPr lang="en"/>
              <a:t>Data Model</a:t>
            </a:r>
          </a:p>
        </p:txBody>
      </p:sp>
      <p:sp>
        <p:nvSpPr>
          <p:cNvPr id="105" name="Shape 105"/>
          <p:cNvSpPr txBox="1"/>
          <p:nvPr/>
        </p:nvSpPr>
        <p:spPr>
          <a:xfrm>
            <a:off x="391975" y="1068425"/>
            <a:ext cx="7757400" cy="2564400"/>
          </a:xfrm>
          <a:prstGeom prst="rect">
            <a:avLst/>
          </a:prstGeom>
          <a:noFill/>
          <a:ln>
            <a:noFill/>
          </a:ln>
        </p:spPr>
        <p:txBody>
          <a:bodyPr anchorCtr="0" anchor="t" bIns="91425" lIns="91425" rIns="91425" wrap="square" tIns="91425">
            <a:noAutofit/>
          </a:bodyPr>
          <a:lstStyle/>
          <a:p>
            <a:pPr indent="-228600" lvl="0" marL="457200" rtl="0">
              <a:lnSpc>
                <a:spcPct val="150000"/>
              </a:lnSpc>
              <a:spcBef>
                <a:spcPts val="0"/>
              </a:spcBef>
              <a:buChar char="❏"/>
            </a:pPr>
            <a:r>
              <a:rPr lang="en"/>
              <a:t>Schematized semi-relational tables : </a:t>
            </a:r>
          </a:p>
          <a:p>
            <a:pPr indent="-228600" lvl="1" marL="914400" rtl="0">
              <a:lnSpc>
                <a:spcPct val="150000"/>
              </a:lnSpc>
              <a:spcBef>
                <a:spcPts val="0"/>
              </a:spcBef>
              <a:buChar char="❏"/>
            </a:pPr>
            <a:r>
              <a:rPr lang="en"/>
              <a:t>Rows must have name (one or more primary key columns)</a:t>
            </a:r>
          </a:p>
          <a:p>
            <a:pPr indent="-228600" lvl="0" marL="457200" rtl="0">
              <a:lnSpc>
                <a:spcPct val="150000"/>
              </a:lnSpc>
              <a:spcBef>
                <a:spcPts val="0"/>
              </a:spcBef>
              <a:buChar char="❏"/>
            </a:pPr>
            <a:r>
              <a:rPr lang="en"/>
              <a:t>Query Language</a:t>
            </a:r>
          </a:p>
          <a:p>
            <a:pPr indent="-228600" lvl="1" marL="914400" rtl="0">
              <a:lnSpc>
                <a:spcPct val="150000"/>
              </a:lnSpc>
              <a:spcBef>
                <a:spcPts val="0"/>
              </a:spcBef>
              <a:buChar char="❏"/>
            </a:pPr>
            <a:r>
              <a:rPr lang="en"/>
              <a:t>Similar to SQL but has support for protocol-buffer-values fields</a:t>
            </a:r>
          </a:p>
          <a:p>
            <a:pPr indent="-228600" lvl="0" marL="457200" rtl="0">
              <a:lnSpc>
                <a:spcPct val="150000"/>
              </a:lnSpc>
              <a:spcBef>
                <a:spcPts val="0"/>
              </a:spcBef>
              <a:buChar char="❏"/>
            </a:pPr>
            <a:r>
              <a:rPr lang="en">
                <a:solidFill>
                  <a:schemeClr val="dk2"/>
                </a:solidFill>
              </a:rPr>
              <a:t>Strongly Typed</a:t>
            </a:r>
          </a:p>
          <a:p>
            <a:pPr indent="-228600" lvl="0" marL="457200" rtl="0">
              <a:lnSpc>
                <a:spcPct val="150000"/>
              </a:lnSpc>
              <a:spcBef>
                <a:spcPts val="0"/>
              </a:spcBef>
              <a:buClr>
                <a:schemeClr val="dk2"/>
              </a:buClr>
              <a:buChar char="❏"/>
            </a:pPr>
            <a:r>
              <a:rPr lang="en">
                <a:solidFill>
                  <a:schemeClr val="dk2"/>
                </a:solidFill>
              </a:rPr>
              <a:t>Layered on top of the directory-bucketed key-value mappings supported by the implementation</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Shape 110"/>
          <p:cNvSpPr txBox="1"/>
          <p:nvPr>
            <p:ph type="title"/>
          </p:nvPr>
        </p:nvSpPr>
        <p:spPr>
          <a:xfrm>
            <a:off x="311700" y="445025"/>
            <a:ext cx="8520600" cy="623400"/>
          </a:xfrm>
          <a:prstGeom prst="rect">
            <a:avLst/>
          </a:prstGeom>
        </p:spPr>
        <p:txBody>
          <a:bodyPr anchorCtr="0" anchor="t" bIns="91425" lIns="91425" rIns="91425" wrap="square" tIns="91425">
            <a:noAutofit/>
          </a:bodyPr>
          <a:lstStyle/>
          <a:p>
            <a:pPr lvl="0">
              <a:spcBef>
                <a:spcPts val="0"/>
              </a:spcBef>
              <a:buNone/>
            </a:pPr>
            <a:r>
              <a:rPr lang="en"/>
              <a:t>Example Physical Layout of Data</a:t>
            </a:r>
          </a:p>
        </p:txBody>
      </p:sp>
      <p:pic>
        <p:nvPicPr>
          <p:cNvPr id="111" name="Shape 111"/>
          <p:cNvPicPr preferRelativeResize="0"/>
          <p:nvPr/>
        </p:nvPicPr>
        <p:blipFill>
          <a:blip r:embed="rId3">
            <a:alphaModFix/>
          </a:blip>
          <a:stretch>
            <a:fillRect/>
          </a:stretch>
        </p:blipFill>
        <p:spPr>
          <a:xfrm>
            <a:off x="254649" y="1860624"/>
            <a:ext cx="3607800" cy="2346400"/>
          </a:xfrm>
          <a:prstGeom prst="rect">
            <a:avLst/>
          </a:prstGeom>
          <a:noFill/>
          <a:ln cap="flat" cmpd="sng" w="9525">
            <a:solidFill>
              <a:schemeClr val="dk1"/>
            </a:solidFill>
            <a:prstDash val="solid"/>
            <a:round/>
            <a:headEnd len="med" w="med" type="none"/>
            <a:tailEnd len="med" w="med" type="none"/>
          </a:ln>
        </p:spPr>
      </p:pic>
      <p:pic>
        <p:nvPicPr>
          <p:cNvPr id="112" name="Shape 112"/>
          <p:cNvPicPr preferRelativeResize="0"/>
          <p:nvPr/>
        </p:nvPicPr>
        <p:blipFill>
          <a:blip r:embed="rId4">
            <a:alphaModFix/>
          </a:blip>
          <a:stretch>
            <a:fillRect/>
          </a:stretch>
        </p:blipFill>
        <p:spPr>
          <a:xfrm>
            <a:off x="1434812" y="1674862"/>
            <a:ext cx="5911263" cy="2717925"/>
          </a:xfrm>
          <a:prstGeom prst="rect">
            <a:avLst/>
          </a:prstGeom>
          <a:noFill/>
          <a:ln cap="flat" cmpd="sng" w="9525">
            <a:solidFill>
              <a:schemeClr val="dk1"/>
            </a:solidFill>
            <a:prstDash val="solid"/>
            <a:round/>
            <a:headEnd len="med" w="med" type="none"/>
            <a:tailEnd len="med" w="med" type="none"/>
          </a:ln>
        </p:spPr>
      </p:pic>
      <p:pic>
        <p:nvPicPr>
          <p:cNvPr id="113" name="Shape 113"/>
          <p:cNvPicPr preferRelativeResize="0"/>
          <p:nvPr/>
        </p:nvPicPr>
        <p:blipFill>
          <a:blip r:embed="rId5">
            <a:alphaModFix/>
          </a:blip>
          <a:stretch>
            <a:fillRect/>
          </a:stretch>
        </p:blipFill>
        <p:spPr>
          <a:xfrm>
            <a:off x="2804650" y="1337363"/>
            <a:ext cx="5854724" cy="3392924"/>
          </a:xfrm>
          <a:prstGeom prst="rect">
            <a:avLst/>
          </a:prstGeom>
          <a:noFill/>
          <a:ln cap="flat" cmpd="sng" w="9525">
            <a:solidFill>
              <a:schemeClr val="dk1"/>
            </a:solidFill>
            <a:prstDash val="solid"/>
            <a:round/>
            <a:headEnd len="med" w="med" type="none"/>
            <a:tailEnd len="med" w="med"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300"/>
                                        <p:tgtEl>
                                          <p:spTgt spid="1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200"/>
                                        <p:tgtEl>
                                          <p:spTgt spid="1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txBox="1"/>
          <p:nvPr>
            <p:ph type="title"/>
          </p:nvPr>
        </p:nvSpPr>
        <p:spPr>
          <a:xfrm>
            <a:off x="311700" y="445025"/>
            <a:ext cx="8520600" cy="623400"/>
          </a:xfrm>
          <a:prstGeom prst="rect">
            <a:avLst/>
          </a:prstGeom>
        </p:spPr>
        <p:txBody>
          <a:bodyPr anchorCtr="0" anchor="t" bIns="91425" lIns="91425" rIns="91425" wrap="square" tIns="91425">
            <a:noAutofit/>
          </a:bodyPr>
          <a:lstStyle/>
          <a:p>
            <a:pPr lvl="0">
              <a:spcBef>
                <a:spcPts val="0"/>
              </a:spcBef>
              <a:buNone/>
            </a:pPr>
            <a:r>
              <a:rPr lang="en"/>
              <a:t>Predecessor/Other</a:t>
            </a:r>
            <a:r>
              <a:rPr lang="en"/>
              <a:t> Data Models</a:t>
            </a:r>
          </a:p>
        </p:txBody>
      </p:sp>
      <p:sp>
        <p:nvSpPr>
          <p:cNvPr id="119" name="Shape 119"/>
          <p:cNvSpPr txBox="1"/>
          <p:nvPr/>
        </p:nvSpPr>
        <p:spPr>
          <a:xfrm>
            <a:off x="529600" y="1202850"/>
            <a:ext cx="7931400" cy="3276300"/>
          </a:xfrm>
          <a:prstGeom prst="rect">
            <a:avLst/>
          </a:prstGeom>
          <a:noFill/>
          <a:ln>
            <a:noFill/>
          </a:ln>
        </p:spPr>
        <p:txBody>
          <a:bodyPr anchorCtr="0" anchor="t" bIns="91425" lIns="91425" rIns="91425" wrap="square" tIns="91425">
            <a:noAutofit/>
          </a:bodyPr>
          <a:lstStyle/>
          <a:p>
            <a:pPr indent="-342900" lvl="0" marL="457200" rtl="0">
              <a:lnSpc>
                <a:spcPct val="150000"/>
              </a:lnSpc>
              <a:spcBef>
                <a:spcPts val="0"/>
              </a:spcBef>
              <a:buSzPct val="100000"/>
              <a:buChar char="●"/>
            </a:pPr>
            <a:r>
              <a:rPr b="1" lang="en" sz="1800"/>
              <a:t>Big Table</a:t>
            </a:r>
          </a:p>
          <a:p>
            <a:pPr indent="-342900" lvl="0" marL="457200" rtl="0">
              <a:lnSpc>
                <a:spcPct val="150000"/>
              </a:lnSpc>
              <a:spcBef>
                <a:spcPts val="0"/>
              </a:spcBef>
              <a:buSzPct val="100000"/>
              <a:buChar char="●"/>
            </a:pPr>
            <a:r>
              <a:rPr b="1" lang="en" sz="1800"/>
              <a:t>Megastore</a:t>
            </a:r>
          </a:p>
          <a:p>
            <a:pPr indent="-228600" lvl="1" marL="914400" rtl="0">
              <a:lnSpc>
                <a:spcPct val="150000"/>
              </a:lnSpc>
              <a:spcBef>
                <a:spcPts val="0"/>
              </a:spcBef>
              <a:buChar char="○"/>
            </a:pPr>
            <a:r>
              <a:rPr lang="en"/>
              <a:t>Over 300 application use it in google</a:t>
            </a:r>
          </a:p>
          <a:p>
            <a:pPr indent="-228600" lvl="1" marL="914400" rtl="0">
              <a:lnSpc>
                <a:spcPct val="150000"/>
              </a:lnSpc>
              <a:spcBef>
                <a:spcPts val="0"/>
              </a:spcBef>
              <a:buChar char="○"/>
            </a:pPr>
            <a:r>
              <a:rPr lang="en"/>
              <a:t>Relative low performance</a:t>
            </a:r>
          </a:p>
          <a:p>
            <a:pPr indent="-228600" lvl="1" marL="914400" rtl="0">
              <a:lnSpc>
                <a:spcPct val="150000"/>
              </a:lnSpc>
              <a:spcBef>
                <a:spcPts val="0"/>
              </a:spcBef>
              <a:buChar char="○"/>
            </a:pPr>
            <a:r>
              <a:rPr lang="en"/>
              <a:t>Synchronous replication</a:t>
            </a:r>
          </a:p>
          <a:p>
            <a:pPr indent="0" lvl="0" marL="457200">
              <a:spcBef>
                <a:spcPts val="0"/>
              </a:spcBef>
              <a:buNone/>
            </a:pPr>
            <a:r>
              <a:t/>
            </a:r>
            <a:endParaRPr b="1" sz="1800"/>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