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8D109-E4D8-4623-BE11-2A1B4D36D08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579F-3916-4474-8946-27AF2D0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579F-3916-4474-8946-27AF2D087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579F-3916-4474-8946-27AF2D087E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69ED-E300-44ED-95BE-7809B64A8A74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3.xls"/><Relationship Id="rId12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Microsoft_Excel_97_-_2004_Worksheet2.xls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5" imgW="9220320" imgH="5931360" progId="Word.Document.8">
                  <p:embed/>
                </p:oleObj>
              </mc:Choice>
              <mc:Fallback>
                <p:oleObj name="Document" r:id="rId5" imgW="9220320" imgH="5931360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" y="762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by Hand: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0.00, Initialize</a:t>
            </a:r>
          </a:p>
        </p:txBody>
      </p:sp>
      <p:graphicFrame>
        <p:nvGraphicFramePr>
          <p:cNvPr id="10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hart" r:id="rId8" imgW="7200000" imgH="1552680" progId="Excel.Sheet.8">
                  <p:embed/>
                </p:oleObj>
              </mc:Choice>
              <mc:Fallback>
                <p:oleObj name="Chart" r:id="rId8" imgW="7200000" imgH="1552680" progId="Excel.Shee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hart" r:id="rId11" imgW="7200000" imgH="945000" progId="Excel.Sheet.8">
                  <p:embed/>
                </p:oleObj>
              </mc:Choice>
              <mc:Fallback>
                <p:oleObj name="Chart" r:id="rId11" imgW="7200000" imgH="945000" progId="Excel.Shee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5483423"/>
            <a:ext cx="64008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1.2,  2.3</a:t>
            </a:r>
            <a:r>
              <a:rPr lang="en-US" sz="1400" smtClean="0"/>
              <a:t>, 0.6, </a:t>
            </a: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5788223"/>
            <a:ext cx="64008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2.1, 1.2, 1.9, …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1). Based on the previous slide, what is going to occur next? List the updated event calendar accordingly.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 smtClean="0"/>
              <a:t>2). Starting from  the updated calendar in 1), what is going to occur next? List the updated event calendar  accordingly.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3). Starting from  the updated calendar in 2), what is going to occur next? List the updated event calendar  accordingly.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0"/>
            <a:ext cx="29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Name: ______________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9927" y="30480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UTID:  ______________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862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SAVE YOUR FILE LIKE </a:t>
            </a:r>
            <a:r>
              <a:rPr lang="en-US" dirty="0" err="1" smtClean="0">
                <a:solidFill>
                  <a:srgbClr val="FF0000"/>
                </a:solidFill>
              </a:rPr>
              <a:t>QUIZ_YOURNAME.pptx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109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Document</vt:lpstr>
      <vt:lpstr>Chart</vt:lpstr>
      <vt:lpstr>PowerPoint Presentation</vt:lpstr>
      <vt:lpstr>Quiz 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</dc:creator>
  <cp:lastModifiedBy>Xueping Li</cp:lastModifiedBy>
  <cp:revision>10</cp:revision>
  <cp:lastPrinted>2017-09-12T12:38:32Z</cp:lastPrinted>
  <dcterms:created xsi:type="dcterms:W3CDTF">2012-01-26T04:01:36Z</dcterms:created>
  <dcterms:modified xsi:type="dcterms:W3CDTF">2017-09-12T12:56:23Z</dcterms:modified>
</cp:coreProperties>
</file>