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2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9FE9F-F070-4040-9668-0B01410CD89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2EA4-20D7-4F0F-BD1F-3C7A63DF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2EA4-20D7-4F0F-BD1F-3C7A63DF86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2EA4-20D7-4F0F-BD1F-3C7A63DF86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69ED-E300-44ED-95BE-7809B64A8A74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C308-59F9-43F6-A5AE-DA907E02C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.xls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Microsoft_Excel_97-2003_Worksheet3.xls"/><Relationship Id="rId5" Type="http://schemas.openxmlformats.org/officeDocument/2006/relationships/oleObject" Target="../embeddings/Microsoft_Word_97_-_2003_Document1.doc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024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5" imgW="9220320" imgH="5931360" progId="Word.Document.8">
                  <p:embed/>
                </p:oleObj>
              </mc:Choice>
              <mc:Fallback>
                <p:oleObj name="Document" r:id="rId5" imgW="9220320" imgH="5931360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200" y="76200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 by Hand: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0.00, Initialize</a:t>
            </a:r>
          </a:p>
        </p:txBody>
      </p:sp>
      <p:graphicFrame>
        <p:nvGraphicFramePr>
          <p:cNvPr id="10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8" imgW="7200000" imgH="1552680" progId="Excel.Sheet.8">
                  <p:embed/>
                </p:oleObj>
              </mc:Choice>
              <mc:Fallback>
                <p:oleObj name="Chart" r:id="rId8" imgW="7200000" imgH="1552680" progId="Excel.Shee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hart" r:id="rId11" imgW="7200000" imgH="945000" progId="Excel.Sheet.8">
                  <p:embed/>
                </p:oleObj>
              </mc:Choice>
              <mc:Fallback>
                <p:oleObj name="Chart" r:id="rId11" imgW="7200000" imgH="945000" progId="Excel.Shee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33600" y="5483423"/>
            <a:ext cx="6400800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1.5,  2.4, 0.8, …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5788223"/>
            <a:ext cx="640080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2.0, 1.5, 1.8, …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1). Based on the previous slide, what is going to occur next? List the updated event calendar accordingly.</a:t>
            </a:r>
          </a:p>
          <a:p>
            <a:pPr lvl="1"/>
            <a:r>
              <a:rPr lang="en-US" sz="1400" dirty="0" smtClean="0"/>
              <a:t>A:  Part 1 arrives at time 0.</a:t>
            </a:r>
          </a:p>
          <a:p>
            <a:pPr lvl="1"/>
            <a:r>
              <a:rPr lang="en-US" sz="1400" dirty="0" smtClean="0"/>
              <a:t>[2, 1.5, </a:t>
            </a:r>
            <a:r>
              <a:rPr lang="en-US" sz="1400" dirty="0" err="1" smtClean="0"/>
              <a:t>Arr</a:t>
            </a:r>
            <a:r>
              <a:rPr lang="en-US" sz="1400" dirty="0" smtClean="0"/>
              <a:t>]</a:t>
            </a:r>
          </a:p>
          <a:p>
            <a:pPr lvl="1"/>
            <a:r>
              <a:rPr lang="en-US" sz="1400" dirty="0" smtClean="0"/>
              <a:t>[1, 2.0, </a:t>
            </a:r>
            <a:r>
              <a:rPr lang="en-US" sz="1400" dirty="0" err="1" smtClean="0"/>
              <a:t>Dep</a:t>
            </a:r>
            <a:r>
              <a:rPr lang="en-US" sz="1400" dirty="0" smtClean="0"/>
              <a:t>]</a:t>
            </a:r>
          </a:p>
          <a:p>
            <a:pPr lvl="1"/>
            <a:r>
              <a:rPr lang="en-US" sz="1400" dirty="0" smtClean="0"/>
              <a:t>[-, 20, END]</a:t>
            </a:r>
          </a:p>
          <a:p>
            <a:pPr lvl="1"/>
            <a:endParaRPr lang="en-US" sz="1400" dirty="0"/>
          </a:p>
          <a:p>
            <a:r>
              <a:rPr lang="en-US" sz="1800" dirty="0" smtClean="0"/>
              <a:t>2). Starting from  the updated calendar in 1), what is going to occur next? List the updated event calendar  accordingly.</a:t>
            </a:r>
            <a:endParaRPr lang="en-US" sz="1800" dirty="0"/>
          </a:p>
          <a:p>
            <a:pPr lvl="1"/>
            <a:r>
              <a:rPr lang="en-US" sz="1400" dirty="0" smtClean="0"/>
              <a:t>A:  Part 2 arrives at time 1.5.</a:t>
            </a:r>
          </a:p>
          <a:p>
            <a:pPr lvl="1"/>
            <a:r>
              <a:rPr lang="en-US" sz="1400" dirty="0" smtClean="0"/>
              <a:t>[1, 2.0, </a:t>
            </a:r>
            <a:r>
              <a:rPr lang="en-US" sz="1400" dirty="0" err="1" smtClean="0"/>
              <a:t>Dep</a:t>
            </a:r>
            <a:r>
              <a:rPr lang="en-US" sz="1400" dirty="0" smtClean="0"/>
              <a:t>]</a:t>
            </a:r>
          </a:p>
          <a:p>
            <a:pPr lvl="1"/>
            <a:r>
              <a:rPr lang="en-US" sz="1400" dirty="0" smtClean="0"/>
              <a:t>[3, 3.9, </a:t>
            </a:r>
            <a:r>
              <a:rPr lang="en-US" sz="1400" dirty="0" err="1" smtClean="0"/>
              <a:t>Arr</a:t>
            </a:r>
            <a:r>
              <a:rPr lang="en-US" sz="1400" dirty="0" smtClean="0"/>
              <a:t>]</a:t>
            </a:r>
          </a:p>
          <a:p>
            <a:pPr lvl="1"/>
            <a:r>
              <a:rPr lang="en-US" sz="1400" dirty="0" smtClean="0"/>
              <a:t>[-, 20, END]</a:t>
            </a:r>
          </a:p>
          <a:p>
            <a:r>
              <a:rPr lang="en-US" sz="1800" dirty="0" smtClean="0"/>
              <a:t>3). Starting from  the updated calendar in 2), what is going to occur next? List the updated event calendar  accordingly.</a:t>
            </a:r>
          </a:p>
          <a:p>
            <a:pPr lvl="1"/>
            <a:r>
              <a:rPr lang="en-US" sz="1400" dirty="0" smtClean="0"/>
              <a:t>A:  </a:t>
            </a:r>
            <a:r>
              <a:rPr lang="en-US" sz="1400" smtClean="0"/>
              <a:t>Part </a:t>
            </a:r>
            <a:r>
              <a:rPr lang="en-US" sz="1400" smtClean="0"/>
              <a:t>1 </a:t>
            </a:r>
            <a:r>
              <a:rPr lang="en-US" sz="1400" dirty="0" smtClean="0"/>
              <a:t>departs at time 2.0.</a:t>
            </a:r>
          </a:p>
          <a:p>
            <a:pPr lvl="1"/>
            <a:r>
              <a:rPr lang="en-US" sz="1400" dirty="0" smtClean="0"/>
              <a:t>[2,3.5,Dep]</a:t>
            </a:r>
          </a:p>
          <a:p>
            <a:pPr lvl="1"/>
            <a:r>
              <a:rPr lang="en-US" sz="1400" dirty="0" smtClean="0"/>
              <a:t>[3, 3.9, </a:t>
            </a:r>
            <a:r>
              <a:rPr lang="en-US" sz="1400" dirty="0" err="1" smtClean="0"/>
              <a:t>Arr</a:t>
            </a:r>
            <a:r>
              <a:rPr lang="en-US" sz="1400" dirty="0" smtClean="0"/>
              <a:t>]</a:t>
            </a:r>
          </a:p>
          <a:p>
            <a:pPr lvl="1"/>
            <a:r>
              <a:rPr lang="en-US" sz="1400" dirty="0" smtClean="0"/>
              <a:t>[-, 20, END]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171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Document</vt:lpstr>
      <vt:lpstr>Chart</vt:lpstr>
      <vt:lpstr>PowerPoint Presentation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</dc:creator>
  <cp:lastModifiedBy>Xueping Li</cp:lastModifiedBy>
  <cp:revision>7</cp:revision>
  <dcterms:created xsi:type="dcterms:W3CDTF">2012-01-26T04:01:36Z</dcterms:created>
  <dcterms:modified xsi:type="dcterms:W3CDTF">2014-01-28T14:19:54Z</dcterms:modified>
</cp:coreProperties>
</file>