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71" r:id="rId3"/>
    <p:sldId id="274" r:id="rId4"/>
    <p:sldId id="275" r:id="rId5"/>
    <p:sldId id="276" r:id="rId6"/>
    <p:sldId id="277" r:id="rId7"/>
    <p:sldId id="279" r:id="rId8"/>
    <p:sldId id="278" r:id="rId9"/>
    <p:sldId id="280" r:id="rId10"/>
    <p:sldId id="28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57" autoAdjust="0"/>
  </p:normalViewPr>
  <p:slideViewPr>
    <p:cSldViewPr>
      <p:cViewPr varScale="1">
        <p:scale>
          <a:sx n="102" d="100"/>
          <a:sy n="102" d="100"/>
        </p:scale>
        <p:origin x="-10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8A3CC-2FE1-4845-BE5A-AD6214355A18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0079A-7198-4326-B3BC-B5A9E274B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95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0079A-7198-4326-B3BC-B5A9E274B99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07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0079A-7198-4326-B3BC-B5A9E274B99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3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1" y="1752600"/>
            <a:ext cx="8775173" cy="2286001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CN" sz="72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Edwardian Script ITC" pitchFamily="66" charset="0"/>
                <a:ea typeface="宋体" pitchFamily="2" charset="-122"/>
              </a:rPr>
              <a:t>Simulation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7497" y="4495800"/>
            <a:ext cx="7315200" cy="114463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IE 406/408</a:t>
            </a:r>
          </a:p>
          <a:p>
            <a:pPr algn="ctr"/>
            <a:r>
              <a:rPr lang="en-US" dirty="0" smtClean="0"/>
              <a:t>Dr. Xueping Li</a:t>
            </a:r>
          </a:p>
          <a:p>
            <a:pPr algn="ctr"/>
            <a:r>
              <a:rPr lang="en-US" dirty="0" smtClean="0"/>
              <a:t>University of Tennessee, Knoxville</a:t>
            </a:r>
            <a:endParaRPr lang="en-US" dirty="0"/>
          </a:p>
        </p:txBody>
      </p:sp>
      <p:pic>
        <p:nvPicPr>
          <p:cNvPr id="2050" name="Picture 2" descr="https://encrypted-tbn3.gstatic.com/images?q=tbn:ANd9GcRspOpYDgCW8CnZdZ10-AHdyLKBg8VT6nORqGDPpAgeQA8dWp_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884985"/>
            <a:ext cx="1612374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" name="Picture 10" descr="https://encrypted-tbn2.gstatic.com/images?q=tbn:ANd9GcRRh0DPnKW1wykGgYsmTjtQ3nmOqDWNl_shrKCKl1iEeIcgZno0x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28600"/>
            <a:ext cx="3429000" cy="1238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9886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0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772400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Customization and Deployment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06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Export … //</a:t>
            </a:r>
            <a:r>
              <a:rPr lang="en-US" i="1" dirty="0" smtClean="0"/>
              <a:t>software independent!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Applet runs in a web browser</a:t>
            </a:r>
          </a:p>
          <a:p>
            <a:r>
              <a:rPr lang="en-US" dirty="0" smtClean="0"/>
              <a:t>Stand-alone (pro license needed)</a:t>
            </a:r>
          </a:p>
          <a:p>
            <a:pPr lvl="1"/>
            <a:r>
              <a:rPr lang="en-US" dirty="0" smtClean="0"/>
              <a:t>PC/Mac/Linux … </a:t>
            </a:r>
          </a:p>
          <a:p>
            <a:r>
              <a:rPr lang="en-US" dirty="0" smtClean="0"/>
              <a:t>Online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3733800"/>
            <a:ext cx="5238750" cy="29718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971800"/>
            <a:ext cx="4686300" cy="36195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2743200"/>
            <a:ext cx="4533900" cy="38576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2209800"/>
            <a:ext cx="469582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Exported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3886200"/>
            <a:ext cx="2409825" cy="19812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*Java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your Java is updated …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4343400"/>
            <a:ext cx="5467350" cy="2247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Export “Parameters Variation” &amp; “Optimization”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exporting “Simulation” runs, you can export “Parameters Variation” &amp; </a:t>
            </a:r>
            <a:r>
              <a:rPr lang="en-US" smtClean="0"/>
              <a:t>“Optimization”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19400</TotalTime>
  <Words>95</Words>
  <Application>Microsoft Macintosh PowerPoint</Application>
  <PresentationFormat>On-screen Show (4:3)</PresentationFormat>
  <Paragraphs>21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Perspective</vt:lpstr>
      <vt:lpstr>Simulation</vt:lpstr>
      <vt:lpstr>Customization and Deployment</vt:lpstr>
      <vt:lpstr>Export … //software independent!</vt:lpstr>
      <vt:lpstr>Running options</vt:lpstr>
      <vt:lpstr>Model Time</vt:lpstr>
      <vt:lpstr>Window</vt:lpstr>
      <vt:lpstr>Exported folder</vt:lpstr>
      <vt:lpstr>*Java updates</vt:lpstr>
      <vt:lpstr>Export “Parameters Variation” &amp; “Optimization”</vt:lpstr>
      <vt:lpstr>Controls?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Optimization via Simulation</dc:title>
  <dc:creator>Xueping Li</dc:creator>
  <cp:lastModifiedBy>Xueping Li</cp:lastModifiedBy>
  <cp:revision>86</cp:revision>
  <dcterms:created xsi:type="dcterms:W3CDTF">2006-08-16T00:00:00Z</dcterms:created>
  <dcterms:modified xsi:type="dcterms:W3CDTF">2016-04-14T19:33:41Z</dcterms:modified>
</cp:coreProperties>
</file>