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9C4"/>
    <a:srgbClr val="FFD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CAF9-B099-C047-8F7B-08E65D7FC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7FA00-8C0B-474A-99F4-BD3D17BC4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03CA-240B-934B-884F-0BE0F80A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0CA3-9804-284A-9052-EFEDF54718B8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6F3B-021B-9945-978A-7DB95FBD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A243-032C-474D-8C25-1022AF0C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0B26-7F2C-EB46-B0E6-6130945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98B9-87E8-A945-B334-F6EB1F1B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077BD-0AB6-8B43-9A8A-BBF944947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0436A-DD06-DE41-9A35-0421786E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0CA3-9804-284A-9052-EFEDF54718B8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7C81-1B73-1043-847A-212B38BE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9384-1486-3B40-ADC9-34AF5DB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0B26-7F2C-EB46-B0E6-6130945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0F81E-DBAF-A94A-A3D2-CBA30B011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60047-487F-3649-9391-26AE9945E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D8890-3C93-AA47-8EA8-588E81C1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0CA3-9804-284A-9052-EFEDF54718B8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987F-515C-E845-9BA9-788DEF16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9C94-3F77-A24C-A9F0-7042B2D8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0B26-7F2C-EB46-B0E6-6130945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3687-5B41-FE48-8787-749152B7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F263-3B3B-4C45-A90F-E31CB4AB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27E1-52C1-1A41-8BBE-0666F44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0CA3-9804-284A-9052-EFEDF54718B8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326E-3359-D048-8CA9-CEE37812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5417-A3E0-1243-A147-BCA660E2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0B26-7F2C-EB46-B0E6-6130945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FF08-4C25-B141-8F1D-F377C5D5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F4947-3889-344E-A65B-3A783B0B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15179-8EF9-124A-B837-A4E25043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0CA3-9804-284A-9052-EFEDF54718B8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0DE7-B7A2-6149-8AF4-780EDF83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80F6-79C4-AE43-914E-D0B87DAB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0B26-7F2C-EB46-B0E6-6130945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6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8DFC-4C54-B34E-AD5D-D351574C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59B4-EBEB-084A-878F-D3052C710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B46B3-3828-FE45-B16D-22445103E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4E88E-7471-FD4E-A375-95F2ECE4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0CA3-9804-284A-9052-EFEDF54718B8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F5A63-6E55-B54B-8777-747677DC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D17C0-6398-2F48-91E9-CC810D11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0B26-7F2C-EB46-B0E6-6130945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C5BE-E78F-0148-82CA-3FB9A509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4D2FA-B14C-F54E-B488-27D5056E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38DBC-EE4B-3244-B303-675347D54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31D21-D981-7349-95FD-A1A02E58E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5A054-2287-6543-92AE-1B9A43AA8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EB68D-EAF1-1F49-A91E-1FB3EC2B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0CA3-9804-284A-9052-EFEDF54718B8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A9520-DA5E-F442-88A2-24C86082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2E3E4-35E0-4241-90E1-723C2078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0B26-7F2C-EB46-B0E6-6130945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CBC7-A291-FD42-AB24-FE239656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298E6-BA1C-CC4F-A92F-A0079A08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0CA3-9804-284A-9052-EFEDF54718B8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DB580-54E5-1847-9148-D1E26FED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95AB6-2389-E141-8833-404EA8ED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0B26-7F2C-EB46-B0E6-6130945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4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1DC5A-27D9-8E49-AF29-8FBAF06A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0CA3-9804-284A-9052-EFEDF54718B8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92698-BCB6-A44F-84B3-DDFD5A4C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67C5E-38D2-944C-90AE-8B9EEA66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0B26-7F2C-EB46-B0E6-6130945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AB1C-D748-2B42-961E-034709D8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B0C7-248F-0542-8289-239C67CC7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14CD1-1A0E-0A40-8E0D-96AC88EC1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4B66-BBE8-1943-9AF2-3899C42D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0CA3-9804-284A-9052-EFEDF54718B8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3D661-1CD7-704E-AB4A-3D066572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B9FC1-CF7A-464E-A3F3-DE401123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0B26-7F2C-EB46-B0E6-6130945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5E17-01E7-1B4F-BA4F-3D048292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38FF3-799B-8C40-80BE-D04ED0117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305AD-878D-E54A-A2C5-EA68BFB0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21A03-1DA7-EB4F-8009-8A592E73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0CA3-9804-284A-9052-EFEDF54718B8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7FA3-3B0A-4844-B462-F4E97217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D573-B1D0-4442-955E-81E75857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0B26-7F2C-EB46-B0E6-6130945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3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C3358-74A4-454C-901E-B81A0F81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7E121-991E-154C-8D21-D9D1202BB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C9F7-D936-1148-96AF-8C18B54C5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0CA3-9804-284A-9052-EFEDF54718B8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6ED7-520B-6E46-B23F-116E13BDE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8A8F-AD2F-6941-B22F-656FDD079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0B26-7F2C-EB46-B0E6-6130945F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572947-2901-3D4C-95F0-AEA74181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22" y="2259106"/>
            <a:ext cx="7389635" cy="45141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358E38-67FC-C443-BE86-B561B6E6C203}"/>
              </a:ext>
            </a:extLst>
          </p:cNvPr>
          <p:cNvSpPr/>
          <p:nvPr/>
        </p:nvSpPr>
        <p:spPr>
          <a:xfrm>
            <a:off x="4469467" y="3712497"/>
            <a:ext cx="2685143" cy="590931"/>
          </a:xfrm>
          <a:prstGeom prst="rect">
            <a:avLst/>
          </a:prstGeom>
          <a:solidFill>
            <a:schemeClr val="bg1"/>
          </a:solidFill>
          <a:ln w="28575">
            <a:solidFill>
              <a:srgbClr val="F0E9C4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Average service time = 4.08 minutes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EFFD69-DEEE-9346-814B-2E496BB637C3}"/>
              </a:ext>
            </a:extLst>
          </p:cNvPr>
          <p:cNvSpPr/>
          <p:nvPr/>
        </p:nvSpPr>
        <p:spPr>
          <a:xfrm>
            <a:off x="4229121" y="2838069"/>
            <a:ext cx="2685143" cy="590931"/>
          </a:xfrm>
          <a:prstGeom prst="rect">
            <a:avLst/>
          </a:prstGeom>
          <a:solidFill>
            <a:schemeClr val="bg1"/>
          </a:solidFill>
          <a:ln w="28575">
            <a:solidFill>
              <a:srgbClr val="F0E9C4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Average interarrival time = 3.46 minutes</a:t>
            </a:r>
          </a:p>
        </p:txBody>
      </p:sp>
    </p:spTree>
    <p:extLst>
      <p:ext uri="{BB962C8B-B14F-4D97-AF65-F5344CB8AC3E}">
        <p14:creationId xmlns:p14="http://schemas.microsoft.com/office/powerpoint/2010/main" val="50757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Ramshani, Mohammad</dc:creator>
  <cp:lastModifiedBy>Ramshani, Mohammad</cp:lastModifiedBy>
  <cp:revision>5</cp:revision>
  <dcterms:created xsi:type="dcterms:W3CDTF">2018-12-17T06:23:37Z</dcterms:created>
  <dcterms:modified xsi:type="dcterms:W3CDTF">2018-12-17T21:49:16Z</dcterms:modified>
</cp:coreProperties>
</file>