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6092B-CEFD-6B4B-8BBC-21F770D2EBBF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3522-2B76-6441-A236-95A178F9B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50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2C35-3E55-044A-A1C8-B5199C71FFD1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56E7F-0C3F-9247-83D4-039BC0D01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BE9D870-5FF3-4D46-BA22-5757AB81C536}" type="datetime1">
              <a:rPr lang="en-US" smtClean="0"/>
              <a:t>11/7/16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389E-3583-6347-ADDF-DCDA1D4EAC72}" type="datetime1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FD478B-1D26-0442-8392-05D0735C8C5B}" type="datetime1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2192-268E-D94E-974E-4CCE8E0639E4}" type="datetime1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A1FBC-BE37-9F4A-99A3-C1AD9402F2D4}" type="datetime1">
              <a:rPr lang="en-US" smtClean="0"/>
              <a:t>11/7/16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64BD96-DAA3-0E43-9B40-B1E1C8BDB073}" type="datetime1">
              <a:rPr lang="en-US" smtClean="0"/>
              <a:t>11/7/16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240F326-4617-E54C-BF45-0556567F8F5D}" type="datetime1">
              <a:rPr lang="en-US" smtClean="0"/>
              <a:t>11/7/16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3E14-9B8C-A24F-9899-57FE137506FC}" type="datetime1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B6F9-C5A0-E64B-9BD3-51A29270A30E}" type="datetime1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A83E-A236-D146-B797-BCA2BB05887F}" type="datetime1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B460E22-2A3A-3849-B88B-B54F8D433E34}" type="datetime1">
              <a:rPr lang="en-US" smtClean="0"/>
              <a:t>11/7/16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8F392-A903-A240-B043-3FFE0E14C273}" type="datetime1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DFBF82-8BE4-6B4C-ABE6-E594D1C6A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12" y="993434"/>
            <a:ext cx="6477000" cy="1828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Advanced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Industrial &amp; Systems Engineering</a:t>
            </a:r>
          </a:p>
          <a:p>
            <a:pPr algn="r"/>
            <a:r>
              <a:rPr lang="en-US" dirty="0" smtClean="0"/>
              <a:t>University </a:t>
            </a:r>
            <a:r>
              <a:rPr lang="en-US" dirty="0"/>
              <a:t>of Tennessee, Knoxville	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0442" y="3775834"/>
            <a:ext cx="6477000" cy="459028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/>
              <a:t>Xueping Li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B35F-9370-D64D-A430-FC0770D03B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</a:t>
            </a:r>
          </a:p>
          <a:p>
            <a:r>
              <a:rPr lang="en-US" dirty="0" smtClean="0"/>
              <a:t>Batch</a:t>
            </a:r>
          </a:p>
          <a:p>
            <a:r>
              <a:rPr lang="en-US" dirty="0" err="1" smtClean="0"/>
              <a:t>Unbatch</a:t>
            </a:r>
            <a:endParaRPr lang="en-US" dirty="0" smtClean="0"/>
          </a:p>
          <a:p>
            <a:r>
              <a:rPr lang="en-US" dirty="0" smtClean="0"/>
              <a:t>Seize</a:t>
            </a:r>
          </a:p>
          <a:p>
            <a:r>
              <a:rPr lang="en-US" dirty="0" smtClean="0"/>
              <a:t>Release</a:t>
            </a:r>
          </a:p>
          <a:p>
            <a:r>
              <a:rPr lang="en-US" dirty="0" smtClean="0"/>
              <a:t>Combine</a:t>
            </a:r>
          </a:p>
          <a:p>
            <a:r>
              <a:rPr lang="en-US" dirty="0" smtClean="0"/>
              <a:t>Assembler</a:t>
            </a:r>
          </a:p>
          <a:p>
            <a:r>
              <a:rPr lang="en-US" dirty="0" smtClean="0"/>
              <a:t>Match</a:t>
            </a:r>
          </a:p>
          <a:p>
            <a:r>
              <a:rPr lang="en-US" dirty="0" smtClean="0"/>
              <a:t>Conveyor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44" y="0"/>
            <a:ext cx="2483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0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 (cont.)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Output 5</a:t>
            </a:r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Rate</a:t>
            </a:r>
          </a:p>
          <a:p>
            <a:pPr lvl="1"/>
            <a:endParaRPr lang="en-US" dirty="0"/>
          </a:p>
          <a:p>
            <a:r>
              <a:rPr lang="en-US" dirty="0" smtClean="0"/>
              <a:t>File</a:t>
            </a:r>
          </a:p>
          <a:p>
            <a:endParaRPr lang="en-US" dirty="0"/>
          </a:p>
          <a:p>
            <a:r>
              <a:rPr lang="en-US" dirty="0" smtClean="0"/>
              <a:t>Arrival</a:t>
            </a:r>
          </a:p>
          <a:p>
            <a:pPr lvl="1"/>
            <a:r>
              <a:rPr lang="en-US" dirty="0" smtClean="0"/>
              <a:t>Inject</a:t>
            </a:r>
          </a:p>
          <a:p>
            <a:r>
              <a:rPr lang="en-US" dirty="0" smtClean="0"/>
              <a:t>Function</a:t>
            </a:r>
          </a:p>
          <a:p>
            <a:pPr marL="36576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4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Network-based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MoveTo</a:t>
            </a:r>
            <a:endParaRPr lang="en-US" dirty="0" smtClean="0"/>
          </a:p>
          <a:p>
            <a:r>
              <a:rPr lang="en-US" dirty="0" smtClean="0"/>
              <a:t>Resource Attach</a:t>
            </a:r>
          </a:p>
          <a:p>
            <a:r>
              <a:rPr lang="en-US" dirty="0" smtClean="0"/>
              <a:t>Resource Detach</a:t>
            </a:r>
          </a:p>
          <a:p>
            <a:r>
              <a:rPr lang="en-US" dirty="0" smtClean="0"/>
              <a:t>Resource Task Start/End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Animation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75200" r="-175200"/>
          <a:stretch>
            <a:fillRect/>
          </a:stretch>
        </p:blipFill>
        <p:spPr>
          <a:xfrm>
            <a:off x="-261298" y="1600200"/>
            <a:ext cx="8153400" cy="4495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09" y="0"/>
            <a:ext cx="2574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3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Pedestrian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70407" r="-170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105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Traffic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2015" r="-720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622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5DFBF82-8BE4-6B4C-ABE6-E594D1C6A423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44693" r="-44693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69664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5097</TotalTime>
  <Words>64</Words>
  <Application>Microsoft Macintosh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Advanced Models</vt:lpstr>
      <vt:lpstr>Toolbox</vt:lpstr>
      <vt:lpstr>Toolbox (cont.)</vt:lpstr>
      <vt:lpstr>Network-based</vt:lpstr>
      <vt:lpstr>3D Animation</vt:lpstr>
      <vt:lpstr>Pedestrian</vt:lpstr>
      <vt:lpstr>Road Traffic</vt:lpstr>
      <vt:lpstr>Controls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Monte Carlo (MCMC)</dc:title>
  <dc:creator>Xueping Li</dc:creator>
  <cp:lastModifiedBy>Xueping Li</cp:lastModifiedBy>
  <cp:revision>69</cp:revision>
  <dcterms:created xsi:type="dcterms:W3CDTF">2015-07-22T03:21:21Z</dcterms:created>
  <dcterms:modified xsi:type="dcterms:W3CDTF">2016-11-07T22:38:35Z</dcterms:modified>
</cp:coreProperties>
</file>