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BAFC7-1A21-4C62-B66D-D367635E8ADD}" v="25" dt="2024-12-08T09:32:53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AKKIYAN A V" userId="2f7b8af3508b5419" providerId="Windows Live" clId="Web-{3B8D413B-AB66-B9F8-6709-51A897BE8C48}"/>
    <pc:docChg chg="addSld modSld">
      <pc:chgData name="ILAKKIYAN A V" userId="2f7b8af3508b5419" providerId="Windows Live" clId="Web-{3B8D413B-AB66-B9F8-6709-51A897BE8C48}" dt="2024-12-06T13:13:37.930" v="265" actId="1076"/>
      <pc:docMkLst>
        <pc:docMk/>
      </pc:docMkLst>
      <pc:sldChg chg="addSp delSp modSp mod setBg setClrOvrMap">
        <pc:chgData name="ILAKKIYAN A V" userId="2f7b8af3508b5419" providerId="Windows Live" clId="Web-{3B8D413B-AB66-B9F8-6709-51A897BE8C48}" dt="2024-12-06T13:13:37.930" v="265" actId="1076"/>
        <pc:sldMkLst>
          <pc:docMk/>
          <pc:sldMk cId="2771888093" sldId="257"/>
        </pc:sldMkLst>
        <pc:spChg chg="mod">
          <ac:chgData name="ILAKKIYAN A V" userId="2f7b8af3508b5419" providerId="Windows Live" clId="Web-{3B8D413B-AB66-B9F8-6709-51A897BE8C48}" dt="2024-12-06T13:13:28.539" v="262"/>
          <ac:spMkLst>
            <pc:docMk/>
            <pc:sldMk cId="2771888093" sldId="257"/>
            <ac:spMk id="2" creationId="{7161FB60-0CF6-4F8E-FA8F-3DB316DDD4A2}"/>
          </ac:spMkLst>
        </pc:spChg>
        <pc:spChg chg="add del">
          <ac:chgData name="ILAKKIYAN A V" userId="2f7b8af3508b5419" providerId="Windows Live" clId="Web-{3B8D413B-AB66-B9F8-6709-51A897BE8C48}" dt="2024-12-06T13:13:28.601" v="263"/>
          <ac:spMkLst>
            <pc:docMk/>
            <pc:sldMk cId="2771888093" sldId="257"/>
            <ac:spMk id="25" creationId="{D8B9538A-2A89-47DD-996C-7D2BE2AB6CA0}"/>
          </ac:spMkLst>
        </pc:spChg>
        <pc:spChg chg="add del">
          <ac:chgData name="ILAKKIYAN A V" userId="2f7b8af3508b5419" providerId="Windows Live" clId="Web-{3B8D413B-AB66-B9F8-6709-51A897BE8C48}" dt="2024-12-06T13:13:28.601" v="263"/>
          <ac:spMkLst>
            <pc:docMk/>
            <pc:sldMk cId="2771888093" sldId="257"/>
            <ac:spMk id="26" creationId="{34B22E2B-30D5-47A4-97C5-091EA1ABC728}"/>
          </ac:spMkLst>
        </pc:spChg>
        <pc:spChg chg="add del">
          <ac:chgData name="ILAKKIYAN A V" userId="2f7b8af3508b5419" providerId="Windows Live" clId="Web-{3B8D413B-AB66-B9F8-6709-51A897BE8C48}" dt="2024-12-06T13:13:28.601" v="263"/>
          <ac:spMkLst>
            <pc:docMk/>
            <pc:sldMk cId="2771888093" sldId="257"/>
            <ac:spMk id="30" creationId="{E625979B-5325-4898-8EF9-5C174B19218E}"/>
          </ac:spMkLst>
        </pc:spChg>
        <pc:spChg chg="add del">
          <ac:chgData name="ILAKKIYAN A V" userId="2f7b8af3508b5419" providerId="Windows Live" clId="Web-{3B8D413B-AB66-B9F8-6709-51A897BE8C48}" dt="2024-12-06T13:13:28.601" v="263"/>
          <ac:spMkLst>
            <pc:docMk/>
            <pc:sldMk cId="2771888093" sldId="257"/>
            <ac:spMk id="34" creationId="{9B6DA3CD-A002-40ED-8194-B4E637BD7669}"/>
          </ac:spMkLst>
        </pc:spChg>
        <pc:spChg chg="add del">
          <ac:chgData name="ILAKKIYAN A V" userId="2f7b8af3508b5419" providerId="Windows Live" clId="Web-{3B8D413B-AB66-B9F8-6709-51A897BE8C48}" dt="2024-12-06T13:13:25.726" v="260"/>
          <ac:spMkLst>
            <pc:docMk/>
            <pc:sldMk cId="2771888093" sldId="257"/>
            <ac:spMk id="36" creationId="{D8B9538A-2A89-47DD-996C-7D2BE2AB6CA0}"/>
          </ac:spMkLst>
        </pc:spChg>
        <pc:spChg chg="add del">
          <ac:chgData name="ILAKKIYAN A V" userId="2f7b8af3508b5419" providerId="Windows Live" clId="Web-{3B8D413B-AB66-B9F8-6709-51A897BE8C48}" dt="2024-12-06T13:13:25.726" v="260"/>
          <ac:spMkLst>
            <pc:docMk/>
            <pc:sldMk cId="2771888093" sldId="257"/>
            <ac:spMk id="37" creationId="{E625979B-5325-4898-8EF9-5C174B19218E}"/>
          </ac:spMkLst>
        </pc:spChg>
        <pc:spChg chg="add del">
          <ac:chgData name="ILAKKIYAN A V" userId="2f7b8af3508b5419" providerId="Windows Live" clId="Web-{3B8D413B-AB66-B9F8-6709-51A897BE8C48}" dt="2024-12-06T13:13:15.429" v="256"/>
          <ac:spMkLst>
            <pc:docMk/>
            <pc:sldMk cId="2771888093" sldId="257"/>
            <ac:spMk id="39" creationId="{D8B9538A-2A89-47DD-996C-7D2BE2AB6CA0}"/>
          </ac:spMkLst>
        </pc:spChg>
        <pc:spChg chg="add del">
          <ac:chgData name="ILAKKIYAN A V" userId="2f7b8af3508b5419" providerId="Windows Live" clId="Web-{3B8D413B-AB66-B9F8-6709-51A897BE8C48}" dt="2024-12-06T13:13:15.429" v="256"/>
          <ac:spMkLst>
            <pc:docMk/>
            <pc:sldMk cId="2771888093" sldId="257"/>
            <ac:spMk id="41" creationId="{E625979B-5325-4898-8EF9-5C174B19218E}"/>
          </ac:spMkLst>
        </pc:spChg>
        <pc:spChg chg="add del">
          <ac:chgData name="ILAKKIYAN A V" userId="2f7b8af3508b5419" providerId="Windows Live" clId="Web-{3B8D413B-AB66-B9F8-6709-51A897BE8C48}" dt="2024-12-06T13:13:15.429" v="256"/>
          <ac:spMkLst>
            <pc:docMk/>
            <pc:sldMk cId="2771888093" sldId="257"/>
            <ac:spMk id="43" creationId="{34B22E2B-30D5-47A4-97C5-091EA1ABC728}"/>
          </ac:spMkLst>
        </pc:spChg>
        <pc:spChg chg="add del">
          <ac:chgData name="ILAKKIYAN A V" userId="2f7b8af3508b5419" providerId="Windows Live" clId="Web-{3B8D413B-AB66-B9F8-6709-51A897BE8C48}" dt="2024-12-06T13:13:15.429" v="256"/>
          <ac:spMkLst>
            <pc:docMk/>
            <pc:sldMk cId="2771888093" sldId="257"/>
            <ac:spMk id="45" creationId="{9B6DA3CD-A002-40ED-8194-B4E637BD7669}"/>
          </ac:spMkLst>
        </pc:spChg>
        <pc:spChg chg="add del">
          <ac:chgData name="ILAKKIYAN A V" userId="2f7b8af3508b5419" providerId="Windows Live" clId="Web-{3B8D413B-AB66-B9F8-6709-51A897BE8C48}" dt="2024-12-06T13:13:25.726" v="260"/>
          <ac:spMkLst>
            <pc:docMk/>
            <pc:sldMk cId="2771888093" sldId="257"/>
            <ac:spMk id="47" creationId="{34B22E2B-30D5-47A4-97C5-091EA1ABC728}"/>
          </ac:spMkLst>
        </pc:spChg>
        <pc:spChg chg="add del">
          <ac:chgData name="ILAKKIYAN A V" userId="2f7b8af3508b5419" providerId="Windows Live" clId="Web-{3B8D413B-AB66-B9F8-6709-51A897BE8C48}" dt="2024-12-06T13:13:25.726" v="260"/>
          <ac:spMkLst>
            <pc:docMk/>
            <pc:sldMk cId="2771888093" sldId="257"/>
            <ac:spMk id="52" creationId="{9B6DA3CD-A002-40ED-8194-B4E637BD7669}"/>
          </ac:spMkLst>
        </pc:spChg>
        <pc:spChg chg="add del">
          <ac:chgData name="ILAKKIYAN A V" userId="2f7b8af3508b5419" providerId="Windows Live" clId="Web-{3B8D413B-AB66-B9F8-6709-51A897BE8C48}" dt="2024-12-06T13:13:28.539" v="262"/>
          <ac:spMkLst>
            <pc:docMk/>
            <pc:sldMk cId="2771888093" sldId="257"/>
            <ac:spMk id="54" creationId="{0604E0B1-6762-4B99-A6A5-42ED8E20D69F}"/>
          </ac:spMkLst>
        </pc:spChg>
        <pc:spChg chg="add del">
          <ac:chgData name="ILAKKIYAN A V" userId="2f7b8af3508b5419" providerId="Windows Live" clId="Web-{3B8D413B-AB66-B9F8-6709-51A897BE8C48}" dt="2024-12-06T13:13:28.539" v="262"/>
          <ac:spMkLst>
            <pc:docMk/>
            <pc:sldMk cId="2771888093" sldId="257"/>
            <ac:spMk id="55" creationId="{6D86F5FF-DE1B-4BAB-A7BE-6F39F5DD988E}"/>
          </ac:spMkLst>
        </pc:spChg>
        <pc:spChg chg="add del">
          <ac:chgData name="ILAKKIYAN A V" userId="2f7b8af3508b5419" providerId="Windows Live" clId="Web-{3B8D413B-AB66-B9F8-6709-51A897BE8C48}" dt="2024-12-06T13:13:28.539" v="262"/>
          <ac:spMkLst>
            <pc:docMk/>
            <pc:sldMk cId="2771888093" sldId="257"/>
            <ac:spMk id="57" creationId="{736AD705-9544-45E1-B278-8D99F718B8E7}"/>
          </ac:spMkLst>
        </pc:spChg>
        <pc:spChg chg="add del">
          <ac:chgData name="ILAKKIYAN A V" userId="2f7b8af3508b5419" providerId="Windows Live" clId="Web-{3B8D413B-AB66-B9F8-6709-51A897BE8C48}" dt="2024-12-06T13:13:28.539" v="262"/>
          <ac:spMkLst>
            <pc:docMk/>
            <pc:sldMk cId="2771888093" sldId="257"/>
            <ac:spMk id="58" creationId="{8DFFC5B7-4963-4902-8A90-EFF5766892DF}"/>
          </ac:spMkLst>
        </pc:spChg>
        <pc:spChg chg="add">
          <ac:chgData name="ILAKKIYAN A V" userId="2f7b8af3508b5419" providerId="Windows Live" clId="Web-{3B8D413B-AB66-B9F8-6709-51A897BE8C48}" dt="2024-12-06T13:13:28.601" v="263"/>
          <ac:spMkLst>
            <pc:docMk/>
            <pc:sldMk cId="2771888093" sldId="257"/>
            <ac:spMk id="64" creationId="{D8B9538A-2A89-47DD-996C-7D2BE2AB6CA0}"/>
          </ac:spMkLst>
        </pc:spChg>
        <pc:spChg chg="add">
          <ac:chgData name="ILAKKIYAN A V" userId="2f7b8af3508b5419" providerId="Windows Live" clId="Web-{3B8D413B-AB66-B9F8-6709-51A897BE8C48}" dt="2024-12-06T13:13:28.601" v="263"/>
          <ac:spMkLst>
            <pc:docMk/>
            <pc:sldMk cId="2771888093" sldId="257"/>
            <ac:spMk id="65" creationId="{E625979B-5325-4898-8EF9-5C174B19218E}"/>
          </ac:spMkLst>
        </pc:spChg>
        <pc:spChg chg="add">
          <ac:chgData name="ILAKKIYAN A V" userId="2f7b8af3508b5419" providerId="Windows Live" clId="Web-{3B8D413B-AB66-B9F8-6709-51A897BE8C48}" dt="2024-12-06T13:13:28.601" v="263"/>
          <ac:spMkLst>
            <pc:docMk/>
            <pc:sldMk cId="2771888093" sldId="257"/>
            <ac:spMk id="66" creationId="{34B22E2B-30D5-47A4-97C5-091EA1ABC728}"/>
          </ac:spMkLst>
        </pc:spChg>
        <pc:spChg chg="add">
          <ac:chgData name="ILAKKIYAN A V" userId="2f7b8af3508b5419" providerId="Windows Live" clId="Web-{3B8D413B-AB66-B9F8-6709-51A897BE8C48}" dt="2024-12-06T13:13:28.601" v="263"/>
          <ac:spMkLst>
            <pc:docMk/>
            <pc:sldMk cId="2771888093" sldId="257"/>
            <ac:spMk id="67" creationId="{9B6DA3CD-A002-40ED-8194-B4E637BD7669}"/>
          </ac:spMkLst>
        </pc:spChg>
        <pc:graphicFrameChg chg="mod modGraphic">
          <ac:chgData name="ILAKKIYAN A V" userId="2f7b8af3508b5419" providerId="Windows Live" clId="Web-{3B8D413B-AB66-B9F8-6709-51A897BE8C48}" dt="2024-12-06T13:13:37.930" v="265" actId="1076"/>
          <ac:graphicFrameMkLst>
            <pc:docMk/>
            <pc:sldMk cId="2771888093" sldId="257"/>
            <ac:graphicFrameMk id="23" creationId="{10016701-D92F-2C19-A46B-D1D740CD0F61}"/>
          </ac:graphicFrameMkLst>
        </pc:graphicFrameChg>
      </pc:sldChg>
      <pc:sldChg chg="addSp modSp mod setBg setClrOvrMap">
        <pc:chgData name="ILAKKIYAN A V" userId="2f7b8af3508b5419" providerId="Windows Live" clId="Web-{3B8D413B-AB66-B9F8-6709-51A897BE8C48}" dt="2024-12-06T13:10:01.864" v="156" actId="20577"/>
        <pc:sldMkLst>
          <pc:docMk/>
          <pc:sldMk cId="1838771520" sldId="267"/>
        </pc:sldMkLst>
        <pc:spChg chg="mod">
          <ac:chgData name="ILAKKIYAN A V" userId="2f7b8af3508b5419" providerId="Windows Live" clId="Web-{3B8D413B-AB66-B9F8-6709-51A897BE8C48}" dt="2024-12-06T13:05:57.701" v="70"/>
          <ac:spMkLst>
            <pc:docMk/>
            <pc:sldMk cId="1838771520" sldId="267"/>
            <ac:spMk id="2" creationId="{7A15F42D-2B3F-9569-6CC3-199BF2F3D28F}"/>
          </ac:spMkLst>
        </pc:spChg>
        <pc:spChg chg="mod">
          <ac:chgData name="ILAKKIYAN A V" userId="2f7b8af3508b5419" providerId="Windows Live" clId="Web-{3B8D413B-AB66-B9F8-6709-51A897BE8C48}" dt="2024-12-06T13:10:01.864" v="156" actId="20577"/>
          <ac:spMkLst>
            <pc:docMk/>
            <pc:sldMk cId="1838771520" sldId="267"/>
            <ac:spMk id="3" creationId="{7B40338D-DC4F-0662-B61B-7DF094A7588C}"/>
          </ac:spMkLst>
        </pc:spChg>
        <pc:spChg chg="add">
          <ac:chgData name="ILAKKIYAN A V" userId="2f7b8af3508b5419" providerId="Windows Live" clId="Web-{3B8D413B-AB66-B9F8-6709-51A897BE8C48}" dt="2024-12-06T13:05:57.701" v="70"/>
          <ac:spMkLst>
            <pc:docMk/>
            <pc:sldMk cId="1838771520" sldId="267"/>
            <ac:spMk id="8" creationId="{052BEFF1-896C-45B1-B02C-96A6A1BC389A}"/>
          </ac:spMkLst>
        </pc:spChg>
        <pc:spChg chg="add">
          <ac:chgData name="ILAKKIYAN A V" userId="2f7b8af3508b5419" providerId="Windows Live" clId="Web-{3B8D413B-AB66-B9F8-6709-51A897BE8C48}" dt="2024-12-06T13:05:57.701" v="70"/>
          <ac:spMkLst>
            <pc:docMk/>
            <pc:sldMk cId="1838771520" sldId="267"/>
            <ac:spMk id="10" creationId="{BB237A14-61B1-4C00-A670-5D8D68A8668E}"/>
          </ac:spMkLst>
        </pc:spChg>
        <pc:spChg chg="add">
          <ac:chgData name="ILAKKIYAN A V" userId="2f7b8af3508b5419" providerId="Windows Live" clId="Web-{3B8D413B-AB66-B9F8-6709-51A897BE8C48}" dt="2024-12-06T13:05:57.701" v="70"/>
          <ac:spMkLst>
            <pc:docMk/>
            <pc:sldMk cId="1838771520" sldId="267"/>
            <ac:spMk id="12" creationId="{8598F259-6F54-47A3-8D13-1603D786A328}"/>
          </ac:spMkLst>
        </pc:spChg>
        <pc:spChg chg="add">
          <ac:chgData name="ILAKKIYAN A V" userId="2f7b8af3508b5419" providerId="Windows Live" clId="Web-{3B8D413B-AB66-B9F8-6709-51A897BE8C48}" dt="2024-12-06T13:05:57.701" v="70"/>
          <ac:spMkLst>
            <pc:docMk/>
            <pc:sldMk cId="1838771520" sldId="267"/>
            <ac:spMk id="14" creationId="{0BA768A8-4FED-4ED8-9E46-6BE72188ECD2}"/>
          </ac:spMkLst>
        </pc:spChg>
      </pc:sldChg>
      <pc:sldChg chg="addSp modSp new mod setBg setClrOvrMap">
        <pc:chgData name="ILAKKIYAN A V" userId="2f7b8af3508b5419" providerId="Windows Live" clId="Web-{3B8D413B-AB66-B9F8-6709-51A897BE8C48}" dt="2024-12-06T13:10:19.849" v="165" actId="20577"/>
        <pc:sldMkLst>
          <pc:docMk/>
          <pc:sldMk cId="2871099840" sldId="268"/>
        </pc:sldMkLst>
        <pc:spChg chg="mod">
          <ac:chgData name="ILAKKIYAN A V" userId="2f7b8af3508b5419" providerId="Windows Live" clId="Web-{3B8D413B-AB66-B9F8-6709-51A897BE8C48}" dt="2024-12-06T13:05:46.997" v="69"/>
          <ac:spMkLst>
            <pc:docMk/>
            <pc:sldMk cId="2871099840" sldId="268"/>
            <ac:spMk id="2" creationId="{8404679A-57ED-E337-AF8F-B0C94841B3D7}"/>
          </ac:spMkLst>
        </pc:spChg>
        <pc:spChg chg="mod">
          <ac:chgData name="ILAKKIYAN A V" userId="2f7b8af3508b5419" providerId="Windows Live" clId="Web-{3B8D413B-AB66-B9F8-6709-51A897BE8C48}" dt="2024-12-06T13:10:19.849" v="165" actId="20577"/>
          <ac:spMkLst>
            <pc:docMk/>
            <pc:sldMk cId="2871099840" sldId="268"/>
            <ac:spMk id="3" creationId="{F4B91A4D-F429-3554-4F5E-AB4846387761}"/>
          </ac:spMkLst>
        </pc:spChg>
        <pc:spChg chg="add">
          <ac:chgData name="ILAKKIYAN A V" userId="2f7b8af3508b5419" providerId="Windows Live" clId="Web-{3B8D413B-AB66-B9F8-6709-51A897BE8C48}" dt="2024-12-06T13:05:46.997" v="69"/>
          <ac:spMkLst>
            <pc:docMk/>
            <pc:sldMk cId="2871099840" sldId="268"/>
            <ac:spMk id="8" creationId="{052BEFF1-896C-45B1-B02C-96A6A1BC389A}"/>
          </ac:spMkLst>
        </pc:spChg>
        <pc:spChg chg="add">
          <ac:chgData name="ILAKKIYAN A V" userId="2f7b8af3508b5419" providerId="Windows Live" clId="Web-{3B8D413B-AB66-B9F8-6709-51A897BE8C48}" dt="2024-12-06T13:05:46.997" v="69"/>
          <ac:spMkLst>
            <pc:docMk/>
            <pc:sldMk cId="2871099840" sldId="268"/>
            <ac:spMk id="10" creationId="{BB237A14-61B1-4C00-A670-5D8D68A8668E}"/>
          </ac:spMkLst>
        </pc:spChg>
        <pc:spChg chg="add">
          <ac:chgData name="ILAKKIYAN A V" userId="2f7b8af3508b5419" providerId="Windows Live" clId="Web-{3B8D413B-AB66-B9F8-6709-51A897BE8C48}" dt="2024-12-06T13:05:46.997" v="69"/>
          <ac:spMkLst>
            <pc:docMk/>
            <pc:sldMk cId="2871099840" sldId="268"/>
            <ac:spMk id="12" creationId="{8598F259-6F54-47A3-8D13-1603D786A328}"/>
          </ac:spMkLst>
        </pc:spChg>
        <pc:spChg chg="add">
          <ac:chgData name="ILAKKIYAN A V" userId="2f7b8af3508b5419" providerId="Windows Live" clId="Web-{3B8D413B-AB66-B9F8-6709-51A897BE8C48}" dt="2024-12-06T13:05:46.997" v="69"/>
          <ac:spMkLst>
            <pc:docMk/>
            <pc:sldMk cId="2871099840" sldId="268"/>
            <ac:spMk id="14" creationId="{0BA768A8-4FED-4ED8-9E46-6BE72188ECD2}"/>
          </ac:spMkLst>
        </pc:spChg>
      </pc:sldChg>
      <pc:sldChg chg="addSp modSp new mod setBg setClrOvrMap">
        <pc:chgData name="ILAKKIYAN A V" userId="2f7b8af3508b5419" providerId="Windows Live" clId="Web-{3B8D413B-AB66-B9F8-6709-51A897BE8C48}" dt="2024-12-06T13:09:22.692" v="141" actId="20577"/>
        <pc:sldMkLst>
          <pc:docMk/>
          <pc:sldMk cId="115993294" sldId="269"/>
        </pc:sldMkLst>
        <pc:spChg chg="mod ord">
          <ac:chgData name="ILAKKIYAN A V" userId="2f7b8af3508b5419" providerId="Windows Live" clId="Web-{3B8D413B-AB66-B9F8-6709-51A897BE8C48}" dt="2024-12-06T13:09:12.176" v="140"/>
          <ac:spMkLst>
            <pc:docMk/>
            <pc:sldMk cId="115993294" sldId="269"/>
            <ac:spMk id="2" creationId="{1BDDFE28-94A5-BA6B-AA87-657CE8DABF28}"/>
          </ac:spMkLst>
        </pc:spChg>
        <pc:spChg chg="mod">
          <ac:chgData name="ILAKKIYAN A V" userId="2f7b8af3508b5419" providerId="Windows Live" clId="Web-{3B8D413B-AB66-B9F8-6709-51A897BE8C48}" dt="2024-12-06T13:09:22.692" v="141" actId="20577"/>
          <ac:spMkLst>
            <pc:docMk/>
            <pc:sldMk cId="115993294" sldId="269"/>
            <ac:spMk id="3" creationId="{29A49C9B-1969-59F3-1B3D-DA94914B5587}"/>
          </ac:spMkLst>
        </pc:spChg>
        <pc:spChg chg="add">
          <ac:chgData name="ILAKKIYAN A V" userId="2f7b8af3508b5419" providerId="Windows Live" clId="Web-{3B8D413B-AB66-B9F8-6709-51A897BE8C48}" dt="2024-12-06T13:09:12.176" v="140"/>
          <ac:spMkLst>
            <pc:docMk/>
            <pc:sldMk cId="115993294" sldId="269"/>
            <ac:spMk id="8" creationId="{052BEFF1-896C-45B1-B02C-96A6A1BC389A}"/>
          </ac:spMkLst>
        </pc:spChg>
        <pc:spChg chg="add">
          <ac:chgData name="ILAKKIYAN A V" userId="2f7b8af3508b5419" providerId="Windows Live" clId="Web-{3B8D413B-AB66-B9F8-6709-51A897BE8C48}" dt="2024-12-06T13:09:12.176" v="140"/>
          <ac:spMkLst>
            <pc:docMk/>
            <pc:sldMk cId="115993294" sldId="269"/>
            <ac:spMk id="10" creationId="{0BA768A8-4FED-4ED8-9E46-6BE72188ECD2}"/>
          </ac:spMkLst>
        </pc:spChg>
        <pc:spChg chg="add">
          <ac:chgData name="ILAKKIYAN A V" userId="2f7b8af3508b5419" providerId="Windows Live" clId="Web-{3B8D413B-AB66-B9F8-6709-51A897BE8C48}" dt="2024-12-06T13:09:12.176" v="140"/>
          <ac:spMkLst>
            <pc:docMk/>
            <pc:sldMk cId="115993294" sldId="269"/>
            <ac:spMk id="12" creationId="{BB237A14-61B1-4C00-A670-5D8D68A8668E}"/>
          </ac:spMkLst>
        </pc:spChg>
        <pc:spChg chg="add">
          <ac:chgData name="ILAKKIYAN A V" userId="2f7b8af3508b5419" providerId="Windows Live" clId="Web-{3B8D413B-AB66-B9F8-6709-51A897BE8C48}" dt="2024-12-06T13:09:12.176" v="140"/>
          <ac:spMkLst>
            <pc:docMk/>
            <pc:sldMk cId="115993294" sldId="269"/>
            <ac:spMk id="14" creationId="{8598F259-6F54-47A3-8D13-1603D786A328}"/>
          </ac:spMkLst>
        </pc:spChg>
      </pc:sldChg>
      <pc:sldChg chg="addSp modSp add mod replId setBg setClrOvrMap">
        <pc:chgData name="ILAKKIYAN A V" userId="2f7b8af3508b5419" providerId="Windows Live" clId="Web-{3B8D413B-AB66-B9F8-6709-51A897BE8C48}" dt="2024-12-06T13:09:26.317" v="142" actId="20577"/>
        <pc:sldMkLst>
          <pc:docMk/>
          <pc:sldMk cId="1936514308" sldId="270"/>
        </pc:sldMkLst>
        <pc:spChg chg="mod ord">
          <ac:chgData name="ILAKKIYAN A V" userId="2f7b8af3508b5419" providerId="Windows Live" clId="Web-{3B8D413B-AB66-B9F8-6709-51A897BE8C48}" dt="2024-12-06T13:09:06.582" v="139"/>
          <ac:spMkLst>
            <pc:docMk/>
            <pc:sldMk cId="1936514308" sldId="270"/>
            <ac:spMk id="2" creationId="{1BDDFE28-94A5-BA6B-AA87-657CE8DABF28}"/>
          </ac:spMkLst>
        </pc:spChg>
        <pc:spChg chg="mod">
          <ac:chgData name="ILAKKIYAN A V" userId="2f7b8af3508b5419" providerId="Windows Live" clId="Web-{3B8D413B-AB66-B9F8-6709-51A897BE8C48}" dt="2024-12-06T13:09:26.317" v="142" actId="20577"/>
          <ac:spMkLst>
            <pc:docMk/>
            <pc:sldMk cId="1936514308" sldId="270"/>
            <ac:spMk id="3" creationId="{29A49C9B-1969-59F3-1B3D-DA94914B5587}"/>
          </ac:spMkLst>
        </pc:spChg>
        <pc:spChg chg="add">
          <ac:chgData name="ILAKKIYAN A V" userId="2f7b8af3508b5419" providerId="Windows Live" clId="Web-{3B8D413B-AB66-B9F8-6709-51A897BE8C48}" dt="2024-12-06T13:09:06.582" v="139"/>
          <ac:spMkLst>
            <pc:docMk/>
            <pc:sldMk cId="1936514308" sldId="270"/>
            <ac:spMk id="8" creationId="{052BEFF1-896C-45B1-B02C-96A6A1BC389A}"/>
          </ac:spMkLst>
        </pc:spChg>
        <pc:spChg chg="add">
          <ac:chgData name="ILAKKIYAN A V" userId="2f7b8af3508b5419" providerId="Windows Live" clId="Web-{3B8D413B-AB66-B9F8-6709-51A897BE8C48}" dt="2024-12-06T13:09:06.582" v="139"/>
          <ac:spMkLst>
            <pc:docMk/>
            <pc:sldMk cId="1936514308" sldId="270"/>
            <ac:spMk id="10" creationId="{0BA768A8-4FED-4ED8-9E46-6BE72188ECD2}"/>
          </ac:spMkLst>
        </pc:spChg>
        <pc:spChg chg="add">
          <ac:chgData name="ILAKKIYAN A V" userId="2f7b8af3508b5419" providerId="Windows Live" clId="Web-{3B8D413B-AB66-B9F8-6709-51A897BE8C48}" dt="2024-12-06T13:09:06.582" v="139"/>
          <ac:spMkLst>
            <pc:docMk/>
            <pc:sldMk cId="1936514308" sldId="270"/>
            <ac:spMk id="12" creationId="{BB237A14-61B1-4C00-A670-5D8D68A8668E}"/>
          </ac:spMkLst>
        </pc:spChg>
        <pc:spChg chg="add">
          <ac:chgData name="ILAKKIYAN A V" userId="2f7b8af3508b5419" providerId="Windows Live" clId="Web-{3B8D413B-AB66-B9F8-6709-51A897BE8C48}" dt="2024-12-06T13:09:06.582" v="139"/>
          <ac:spMkLst>
            <pc:docMk/>
            <pc:sldMk cId="1936514308" sldId="270"/>
            <ac:spMk id="14" creationId="{8598F259-6F54-47A3-8D13-1603D786A328}"/>
          </ac:spMkLst>
        </pc:spChg>
      </pc:sldChg>
      <pc:sldChg chg="addSp modSp add mod replId setBg setClrOvrMap">
        <pc:chgData name="ILAKKIYAN A V" userId="2f7b8af3508b5419" providerId="Windows Live" clId="Web-{3B8D413B-AB66-B9F8-6709-51A897BE8C48}" dt="2024-12-06T13:09:37.129" v="147" actId="20577"/>
        <pc:sldMkLst>
          <pc:docMk/>
          <pc:sldMk cId="4164204124" sldId="271"/>
        </pc:sldMkLst>
        <pc:spChg chg="mod ord">
          <ac:chgData name="ILAKKIYAN A V" userId="2f7b8af3508b5419" providerId="Windows Live" clId="Web-{3B8D413B-AB66-B9F8-6709-51A897BE8C48}" dt="2024-12-06T13:09:00.254" v="138"/>
          <ac:spMkLst>
            <pc:docMk/>
            <pc:sldMk cId="4164204124" sldId="271"/>
            <ac:spMk id="2" creationId="{1BDDFE28-94A5-BA6B-AA87-657CE8DABF28}"/>
          </ac:spMkLst>
        </pc:spChg>
        <pc:spChg chg="mod">
          <ac:chgData name="ILAKKIYAN A V" userId="2f7b8af3508b5419" providerId="Windows Live" clId="Web-{3B8D413B-AB66-B9F8-6709-51A897BE8C48}" dt="2024-12-06T13:09:37.129" v="147" actId="20577"/>
          <ac:spMkLst>
            <pc:docMk/>
            <pc:sldMk cId="4164204124" sldId="271"/>
            <ac:spMk id="3" creationId="{29A49C9B-1969-59F3-1B3D-DA94914B5587}"/>
          </ac:spMkLst>
        </pc:spChg>
        <pc:spChg chg="add">
          <ac:chgData name="ILAKKIYAN A V" userId="2f7b8af3508b5419" providerId="Windows Live" clId="Web-{3B8D413B-AB66-B9F8-6709-51A897BE8C48}" dt="2024-12-06T13:09:00.254" v="138"/>
          <ac:spMkLst>
            <pc:docMk/>
            <pc:sldMk cId="4164204124" sldId="271"/>
            <ac:spMk id="8" creationId="{052BEFF1-896C-45B1-B02C-96A6A1BC389A}"/>
          </ac:spMkLst>
        </pc:spChg>
        <pc:spChg chg="add">
          <ac:chgData name="ILAKKIYAN A V" userId="2f7b8af3508b5419" providerId="Windows Live" clId="Web-{3B8D413B-AB66-B9F8-6709-51A897BE8C48}" dt="2024-12-06T13:09:00.254" v="138"/>
          <ac:spMkLst>
            <pc:docMk/>
            <pc:sldMk cId="4164204124" sldId="271"/>
            <ac:spMk id="10" creationId="{0BA768A8-4FED-4ED8-9E46-6BE72188ECD2}"/>
          </ac:spMkLst>
        </pc:spChg>
        <pc:spChg chg="add">
          <ac:chgData name="ILAKKIYAN A V" userId="2f7b8af3508b5419" providerId="Windows Live" clId="Web-{3B8D413B-AB66-B9F8-6709-51A897BE8C48}" dt="2024-12-06T13:09:00.254" v="138"/>
          <ac:spMkLst>
            <pc:docMk/>
            <pc:sldMk cId="4164204124" sldId="271"/>
            <ac:spMk id="12" creationId="{BB237A14-61B1-4C00-A670-5D8D68A8668E}"/>
          </ac:spMkLst>
        </pc:spChg>
        <pc:spChg chg="add">
          <ac:chgData name="ILAKKIYAN A V" userId="2f7b8af3508b5419" providerId="Windows Live" clId="Web-{3B8D413B-AB66-B9F8-6709-51A897BE8C48}" dt="2024-12-06T13:09:00.254" v="138"/>
          <ac:spMkLst>
            <pc:docMk/>
            <pc:sldMk cId="4164204124" sldId="271"/>
            <ac:spMk id="14" creationId="{8598F259-6F54-47A3-8D13-1603D786A328}"/>
          </ac:spMkLst>
        </pc:spChg>
      </pc:sldChg>
    </pc:docChg>
  </pc:docChgLst>
  <pc:docChgLst>
    <pc:chgData name="ILAKKIYAN A V" userId="2f7b8af3508b5419" providerId="LiveId" clId="{004BAFC7-1A21-4C62-B66D-D367635E8ADD}"/>
    <pc:docChg chg="undo custSel addSld modSld">
      <pc:chgData name="ILAKKIYAN A V" userId="2f7b8af3508b5419" providerId="LiveId" clId="{004BAFC7-1A21-4C62-B66D-D367635E8ADD}" dt="2024-12-08T09:32:53.131" v="56" actId="20577"/>
      <pc:docMkLst>
        <pc:docMk/>
      </pc:docMkLst>
      <pc:sldChg chg="addSp delSp modSp mod delDesignElem">
        <pc:chgData name="ILAKKIYAN A V" userId="2f7b8af3508b5419" providerId="LiveId" clId="{004BAFC7-1A21-4C62-B66D-D367635E8ADD}" dt="2024-12-08T09:25:35.169" v="52" actId="9405"/>
        <pc:sldMkLst>
          <pc:docMk/>
          <pc:sldMk cId="920357358" sldId="256"/>
        </pc:sldMkLst>
        <pc:spChg chg="add del">
          <ac:chgData name="ILAKKIYAN A V" userId="2f7b8af3508b5419" providerId="LiveId" clId="{004BAFC7-1A21-4C62-B66D-D367635E8ADD}" dt="2024-12-06T12:36:22.886" v="8"/>
          <ac:spMkLst>
            <pc:docMk/>
            <pc:sldMk cId="920357358" sldId="256"/>
            <ac:spMk id="5" creationId="{DDCA251B-4F28-43A9-A5FD-47101E24C81F}"/>
          </ac:spMkLst>
        </pc:spChg>
        <pc:spChg chg="add del">
          <ac:chgData name="ILAKKIYAN A V" userId="2f7b8af3508b5419" providerId="LiveId" clId="{004BAFC7-1A21-4C62-B66D-D367635E8ADD}" dt="2024-12-06T12:36:22.886" v="8"/>
          <ac:spMkLst>
            <pc:docMk/>
            <pc:sldMk cId="920357358" sldId="256"/>
            <ac:spMk id="6" creationId="{27B3E067-68A1-4E6F-8B2A-DF0DC2803F92}"/>
          </ac:spMkLst>
        </pc:spChg>
        <pc:spChg chg="add del">
          <ac:chgData name="ILAKKIYAN A V" userId="2f7b8af3508b5419" providerId="LiveId" clId="{004BAFC7-1A21-4C62-B66D-D367635E8ADD}" dt="2024-12-06T12:36:22.886" v="8"/>
          <ac:spMkLst>
            <pc:docMk/>
            <pc:sldMk cId="920357358" sldId="256"/>
            <ac:spMk id="7" creationId="{148F0EEF-7B63-4EC4-96D4-6AFBF46B1A58}"/>
          </ac:spMkLst>
        </pc:spChg>
        <pc:spChg chg="add del">
          <ac:chgData name="ILAKKIYAN A V" userId="2f7b8af3508b5419" providerId="LiveId" clId="{004BAFC7-1A21-4C62-B66D-D367635E8ADD}" dt="2024-12-06T12:36:22.886" v="8"/>
          <ac:spMkLst>
            <pc:docMk/>
            <pc:sldMk cId="920357358" sldId="256"/>
            <ac:spMk id="9" creationId="{4FB5E673-6D85-4457-A048-FD09048DCECA}"/>
          </ac:spMkLst>
        </pc:spChg>
        <pc:grpChg chg="mod">
          <ac:chgData name="ILAKKIYAN A V" userId="2f7b8af3508b5419" providerId="LiveId" clId="{004BAFC7-1A21-4C62-B66D-D367635E8ADD}" dt="2024-12-08T09:25:34.835" v="51"/>
          <ac:grpSpMkLst>
            <pc:docMk/>
            <pc:sldMk cId="920357358" sldId="256"/>
            <ac:grpSpMk id="10" creationId="{19B53741-522D-D879-9BCD-BBA582CC4BF7}"/>
          </ac:grpSpMkLst>
        </pc:grpChg>
        <pc:inkChg chg="add del mod">
          <ac:chgData name="ILAKKIYAN A V" userId="2f7b8af3508b5419" providerId="LiveId" clId="{004BAFC7-1A21-4C62-B66D-D367635E8ADD}" dt="2024-12-08T09:25:35.169" v="52" actId="9405"/>
          <ac:inkMkLst>
            <pc:docMk/>
            <pc:sldMk cId="920357358" sldId="256"/>
            <ac:inkMk id="4" creationId="{8A78B5DE-AEF0-B460-2CC7-812E72D92F56}"/>
          </ac:inkMkLst>
        </pc:inkChg>
        <pc:inkChg chg="add del mod">
          <ac:chgData name="ILAKKIYAN A V" userId="2f7b8af3508b5419" providerId="LiveId" clId="{004BAFC7-1A21-4C62-B66D-D367635E8ADD}" dt="2024-12-08T09:25:34.835" v="51"/>
          <ac:inkMkLst>
            <pc:docMk/>
            <pc:sldMk cId="920357358" sldId="256"/>
            <ac:inkMk id="8" creationId="{E3C3D934-92A7-A983-F449-CAC29D700918}"/>
          </ac:inkMkLst>
        </pc:inkChg>
      </pc:sldChg>
      <pc:sldChg chg="modSp">
        <pc:chgData name="ILAKKIYAN A V" userId="2f7b8af3508b5419" providerId="LiveId" clId="{004BAFC7-1A21-4C62-B66D-D367635E8ADD}" dt="2024-12-08T09:32:53.131" v="56" actId="20577"/>
        <pc:sldMkLst>
          <pc:docMk/>
          <pc:sldMk cId="2771888093" sldId="257"/>
        </pc:sldMkLst>
        <pc:spChg chg="mod">
          <ac:chgData name="ILAKKIYAN A V" userId="2f7b8af3508b5419" providerId="LiveId" clId="{004BAFC7-1A21-4C62-B66D-D367635E8ADD}" dt="2024-12-06T12:36:22.886" v="8"/>
          <ac:spMkLst>
            <pc:docMk/>
            <pc:sldMk cId="2771888093" sldId="257"/>
            <ac:spMk id="2" creationId="{7161FB60-0CF6-4F8E-FA8F-3DB316DDD4A2}"/>
          </ac:spMkLst>
        </pc:spChg>
        <pc:graphicFrameChg chg="mod">
          <ac:chgData name="ILAKKIYAN A V" userId="2f7b8af3508b5419" providerId="LiveId" clId="{004BAFC7-1A21-4C62-B66D-D367635E8ADD}" dt="2024-12-08T09:32:53.131" v="56" actId="20577"/>
          <ac:graphicFrameMkLst>
            <pc:docMk/>
            <pc:sldMk cId="2771888093" sldId="257"/>
            <ac:graphicFrameMk id="23" creationId="{10016701-D92F-2C19-A46B-D1D740CD0F61}"/>
          </ac:graphicFrameMkLst>
        </pc:graphicFrameChg>
      </pc:sldChg>
      <pc:sldChg chg="addSp delSp modSp mod">
        <pc:chgData name="ILAKKIYAN A V" userId="2f7b8af3508b5419" providerId="LiveId" clId="{004BAFC7-1A21-4C62-B66D-D367635E8ADD}" dt="2024-12-08T09:25:24.138" v="46" actId="9405"/>
        <pc:sldMkLst>
          <pc:docMk/>
          <pc:sldMk cId="352512421" sldId="258"/>
        </pc:sldMkLst>
        <pc:spChg chg="mod">
          <ac:chgData name="ILAKKIYAN A V" userId="2f7b8af3508b5419" providerId="LiveId" clId="{004BAFC7-1A21-4C62-B66D-D367635E8ADD}" dt="2024-12-06T12:36:22.886" v="8"/>
          <ac:spMkLst>
            <pc:docMk/>
            <pc:sldMk cId="352512421" sldId="258"/>
            <ac:spMk id="2" creationId="{9919AF68-F83E-B74B-EA85-DBE8A03C72C9}"/>
          </ac:spMkLst>
        </pc:spChg>
        <pc:grpChg chg="add del mod">
          <ac:chgData name="ILAKKIYAN A V" userId="2f7b8af3508b5419" providerId="LiveId" clId="{004BAFC7-1A21-4C62-B66D-D367635E8ADD}" dt="2024-12-08T09:25:22.949" v="42"/>
          <ac:grpSpMkLst>
            <pc:docMk/>
            <pc:sldMk cId="352512421" sldId="258"/>
            <ac:grpSpMk id="11" creationId="{824F7B92-8AE6-775F-E200-148206B2225C}"/>
          </ac:grpSpMkLst>
        </pc:grpChg>
        <pc:grpChg chg="add del mod">
          <ac:chgData name="ILAKKIYAN A V" userId="2f7b8af3508b5419" providerId="LiveId" clId="{004BAFC7-1A21-4C62-B66D-D367635E8ADD}" dt="2024-12-08T09:25:20.752" v="33"/>
          <ac:grpSpMkLst>
            <pc:docMk/>
            <pc:sldMk cId="352512421" sldId="258"/>
            <ac:grpSpMk id="20" creationId="{ADDC4FD8-9AD4-D693-0917-97C4CBD1F0AC}"/>
          </ac:grpSpMkLst>
        </pc:grpChg>
        <pc:grpChg chg="mod">
          <ac:chgData name="ILAKKIYAN A V" userId="2f7b8af3508b5419" providerId="LiveId" clId="{004BAFC7-1A21-4C62-B66D-D367635E8ADD}" dt="2024-12-08T09:25:20.387" v="31"/>
          <ac:grpSpMkLst>
            <pc:docMk/>
            <pc:sldMk cId="352512421" sldId="258"/>
            <ac:grpSpMk id="22" creationId="{655AE123-105D-449F-C677-C7CAB96CFB33}"/>
          </ac:grpSpMkLst>
        </pc:grpChg>
        <pc:inkChg chg="add del">
          <ac:chgData name="ILAKKIYAN A V" userId="2f7b8af3508b5419" providerId="LiveId" clId="{004BAFC7-1A21-4C62-B66D-D367635E8ADD}" dt="2024-12-08T09:25:05.753" v="12" actId="9405"/>
          <ac:inkMkLst>
            <pc:docMk/>
            <pc:sldMk cId="352512421" sldId="258"/>
            <ac:inkMk id="3" creationId="{F1E7217D-3F70-5C71-7831-5F025525447F}"/>
          </ac:inkMkLst>
        </pc:inkChg>
        <pc:inkChg chg="add del">
          <ac:chgData name="ILAKKIYAN A V" userId="2f7b8af3508b5419" providerId="LiveId" clId="{004BAFC7-1A21-4C62-B66D-D367635E8ADD}" dt="2024-12-08T09:25:05.388" v="11" actId="9405"/>
          <ac:inkMkLst>
            <pc:docMk/>
            <pc:sldMk cId="352512421" sldId="258"/>
            <ac:inkMk id="4" creationId="{1E348B70-E02C-97E4-950F-46535578DA4D}"/>
          </ac:inkMkLst>
        </pc:inkChg>
        <pc:inkChg chg="add del mod">
          <ac:chgData name="ILAKKIYAN A V" userId="2f7b8af3508b5419" providerId="LiveId" clId="{004BAFC7-1A21-4C62-B66D-D367635E8ADD}" dt="2024-12-08T09:25:24.138" v="46" actId="9405"/>
          <ac:inkMkLst>
            <pc:docMk/>
            <pc:sldMk cId="352512421" sldId="258"/>
            <ac:inkMk id="5" creationId="{28055D6B-747A-0063-1632-0E3863C11FD5}"/>
          </ac:inkMkLst>
        </pc:inkChg>
        <pc:inkChg chg="add del mod">
          <ac:chgData name="ILAKKIYAN A V" userId="2f7b8af3508b5419" providerId="LiveId" clId="{004BAFC7-1A21-4C62-B66D-D367635E8ADD}" dt="2024-12-08T09:25:23.824" v="45" actId="9405"/>
          <ac:inkMkLst>
            <pc:docMk/>
            <pc:sldMk cId="352512421" sldId="258"/>
            <ac:inkMk id="7" creationId="{5333693B-B331-4219-C215-1F1939141DEE}"/>
          </ac:inkMkLst>
        </pc:inkChg>
        <pc:inkChg chg="add del mod">
          <ac:chgData name="ILAKKIYAN A V" userId="2f7b8af3508b5419" providerId="LiveId" clId="{004BAFC7-1A21-4C62-B66D-D367635E8ADD}" dt="2024-12-08T09:25:23.519" v="44" actId="9405"/>
          <ac:inkMkLst>
            <pc:docMk/>
            <pc:sldMk cId="352512421" sldId="258"/>
            <ac:inkMk id="8" creationId="{DB16C050-9DEC-4224-415C-90509E2670B3}"/>
          </ac:inkMkLst>
        </pc:inkChg>
        <pc:inkChg chg="add del mod">
          <ac:chgData name="ILAKKIYAN A V" userId="2f7b8af3508b5419" providerId="LiveId" clId="{004BAFC7-1A21-4C62-B66D-D367635E8ADD}" dt="2024-12-08T09:25:23.233" v="43" actId="9405"/>
          <ac:inkMkLst>
            <pc:docMk/>
            <pc:sldMk cId="352512421" sldId="258"/>
            <ac:inkMk id="9" creationId="{1FC7CCAC-14D1-AE53-D5F0-49F8D2E0DFA1}"/>
          </ac:inkMkLst>
        </pc:inkChg>
        <pc:inkChg chg="add del mod">
          <ac:chgData name="ILAKKIYAN A V" userId="2f7b8af3508b5419" providerId="LiveId" clId="{004BAFC7-1A21-4C62-B66D-D367635E8ADD}" dt="2024-12-08T09:25:22.949" v="42"/>
          <ac:inkMkLst>
            <pc:docMk/>
            <pc:sldMk cId="352512421" sldId="258"/>
            <ac:inkMk id="10" creationId="{FE4C221C-23DE-326B-C614-E492F02CEEF8}"/>
          </ac:inkMkLst>
        </pc:inkChg>
        <pc:inkChg chg="add del mod">
          <ac:chgData name="ILAKKIYAN A V" userId="2f7b8af3508b5419" providerId="LiveId" clId="{004BAFC7-1A21-4C62-B66D-D367635E8ADD}" dt="2024-12-08T09:25:22.646" v="40" actId="9405"/>
          <ac:inkMkLst>
            <pc:docMk/>
            <pc:sldMk cId="352512421" sldId="258"/>
            <ac:inkMk id="12" creationId="{8AB9671B-4842-8F48-E48B-857B15A401D1}"/>
          </ac:inkMkLst>
        </pc:inkChg>
        <pc:inkChg chg="add del mod">
          <ac:chgData name="ILAKKIYAN A V" userId="2f7b8af3508b5419" providerId="LiveId" clId="{004BAFC7-1A21-4C62-B66D-D367635E8ADD}" dt="2024-12-08T09:25:22.345" v="39" actId="9405"/>
          <ac:inkMkLst>
            <pc:docMk/>
            <pc:sldMk cId="352512421" sldId="258"/>
            <ac:inkMk id="13" creationId="{E4330245-037A-128B-17D3-04E9800E1E1F}"/>
          </ac:inkMkLst>
        </pc:inkChg>
        <pc:inkChg chg="add del mod">
          <ac:chgData name="ILAKKIYAN A V" userId="2f7b8af3508b5419" providerId="LiveId" clId="{004BAFC7-1A21-4C62-B66D-D367635E8ADD}" dt="2024-12-08T09:25:22.113" v="38" actId="9405"/>
          <ac:inkMkLst>
            <pc:docMk/>
            <pc:sldMk cId="352512421" sldId="258"/>
            <ac:inkMk id="14" creationId="{7C1B59B0-8805-6603-D4A9-AA1F0E21644E}"/>
          </ac:inkMkLst>
        </pc:inkChg>
        <pc:inkChg chg="add del mod">
          <ac:chgData name="ILAKKIYAN A V" userId="2f7b8af3508b5419" providerId="LiveId" clId="{004BAFC7-1A21-4C62-B66D-D367635E8ADD}" dt="2024-12-08T09:25:21.893" v="37" actId="9405"/>
          <ac:inkMkLst>
            <pc:docMk/>
            <pc:sldMk cId="352512421" sldId="258"/>
            <ac:inkMk id="15" creationId="{23D6DB64-D82F-155C-E718-9A29CFF4D526}"/>
          </ac:inkMkLst>
        </pc:inkChg>
        <pc:inkChg chg="add del mod">
          <ac:chgData name="ILAKKIYAN A V" userId="2f7b8af3508b5419" providerId="LiveId" clId="{004BAFC7-1A21-4C62-B66D-D367635E8ADD}" dt="2024-12-08T09:25:21.693" v="36" actId="9405"/>
          <ac:inkMkLst>
            <pc:docMk/>
            <pc:sldMk cId="352512421" sldId="258"/>
            <ac:inkMk id="16" creationId="{AFA5B3C5-1AA4-6EEC-6E13-91D60BD1BC83}"/>
          </ac:inkMkLst>
        </pc:inkChg>
        <pc:inkChg chg="add del mod">
          <ac:chgData name="ILAKKIYAN A V" userId="2f7b8af3508b5419" providerId="LiveId" clId="{004BAFC7-1A21-4C62-B66D-D367635E8ADD}" dt="2024-12-08T09:25:21.463" v="35" actId="9405"/>
          <ac:inkMkLst>
            <pc:docMk/>
            <pc:sldMk cId="352512421" sldId="258"/>
            <ac:inkMk id="17" creationId="{A013FD1E-DAB3-3AC4-A916-0BECBBABCA67}"/>
          </ac:inkMkLst>
        </pc:inkChg>
        <pc:inkChg chg="add del mod">
          <ac:chgData name="ILAKKIYAN A V" userId="2f7b8af3508b5419" providerId="LiveId" clId="{004BAFC7-1A21-4C62-B66D-D367635E8ADD}" dt="2024-12-08T09:25:21.143" v="34" actId="9405"/>
          <ac:inkMkLst>
            <pc:docMk/>
            <pc:sldMk cId="352512421" sldId="258"/>
            <ac:inkMk id="18" creationId="{7AE3673C-3677-2E5E-FC98-BC0E075A1F16}"/>
          </ac:inkMkLst>
        </pc:inkChg>
        <pc:inkChg chg="add del mod">
          <ac:chgData name="ILAKKIYAN A V" userId="2f7b8af3508b5419" providerId="LiveId" clId="{004BAFC7-1A21-4C62-B66D-D367635E8ADD}" dt="2024-12-08T09:25:20.752" v="33"/>
          <ac:inkMkLst>
            <pc:docMk/>
            <pc:sldMk cId="352512421" sldId="258"/>
            <ac:inkMk id="19" creationId="{5CCE6413-5A2E-E757-3007-007EAD798447}"/>
          </ac:inkMkLst>
        </pc:inkChg>
        <pc:inkChg chg="add del mod">
          <ac:chgData name="ILAKKIYAN A V" userId="2f7b8af3508b5419" providerId="LiveId" clId="{004BAFC7-1A21-4C62-B66D-D367635E8ADD}" dt="2024-12-08T09:25:20.387" v="31"/>
          <ac:inkMkLst>
            <pc:docMk/>
            <pc:sldMk cId="352512421" sldId="258"/>
            <ac:inkMk id="21" creationId="{1D541674-C828-F9E9-FC13-21ED449673DB}"/>
          </ac:inkMkLst>
        </pc:inkChg>
      </pc:sldChg>
      <pc:sldChg chg="modSp">
        <pc:chgData name="ILAKKIYAN A V" userId="2f7b8af3508b5419" providerId="LiveId" clId="{004BAFC7-1A21-4C62-B66D-D367635E8ADD}" dt="2024-12-06T12:36:22.886" v="8"/>
        <pc:sldMkLst>
          <pc:docMk/>
          <pc:sldMk cId="2366223675" sldId="259"/>
        </pc:sldMkLst>
        <pc:spChg chg="mod">
          <ac:chgData name="ILAKKIYAN A V" userId="2f7b8af3508b5419" providerId="LiveId" clId="{004BAFC7-1A21-4C62-B66D-D367635E8ADD}" dt="2024-12-06T12:36:22.886" v="8"/>
          <ac:spMkLst>
            <pc:docMk/>
            <pc:sldMk cId="2366223675" sldId="259"/>
            <ac:spMk id="2" creationId="{C9B2EDB2-4215-D568-69BD-C3A1E091594C}"/>
          </ac:spMkLst>
        </pc:spChg>
      </pc:sldChg>
      <pc:sldChg chg="modSp">
        <pc:chgData name="ILAKKIYAN A V" userId="2f7b8af3508b5419" providerId="LiveId" clId="{004BAFC7-1A21-4C62-B66D-D367635E8ADD}" dt="2024-12-06T12:36:22.886" v="8"/>
        <pc:sldMkLst>
          <pc:docMk/>
          <pc:sldMk cId="373200865" sldId="260"/>
        </pc:sldMkLst>
        <pc:spChg chg="mod">
          <ac:chgData name="ILAKKIYAN A V" userId="2f7b8af3508b5419" providerId="LiveId" clId="{004BAFC7-1A21-4C62-B66D-D367635E8ADD}" dt="2024-12-06T12:36:22.886" v="8"/>
          <ac:spMkLst>
            <pc:docMk/>
            <pc:sldMk cId="373200865" sldId="260"/>
            <ac:spMk id="2" creationId="{ED4BB826-E5E8-EABC-ABE1-534543A5F533}"/>
          </ac:spMkLst>
        </pc:spChg>
      </pc:sldChg>
      <pc:sldChg chg="modSp">
        <pc:chgData name="ILAKKIYAN A V" userId="2f7b8af3508b5419" providerId="LiveId" clId="{004BAFC7-1A21-4C62-B66D-D367635E8ADD}" dt="2024-12-06T12:36:22.886" v="8"/>
        <pc:sldMkLst>
          <pc:docMk/>
          <pc:sldMk cId="4248538091" sldId="261"/>
        </pc:sldMkLst>
        <pc:spChg chg="mod">
          <ac:chgData name="ILAKKIYAN A V" userId="2f7b8af3508b5419" providerId="LiveId" clId="{004BAFC7-1A21-4C62-B66D-D367635E8ADD}" dt="2024-12-06T12:36:22.886" v="8"/>
          <ac:spMkLst>
            <pc:docMk/>
            <pc:sldMk cId="4248538091" sldId="261"/>
            <ac:spMk id="2" creationId="{573B3C72-7B0A-BE78-82DF-046FA44E7B54}"/>
          </ac:spMkLst>
        </pc:spChg>
      </pc:sldChg>
      <pc:sldChg chg="modSp">
        <pc:chgData name="ILAKKIYAN A V" userId="2f7b8af3508b5419" providerId="LiveId" clId="{004BAFC7-1A21-4C62-B66D-D367635E8ADD}" dt="2024-12-06T12:36:22.886" v="8"/>
        <pc:sldMkLst>
          <pc:docMk/>
          <pc:sldMk cId="191619619" sldId="262"/>
        </pc:sldMkLst>
        <pc:spChg chg="mod">
          <ac:chgData name="ILAKKIYAN A V" userId="2f7b8af3508b5419" providerId="LiveId" clId="{004BAFC7-1A21-4C62-B66D-D367635E8ADD}" dt="2024-12-06T12:36:22.886" v="8"/>
          <ac:spMkLst>
            <pc:docMk/>
            <pc:sldMk cId="191619619" sldId="262"/>
            <ac:spMk id="2" creationId="{CB17BA53-F859-067D-BB13-583DCC88D8C3}"/>
          </ac:spMkLst>
        </pc:spChg>
      </pc:sldChg>
      <pc:sldChg chg="modSp">
        <pc:chgData name="ILAKKIYAN A V" userId="2f7b8af3508b5419" providerId="LiveId" clId="{004BAFC7-1A21-4C62-B66D-D367635E8ADD}" dt="2024-12-06T12:36:22.886" v="8"/>
        <pc:sldMkLst>
          <pc:docMk/>
          <pc:sldMk cId="196592877" sldId="263"/>
        </pc:sldMkLst>
        <pc:spChg chg="mod">
          <ac:chgData name="ILAKKIYAN A V" userId="2f7b8af3508b5419" providerId="LiveId" clId="{004BAFC7-1A21-4C62-B66D-D367635E8ADD}" dt="2024-12-06T12:36:22.886" v="8"/>
          <ac:spMkLst>
            <pc:docMk/>
            <pc:sldMk cId="196592877" sldId="263"/>
            <ac:spMk id="2" creationId="{D28AB864-9405-B427-6D00-7430DFE129F5}"/>
          </ac:spMkLst>
        </pc:spChg>
      </pc:sldChg>
      <pc:sldChg chg="addSp delSp delDesignElem">
        <pc:chgData name="ILAKKIYAN A V" userId="2f7b8af3508b5419" providerId="LiveId" clId="{004BAFC7-1A21-4C62-B66D-D367635E8ADD}" dt="2024-12-06T12:36:22.886" v="8"/>
        <pc:sldMkLst>
          <pc:docMk/>
          <pc:sldMk cId="2261810751" sldId="264"/>
        </pc:sldMkLst>
        <pc:spChg chg="add del">
          <ac:chgData name="ILAKKIYAN A V" userId="2f7b8af3508b5419" providerId="LiveId" clId="{004BAFC7-1A21-4C62-B66D-D367635E8ADD}" dt="2024-12-06T12:36:22.886" v="8"/>
          <ac:spMkLst>
            <pc:docMk/>
            <pc:sldMk cId="2261810751" sldId="264"/>
            <ac:spMk id="19" creationId="{052BEFF1-896C-45B1-B02C-96A6A1BC389A}"/>
          </ac:spMkLst>
        </pc:spChg>
        <pc:spChg chg="add del">
          <ac:chgData name="ILAKKIYAN A V" userId="2f7b8af3508b5419" providerId="LiveId" clId="{004BAFC7-1A21-4C62-B66D-D367635E8ADD}" dt="2024-12-06T12:36:22.886" v="8"/>
          <ac:spMkLst>
            <pc:docMk/>
            <pc:sldMk cId="2261810751" sldId="264"/>
            <ac:spMk id="21" creationId="{BB237A14-61B1-4C00-A670-5D8D68A8668E}"/>
          </ac:spMkLst>
        </pc:spChg>
        <pc:spChg chg="add del">
          <ac:chgData name="ILAKKIYAN A V" userId="2f7b8af3508b5419" providerId="LiveId" clId="{004BAFC7-1A21-4C62-B66D-D367635E8ADD}" dt="2024-12-06T12:36:22.886" v="8"/>
          <ac:spMkLst>
            <pc:docMk/>
            <pc:sldMk cId="2261810751" sldId="264"/>
            <ac:spMk id="23" creationId="{8598F259-6F54-47A3-8D13-1603D786A328}"/>
          </ac:spMkLst>
        </pc:spChg>
        <pc:spChg chg="add del">
          <ac:chgData name="ILAKKIYAN A V" userId="2f7b8af3508b5419" providerId="LiveId" clId="{004BAFC7-1A21-4C62-B66D-D367635E8ADD}" dt="2024-12-06T12:36:22.886" v="8"/>
          <ac:spMkLst>
            <pc:docMk/>
            <pc:sldMk cId="2261810751" sldId="264"/>
            <ac:spMk id="25" creationId="{0BA768A8-4FED-4ED8-9E46-6BE72188ECD2}"/>
          </ac:spMkLst>
        </pc:spChg>
      </pc:sldChg>
      <pc:sldChg chg="addSp delSp delDesignElem">
        <pc:chgData name="ILAKKIYAN A V" userId="2f7b8af3508b5419" providerId="LiveId" clId="{004BAFC7-1A21-4C62-B66D-D367635E8ADD}" dt="2024-12-06T12:36:22.886" v="8"/>
        <pc:sldMkLst>
          <pc:docMk/>
          <pc:sldMk cId="1501867898" sldId="265"/>
        </pc:sldMkLst>
        <pc:spChg chg="add del">
          <ac:chgData name="ILAKKIYAN A V" userId="2f7b8af3508b5419" providerId="LiveId" clId="{004BAFC7-1A21-4C62-B66D-D367635E8ADD}" dt="2024-12-06T12:36:22.886" v="8"/>
          <ac:spMkLst>
            <pc:docMk/>
            <pc:sldMk cId="1501867898" sldId="265"/>
            <ac:spMk id="12" creationId="{8598F259-6F54-47A3-8D13-1603D786A328}"/>
          </ac:spMkLst>
        </pc:spChg>
        <pc:spChg chg="add del">
          <ac:chgData name="ILAKKIYAN A V" userId="2f7b8af3508b5419" providerId="LiveId" clId="{004BAFC7-1A21-4C62-B66D-D367635E8ADD}" dt="2024-12-06T12:36:22.886" v="8"/>
          <ac:spMkLst>
            <pc:docMk/>
            <pc:sldMk cId="1501867898" sldId="265"/>
            <ac:spMk id="13" creationId="{052BEFF1-896C-45B1-B02C-96A6A1BC389A}"/>
          </ac:spMkLst>
        </pc:spChg>
        <pc:spChg chg="add del">
          <ac:chgData name="ILAKKIYAN A V" userId="2f7b8af3508b5419" providerId="LiveId" clId="{004BAFC7-1A21-4C62-B66D-D367635E8ADD}" dt="2024-12-06T12:36:22.886" v="8"/>
          <ac:spMkLst>
            <pc:docMk/>
            <pc:sldMk cId="1501867898" sldId="265"/>
            <ac:spMk id="14" creationId="{0BA768A8-4FED-4ED8-9E46-6BE72188ECD2}"/>
          </ac:spMkLst>
        </pc:spChg>
        <pc:spChg chg="add del">
          <ac:chgData name="ILAKKIYAN A V" userId="2f7b8af3508b5419" providerId="LiveId" clId="{004BAFC7-1A21-4C62-B66D-D367635E8ADD}" dt="2024-12-06T12:36:22.886" v="8"/>
          <ac:spMkLst>
            <pc:docMk/>
            <pc:sldMk cId="1501867898" sldId="265"/>
            <ac:spMk id="15" creationId="{BB237A14-61B1-4C00-A670-5D8D68A8668E}"/>
          </ac:spMkLst>
        </pc:spChg>
      </pc:sldChg>
      <pc:sldChg chg="addSp delSp delDesignElem">
        <pc:chgData name="ILAKKIYAN A V" userId="2f7b8af3508b5419" providerId="LiveId" clId="{004BAFC7-1A21-4C62-B66D-D367635E8ADD}" dt="2024-12-06T12:36:22.886" v="8"/>
        <pc:sldMkLst>
          <pc:docMk/>
          <pc:sldMk cId="1458359114" sldId="266"/>
        </pc:sldMkLst>
        <pc:spChg chg="add del">
          <ac:chgData name="ILAKKIYAN A V" userId="2f7b8af3508b5419" providerId="LiveId" clId="{004BAFC7-1A21-4C62-B66D-D367635E8ADD}" dt="2024-12-06T12:36:22.886" v="8"/>
          <ac:spMkLst>
            <pc:docMk/>
            <pc:sldMk cId="1458359114" sldId="266"/>
            <ac:spMk id="8" creationId="{052BEFF1-896C-45B1-B02C-96A6A1BC389A}"/>
          </ac:spMkLst>
        </pc:spChg>
        <pc:spChg chg="add del">
          <ac:chgData name="ILAKKIYAN A V" userId="2f7b8af3508b5419" providerId="LiveId" clId="{004BAFC7-1A21-4C62-B66D-D367635E8ADD}" dt="2024-12-06T12:36:22.886" v="8"/>
          <ac:spMkLst>
            <pc:docMk/>
            <pc:sldMk cId="1458359114" sldId="266"/>
            <ac:spMk id="10" creationId="{BB237A14-61B1-4C00-A670-5D8D68A8668E}"/>
          </ac:spMkLst>
        </pc:spChg>
        <pc:spChg chg="add del">
          <ac:chgData name="ILAKKIYAN A V" userId="2f7b8af3508b5419" providerId="LiveId" clId="{004BAFC7-1A21-4C62-B66D-D367635E8ADD}" dt="2024-12-06T12:36:22.886" v="8"/>
          <ac:spMkLst>
            <pc:docMk/>
            <pc:sldMk cId="1458359114" sldId="266"/>
            <ac:spMk id="12" creationId="{8598F259-6F54-47A3-8D13-1603D786A328}"/>
          </ac:spMkLst>
        </pc:spChg>
        <pc:spChg chg="add del">
          <ac:chgData name="ILAKKIYAN A V" userId="2f7b8af3508b5419" providerId="LiveId" clId="{004BAFC7-1A21-4C62-B66D-D367635E8ADD}" dt="2024-12-06T12:36:22.886" v="8"/>
          <ac:spMkLst>
            <pc:docMk/>
            <pc:sldMk cId="1458359114" sldId="266"/>
            <ac:spMk id="14" creationId="{0BA768A8-4FED-4ED8-9E46-6BE72188ECD2}"/>
          </ac:spMkLst>
        </pc:spChg>
      </pc:sldChg>
      <pc:sldChg chg="modSp new">
        <pc:chgData name="ILAKKIYAN A V" userId="2f7b8af3508b5419" providerId="LiveId" clId="{004BAFC7-1A21-4C62-B66D-D367635E8ADD}" dt="2024-12-06T12:36:22.886" v="8"/>
        <pc:sldMkLst>
          <pc:docMk/>
          <pc:sldMk cId="1838771520" sldId="267"/>
        </pc:sldMkLst>
        <pc:spChg chg="mod">
          <ac:chgData name="ILAKKIYAN A V" userId="2f7b8af3508b5419" providerId="LiveId" clId="{004BAFC7-1A21-4C62-B66D-D367635E8ADD}" dt="2024-12-06T12:36:22.886" v="8"/>
          <ac:spMkLst>
            <pc:docMk/>
            <pc:sldMk cId="1838771520" sldId="267"/>
            <ac:spMk id="2" creationId="{7A15F42D-2B3F-9569-6CC3-199BF2F3D28F}"/>
          </ac:spMkLst>
        </pc:spChg>
        <pc:spChg chg="mod">
          <ac:chgData name="ILAKKIYAN A V" userId="2f7b8af3508b5419" providerId="LiveId" clId="{004BAFC7-1A21-4C62-B66D-D367635E8ADD}" dt="2024-12-06T12:36:22.886" v="8"/>
          <ac:spMkLst>
            <pc:docMk/>
            <pc:sldMk cId="1838771520" sldId="267"/>
            <ac:spMk id="3" creationId="{7B40338D-DC4F-0662-B61B-7DF094A7588C}"/>
          </ac:spMkLst>
        </pc:spChg>
      </pc:sldChg>
    </pc:docChg>
  </pc:docChgLst>
  <pc:docChgLst>
    <pc:chgData name="ILAKKIYAN A V" userId="2f7b8af3508b5419" providerId="Windows Live" clId="Web-{A4CDCB00-9254-4C61-9FF3-2D3C817EBB0A}"/>
    <pc:docChg chg="addSld modSld addMainMaster delMainMaster">
      <pc:chgData name="ILAKKIYAN A V" userId="2f7b8af3508b5419" providerId="Windows Live" clId="Web-{A4CDCB00-9254-4C61-9FF3-2D3C817EBB0A}" dt="2024-12-01T14:01:04.322" v="73" actId="20577"/>
      <pc:docMkLst>
        <pc:docMk/>
      </pc:docMkLst>
      <pc:sldChg chg="addSp modSp mod modClrScheme chgLayout">
        <pc:chgData name="ILAKKIYAN A V" userId="2f7b8af3508b5419" providerId="Windows Live" clId="Web-{A4CDCB00-9254-4C61-9FF3-2D3C817EBB0A}" dt="2024-12-01T13:56:30.891" v="2"/>
        <pc:sldMkLst>
          <pc:docMk/>
          <pc:sldMk cId="920357358" sldId="256"/>
        </pc:sldMkLst>
        <pc:spChg chg="mod ord">
          <ac:chgData name="ILAKKIYAN A V" userId="2f7b8af3508b5419" providerId="Windows Live" clId="Web-{A4CDCB00-9254-4C61-9FF3-2D3C817EBB0A}" dt="2024-12-01T13:56:30.891" v="2"/>
          <ac:spMkLst>
            <pc:docMk/>
            <pc:sldMk cId="920357358" sldId="256"/>
            <ac:spMk id="2" creationId="{42D71964-E3B5-98FF-BA35-69698D91BC99}"/>
          </ac:spMkLst>
        </pc:spChg>
        <pc:spChg chg="mod ord">
          <ac:chgData name="ILAKKIYAN A V" userId="2f7b8af3508b5419" providerId="Windows Live" clId="Web-{A4CDCB00-9254-4C61-9FF3-2D3C817EBB0A}" dt="2024-12-01T13:56:11.687" v="1"/>
          <ac:spMkLst>
            <pc:docMk/>
            <pc:sldMk cId="920357358" sldId="256"/>
            <ac:spMk id="3" creationId="{964CBE09-4D1D-859D-7D6B-20155EDA5134}"/>
          </ac:spMkLst>
        </pc:spChg>
        <pc:spChg chg="add">
          <ac:chgData name="ILAKKIYAN A V" userId="2f7b8af3508b5419" providerId="Windows Live" clId="Web-{A4CDCB00-9254-4C61-9FF3-2D3C817EBB0A}" dt="2024-12-01T13:56:30.891" v="2"/>
          <ac:spMkLst>
            <pc:docMk/>
            <pc:sldMk cId="920357358" sldId="256"/>
            <ac:spMk id="5" creationId="{DDCA251B-4F28-43A9-A5FD-47101E24C81F}"/>
          </ac:spMkLst>
        </pc:spChg>
        <pc:spChg chg="add">
          <ac:chgData name="ILAKKIYAN A V" userId="2f7b8af3508b5419" providerId="Windows Live" clId="Web-{A4CDCB00-9254-4C61-9FF3-2D3C817EBB0A}" dt="2024-12-01T13:56:30.891" v="2"/>
          <ac:spMkLst>
            <pc:docMk/>
            <pc:sldMk cId="920357358" sldId="256"/>
            <ac:spMk id="6" creationId="{27B3E067-68A1-4E6F-8B2A-DF0DC2803F92}"/>
          </ac:spMkLst>
        </pc:spChg>
        <pc:spChg chg="add">
          <ac:chgData name="ILAKKIYAN A V" userId="2f7b8af3508b5419" providerId="Windows Live" clId="Web-{A4CDCB00-9254-4C61-9FF3-2D3C817EBB0A}" dt="2024-12-01T13:56:30.891" v="2"/>
          <ac:spMkLst>
            <pc:docMk/>
            <pc:sldMk cId="920357358" sldId="256"/>
            <ac:spMk id="7" creationId="{148F0EEF-7B63-4EC4-96D4-6AFBF46B1A58}"/>
          </ac:spMkLst>
        </pc:spChg>
        <pc:spChg chg="add">
          <ac:chgData name="ILAKKIYAN A V" userId="2f7b8af3508b5419" providerId="Windows Live" clId="Web-{A4CDCB00-9254-4C61-9FF3-2D3C817EBB0A}" dt="2024-12-01T13:56:30.891" v="2"/>
          <ac:spMkLst>
            <pc:docMk/>
            <pc:sldMk cId="920357358" sldId="256"/>
            <ac:spMk id="9" creationId="{4FB5E673-6D85-4457-A048-FD09048DCECA}"/>
          </ac:spMkLst>
        </pc:spChg>
      </pc:sldChg>
      <pc:sldChg chg="modSp mod modClrScheme chgLayout">
        <pc:chgData name="ILAKKIYAN A V" userId="2f7b8af3508b5419" providerId="Windows Live" clId="Web-{A4CDCB00-9254-4C61-9FF3-2D3C817EBB0A}" dt="2024-12-01T13:56:44.782" v="3"/>
        <pc:sldMkLst>
          <pc:docMk/>
          <pc:sldMk cId="2771888093" sldId="257"/>
        </pc:sldMkLst>
        <pc:spChg chg="mod ord">
          <ac:chgData name="ILAKKIYAN A V" userId="2f7b8af3508b5419" providerId="Windows Live" clId="Web-{A4CDCB00-9254-4C61-9FF3-2D3C817EBB0A}" dt="2024-12-01T13:56:11.687" v="1"/>
          <ac:spMkLst>
            <pc:docMk/>
            <pc:sldMk cId="2771888093" sldId="257"/>
            <ac:spMk id="2" creationId="{7161FB60-0CF6-4F8E-FA8F-3DB316DDD4A2}"/>
          </ac:spMkLst>
        </pc:spChg>
        <pc:graphicFrameChg chg="mod ord modGraphic">
          <ac:chgData name="ILAKKIYAN A V" userId="2f7b8af3508b5419" providerId="Windows Live" clId="Web-{A4CDCB00-9254-4C61-9FF3-2D3C817EBB0A}" dt="2024-12-01T13:56:44.782" v="3"/>
          <ac:graphicFrameMkLst>
            <pc:docMk/>
            <pc:sldMk cId="2771888093" sldId="257"/>
            <ac:graphicFrameMk id="23" creationId="{10016701-D92F-2C19-A46B-D1D740CD0F61}"/>
          </ac:graphicFrameMkLst>
        </pc:graphicFrameChg>
      </pc:sldChg>
      <pc:sldChg chg="modSp mod modClrScheme chgLayout">
        <pc:chgData name="ILAKKIYAN A V" userId="2f7b8af3508b5419" providerId="Windows Live" clId="Web-{A4CDCB00-9254-4C61-9FF3-2D3C817EBB0A}" dt="2024-12-01T13:56:11.687" v="1"/>
        <pc:sldMkLst>
          <pc:docMk/>
          <pc:sldMk cId="352512421" sldId="258"/>
        </pc:sldMkLst>
        <pc:spChg chg="mod ord">
          <ac:chgData name="ILAKKIYAN A V" userId="2f7b8af3508b5419" providerId="Windows Live" clId="Web-{A4CDCB00-9254-4C61-9FF3-2D3C817EBB0A}" dt="2024-12-01T13:56:11.687" v="1"/>
          <ac:spMkLst>
            <pc:docMk/>
            <pc:sldMk cId="352512421" sldId="258"/>
            <ac:spMk id="2" creationId="{9919AF68-F83E-B74B-EA85-DBE8A03C72C9}"/>
          </ac:spMkLst>
        </pc:spChg>
        <pc:graphicFrameChg chg="mod ord">
          <ac:chgData name="ILAKKIYAN A V" userId="2f7b8af3508b5419" providerId="Windows Live" clId="Web-{A4CDCB00-9254-4C61-9FF3-2D3C817EBB0A}" dt="2024-12-01T13:56:11.687" v="1"/>
          <ac:graphicFrameMkLst>
            <pc:docMk/>
            <pc:sldMk cId="352512421" sldId="258"/>
            <ac:graphicFrameMk id="6" creationId="{45101988-0D99-D5FE-793F-D3E52A6AE9A5}"/>
          </ac:graphicFrameMkLst>
        </pc:graphicFrameChg>
      </pc:sldChg>
      <pc:sldChg chg="modSp mod modClrScheme chgLayout">
        <pc:chgData name="ILAKKIYAN A V" userId="2f7b8af3508b5419" providerId="Windows Live" clId="Web-{A4CDCB00-9254-4C61-9FF3-2D3C817EBB0A}" dt="2024-12-01T13:56:11.687" v="1"/>
        <pc:sldMkLst>
          <pc:docMk/>
          <pc:sldMk cId="2366223675" sldId="259"/>
        </pc:sldMkLst>
        <pc:spChg chg="mod ord">
          <ac:chgData name="ILAKKIYAN A V" userId="2f7b8af3508b5419" providerId="Windows Live" clId="Web-{A4CDCB00-9254-4C61-9FF3-2D3C817EBB0A}" dt="2024-12-01T13:56:11.687" v="1"/>
          <ac:spMkLst>
            <pc:docMk/>
            <pc:sldMk cId="2366223675" sldId="259"/>
            <ac:spMk id="2" creationId="{C9B2EDB2-4215-D568-69BD-C3A1E091594C}"/>
          </ac:spMkLst>
        </pc:spChg>
        <pc:graphicFrameChg chg="mod ord">
          <ac:chgData name="ILAKKIYAN A V" userId="2f7b8af3508b5419" providerId="Windows Live" clId="Web-{A4CDCB00-9254-4C61-9FF3-2D3C817EBB0A}" dt="2024-12-01T13:56:11.687" v="1"/>
          <ac:graphicFrameMkLst>
            <pc:docMk/>
            <pc:sldMk cId="2366223675" sldId="259"/>
            <ac:graphicFrameMk id="5" creationId="{CD169254-675B-A0C6-FE7B-EBE1E2245B87}"/>
          </ac:graphicFrameMkLst>
        </pc:graphicFrameChg>
      </pc:sldChg>
      <pc:sldChg chg="modSp mod modClrScheme chgLayout">
        <pc:chgData name="ILAKKIYAN A V" userId="2f7b8af3508b5419" providerId="Windows Live" clId="Web-{A4CDCB00-9254-4C61-9FF3-2D3C817EBB0A}" dt="2024-12-01T13:56:11.687" v="1"/>
        <pc:sldMkLst>
          <pc:docMk/>
          <pc:sldMk cId="373200865" sldId="260"/>
        </pc:sldMkLst>
        <pc:spChg chg="mod ord">
          <ac:chgData name="ILAKKIYAN A V" userId="2f7b8af3508b5419" providerId="Windows Live" clId="Web-{A4CDCB00-9254-4C61-9FF3-2D3C817EBB0A}" dt="2024-12-01T13:56:11.687" v="1"/>
          <ac:spMkLst>
            <pc:docMk/>
            <pc:sldMk cId="373200865" sldId="260"/>
            <ac:spMk id="2" creationId="{ED4BB826-E5E8-EABC-ABE1-534543A5F533}"/>
          </ac:spMkLst>
        </pc:spChg>
        <pc:graphicFrameChg chg="mod ord">
          <ac:chgData name="ILAKKIYAN A V" userId="2f7b8af3508b5419" providerId="Windows Live" clId="Web-{A4CDCB00-9254-4C61-9FF3-2D3C817EBB0A}" dt="2024-12-01T13:56:11.687" v="1"/>
          <ac:graphicFrameMkLst>
            <pc:docMk/>
            <pc:sldMk cId="373200865" sldId="260"/>
            <ac:graphicFrameMk id="5" creationId="{1FA8BF55-21D6-69CD-71A7-131AA3CCBD46}"/>
          </ac:graphicFrameMkLst>
        </pc:graphicFrameChg>
      </pc:sldChg>
      <pc:sldChg chg="modSp mod modClrScheme chgLayout">
        <pc:chgData name="ILAKKIYAN A V" userId="2f7b8af3508b5419" providerId="Windows Live" clId="Web-{A4CDCB00-9254-4C61-9FF3-2D3C817EBB0A}" dt="2024-12-01T13:56:11.687" v="1"/>
        <pc:sldMkLst>
          <pc:docMk/>
          <pc:sldMk cId="4248538091" sldId="261"/>
        </pc:sldMkLst>
        <pc:spChg chg="mod ord">
          <ac:chgData name="ILAKKIYAN A V" userId="2f7b8af3508b5419" providerId="Windows Live" clId="Web-{A4CDCB00-9254-4C61-9FF3-2D3C817EBB0A}" dt="2024-12-01T13:56:11.687" v="1"/>
          <ac:spMkLst>
            <pc:docMk/>
            <pc:sldMk cId="4248538091" sldId="261"/>
            <ac:spMk id="2" creationId="{573B3C72-7B0A-BE78-82DF-046FA44E7B54}"/>
          </ac:spMkLst>
        </pc:spChg>
        <pc:graphicFrameChg chg="mod ord">
          <ac:chgData name="ILAKKIYAN A V" userId="2f7b8af3508b5419" providerId="Windows Live" clId="Web-{A4CDCB00-9254-4C61-9FF3-2D3C817EBB0A}" dt="2024-12-01T13:56:11.687" v="1"/>
          <ac:graphicFrameMkLst>
            <pc:docMk/>
            <pc:sldMk cId="4248538091" sldId="261"/>
            <ac:graphicFrameMk id="5" creationId="{47A65B68-559C-C639-BCBE-FCFC73D4BFE1}"/>
          </ac:graphicFrameMkLst>
        </pc:graphicFrameChg>
      </pc:sldChg>
      <pc:sldChg chg="modSp mod modClrScheme chgLayout">
        <pc:chgData name="ILAKKIYAN A V" userId="2f7b8af3508b5419" providerId="Windows Live" clId="Web-{A4CDCB00-9254-4C61-9FF3-2D3C817EBB0A}" dt="2024-12-01T13:56:11.687" v="1"/>
        <pc:sldMkLst>
          <pc:docMk/>
          <pc:sldMk cId="191619619" sldId="262"/>
        </pc:sldMkLst>
        <pc:spChg chg="mod ord">
          <ac:chgData name="ILAKKIYAN A V" userId="2f7b8af3508b5419" providerId="Windows Live" clId="Web-{A4CDCB00-9254-4C61-9FF3-2D3C817EBB0A}" dt="2024-12-01T13:56:11.687" v="1"/>
          <ac:spMkLst>
            <pc:docMk/>
            <pc:sldMk cId="191619619" sldId="262"/>
            <ac:spMk id="2" creationId="{CB17BA53-F859-067D-BB13-583DCC88D8C3}"/>
          </ac:spMkLst>
        </pc:spChg>
        <pc:graphicFrameChg chg="mod ord">
          <ac:chgData name="ILAKKIYAN A V" userId="2f7b8af3508b5419" providerId="Windows Live" clId="Web-{A4CDCB00-9254-4C61-9FF3-2D3C817EBB0A}" dt="2024-12-01T13:56:11.687" v="1"/>
          <ac:graphicFrameMkLst>
            <pc:docMk/>
            <pc:sldMk cId="191619619" sldId="262"/>
            <ac:graphicFrameMk id="5" creationId="{F9EACBC6-0D1A-595B-DE11-F494831A0586}"/>
          </ac:graphicFrameMkLst>
        </pc:graphicFrameChg>
      </pc:sldChg>
      <pc:sldChg chg="modSp mod modClrScheme chgLayout">
        <pc:chgData name="ILAKKIYAN A V" userId="2f7b8af3508b5419" providerId="Windows Live" clId="Web-{A4CDCB00-9254-4C61-9FF3-2D3C817EBB0A}" dt="2024-12-01T13:56:11.687" v="1"/>
        <pc:sldMkLst>
          <pc:docMk/>
          <pc:sldMk cId="196592877" sldId="263"/>
        </pc:sldMkLst>
        <pc:spChg chg="mod ord">
          <ac:chgData name="ILAKKIYAN A V" userId="2f7b8af3508b5419" providerId="Windows Live" clId="Web-{A4CDCB00-9254-4C61-9FF3-2D3C817EBB0A}" dt="2024-12-01T13:56:11.687" v="1"/>
          <ac:spMkLst>
            <pc:docMk/>
            <pc:sldMk cId="196592877" sldId="263"/>
            <ac:spMk id="2" creationId="{D28AB864-9405-B427-6D00-7430DFE129F5}"/>
          </ac:spMkLst>
        </pc:spChg>
        <pc:graphicFrameChg chg="mod ord">
          <ac:chgData name="ILAKKIYAN A V" userId="2f7b8af3508b5419" providerId="Windows Live" clId="Web-{A4CDCB00-9254-4C61-9FF3-2D3C817EBB0A}" dt="2024-12-01T13:56:11.687" v="1"/>
          <ac:graphicFrameMkLst>
            <pc:docMk/>
            <pc:sldMk cId="196592877" sldId="263"/>
            <ac:graphicFrameMk id="5" creationId="{DF4097FA-ED3E-C0B9-BEBE-A709F1E76A72}"/>
          </ac:graphicFrameMkLst>
        </pc:graphicFrameChg>
      </pc:sldChg>
      <pc:sldChg chg="addSp delSp modSp new mod setBg setClrOvrMap">
        <pc:chgData name="ILAKKIYAN A V" userId="2f7b8af3508b5419" providerId="Windows Live" clId="Web-{A4CDCB00-9254-4C61-9FF3-2D3C817EBB0A}" dt="2024-12-01T14:00:38.415" v="68" actId="20577"/>
        <pc:sldMkLst>
          <pc:docMk/>
          <pc:sldMk cId="2261810751" sldId="264"/>
        </pc:sldMkLst>
        <pc:spChg chg="mod">
          <ac:chgData name="ILAKKIYAN A V" userId="2f7b8af3508b5419" providerId="Windows Live" clId="Web-{A4CDCB00-9254-4C61-9FF3-2D3C817EBB0A}" dt="2024-12-01T14:00:28.524" v="66"/>
          <ac:spMkLst>
            <pc:docMk/>
            <pc:sldMk cId="2261810751" sldId="264"/>
            <ac:spMk id="2" creationId="{0E33B8E3-1ACE-58BB-3A0F-6415F37F844D}"/>
          </ac:spMkLst>
        </pc:spChg>
        <pc:spChg chg="mod">
          <ac:chgData name="ILAKKIYAN A V" userId="2f7b8af3508b5419" providerId="Windows Live" clId="Web-{A4CDCB00-9254-4C61-9FF3-2D3C817EBB0A}" dt="2024-12-01T14:00:38.415" v="68" actId="20577"/>
          <ac:spMkLst>
            <pc:docMk/>
            <pc:sldMk cId="2261810751" sldId="264"/>
            <ac:spMk id="3" creationId="{88312A13-DBF3-6DAE-29AA-04F9A5E267E4}"/>
          </ac:spMkLst>
        </pc:spChg>
        <pc:spChg chg="add del">
          <ac:chgData name="ILAKKIYAN A V" userId="2f7b8af3508b5419" providerId="Windows Live" clId="Web-{A4CDCB00-9254-4C61-9FF3-2D3C817EBB0A}" dt="2024-12-01T14:00:28.524" v="66"/>
          <ac:spMkLst>
            <pc:docMk/>
            <pc:sldMk cId="2261810751" sldId="264"/>
            <ac:spMk id="8" creationId="{74CD14DB-BB81-479F-A1FC-1C75640E9F84}"/>
          </ac:spMkLst>
        </pc:spChg>
        <pc:spChg chg="add del">
          <ac:chgData name="ILAKKIYAN A V" userId="2f7b8af3508b5419" providerId="Windows Live" clId="Web-{A4CDCB00-9254-4C61-9FF3-2D3C817EBB0A}" dt="2024-12-01T14:00:28.524" v="66"/>
          <ac:spMkLst>
            <pc:docMk/>
            <pc:sldMk cId="2261810751" sldId="264"/>
            <ac:spMk id="10" creationId="{C943A91B-7CA7-4592-A975-73B1BF8C4C74}"/>
          </ac:spMkLst>
        </pc:spChg>
        <pc:spChg chg="add del">
          <ac:chgData name="ILAKKIYAN A V" userId="2f7b8af3508b5419" providerId="Windows Live" clId="Web-{A4CDCB00-9254-4C61-9FF3-2D3C817EBB0A}" dt="2024-12-01T14:00:28.524" v="66"/>
          <ac:spMkLst>
            <pc:docMk/>
            <pc:sldMk cId="2261810751" sldId="264"/>
            <ac:spMk id="12" creationId="{EC471314-E46A-414B-8D91-74880E84F187}"/>
          </ac:spMkLst>
        </pc:spChg>
        <pc:spChg chg="add del">
          <ac:chgData name="ILAKKIYAN A V" userId="2f7b8af3508b5419" providerId="Windows Live" clId="Web-{A4CDCB00-9254-4C61-9FF3-2D3C817EBB0A}" dt="2024-12-01T14:00:28.524" v="66"/>
          <ac:spMkLst>
            <pc:docMk/>
            <pc:sldMk cId="2261810751" sldId="264"/>
            <ac:spMk id="14" creationId="{6A681326-1C9D-44A3-A627-3871BDAE4127}"/>
          </ac:spMkLst>
        </pc:spChg>
        <pc:spChg chg="add">
          <ac:chgData name="ILAKKIYAN A V" userId="2f7b8af3508b5419" providerId="Windows Live" clId="Web-{A4CDCB00-9254-4C61-9FF3-2D3C817EBB0A}" dt="2024-12-01T14:00:28.524" v="66"/>
          <ac:spMkLst>
            <pc:docMk/>
            <pc:sldMk cId="2261810751" sldId="264"/>
            <ac:spMk id="19" creationId="{052BEFF1-896C-45B1-B02C-96A6A1BC389A}"/>
          </ac:spMkLst>
        </pc:spChg>
        <pc:spChg chg="add">
          <ac:chgData name="ILAKKIYAN A V" userId="2f7b8af3508b5419" providerId="Windows Live" clId="Web-{A4CDCB00-9254-4C61-9FF3-2D3C817EBB0A}" dt="2024-12-01T14:00:28.524" v="66"/>
          <ac:spMkLst>
            <pc:docMk/>
            <pc:sldMk cId="2261810751" sldId="264"/>
            <ac:spMk id="21" creationId="{BB237A14-61B1-4C00-A670-5D8D68A8668E}"/>
          </ac:spMkLst>
        </pc:spChg>
        <pc:spChg chg="add">
          <ac:chgData name="ILAKKIYAN A V" userId="2f7b8af3508b5419" providerId="Windows Live" clId="Web-{A4CDCB00-9254-4C61-9FF3-2D3C817EBB0A}" dt="2024-12-01T14:00:28.524" v="66"/>
          <ac:spMkLst>
            <pc:docMk/>
            <pc:sldMk cId="2261810751" sldId="264"/>
            <ac:spMk id="23" creationId="{8598F259-6F54-47A3-8D13-1603D786A328}"/>
          </ac:spMkLst>
        </pc:spChg>
        <pc:spChg chg="add">
          <ac:chgData name="ILAKKIYAN A V" userId="2f7b8af3508b5419" providerId="Windows Live" clId="Web-{A4CDCB00-9254-4C61-9FF3-2D3C817EBB0A}" dt="2024-12-01T14:00:28.524" v="66"/>
          <ac:spMkLst>
            <pc:docMk/>
            <pc:sldMk cId="2261810751" sldId="264"/>
            <ac:spMk id="25" creationId="{0BA768A8-4FED-4ED8-9E46-6BE72188ECD2}"/>
          </ac:spMkLst>
        </pc:spChg>
      </pc:sldChg>
      <pc:sldChg chg="addSp delSp modSp new mod setBg setClrOvrMap">
        <pc:chgData name="ILAKKIYAN A V" userId="2f7b8af3508b5419" providerId="Windows Live" clId="Web-{A4CDCB00-9254-4C61-9FF3-2D3C817EBB0A}" dt="2024-12-01T14:01:04.322" v="73" actId="20577"/>
        <pc:sldMkLst>
          <pc:docMk/>
          <pc:sldMk cId="1501867898" sldId="265"/>
        </pc:sldMkLst>
        <pc:spChg chg="mod">
          <ac:chgData name="ILAKKIYAN A V" userId="2f7b8af3508b5419" providerId="Windows Live" clId="Web-{A4CDCB00-9254-4C61-9FF3-2D3C817EBB0A}" dt="2024-12-01T14:01:04.322" v="73" actId="20577"/>
          <ac:spMkLst>
            <pc:docMk/>
            <pc:sldMk cId="1501867898" sldId="265"/>
            <ac:spMk id="2" creationId="{89B74B1B-A2CA-7364-D880-2B106FA35A86}"/>
          </ac:spMkLst>
        </pc:spChg>
        <pc:spChg chg="mod">
          <ac:chgData name="ILAKKIYAN A V" userId="2f7b8af3508b5419" providerId="Windows Live" clId="Web-{A4CDCB00-9254-4C61-9FF3-2D3C817EBB0A}" dt="2024-12-01T14:00:52.134" v="71"/>
          <ac:spMkLst>
            <pc:docMk/>
            <pc:sldMk cId="1501867898" sldId="265"/>
            <ac:spMk id="3" creationId="{6A7232A0-523F-E128-DDE0-984584B84024}"/>
          </ac:spMkLst>
        </pc:spChg>
        <pc:spChg chg="add del">
          <ac:chgData name="ILAKKIYAN A V" userId="2f7b8af3508b5419" providerId="Windows Live" clId="Web-{A4CDCB00-9254-4C61-9FF3-2D3C817EBB0A}" dt="2024-12-01T14:00:52.118" v="70"/>
          <ac:spMkLst>
            <pc:docMk/>
            <pc:sldMk cId="1501867898" sldId="265"/>
            <ac:spMk id="8" creationId="{74171A0C-99A8-498E-9F1F-86C734DB8FD8}"/>
          </ac:spMkLst>
        </pc:spChg>
        <pc:spChg chg="add del">
          <ac:chgData name="ILAKKIYAN A V" userId="2f7b8af3508b5419" providerId="Windows Live" clId="Web-{A4CDCB00-9254-4C61-9FF3-2D3C817EBB0A}" dt="2024-12-01T14:00:52.118" v="70"/>
          <ac:spMkLst>
            <pc:docMk/>
            <pc:sldMk cId="1501867898" sldId="265"/>
            <ac:spMk id="10" creationId="{270BDA80-627C-422A-AFFD-B7F1DC0F7734}"/>
          </ac:spMkLst>
        </pc:spChg>
        <pc:spChg chg="add">
          <ac:chgData name="ILAKKIYAN A V" userId="2f7b8af3508b5419" providerId="Windows Live" clId="Web-{A4CDCB00-9254-4C61-9FF3-2D3C817EBB0A}" dt="2024-12-01T14:00:52.134" v="71"/>
          <ac:spMkLst>
            <pc:docMk/>
            <pc:sldMk cId="1501867898" sldId="265"/>
            <ac:spMk id="12" creationId="{8598F259-6F54-47A3-8D13-1603D786A328}"/>
          </ac:spMkLst>
        </pc:spChg>
        <pc:spChg chg="add">
          <ac:chgData name="ILAKKIYAN A V" userId="2f7b8af3508b5419" providerId="Windows Live" clId="Web-{A4CDCB00-9254-4C61-9FF3-2D3C817EBB0A}" dt="2024-12-01T14:00:52.134" v="71"/>
          <ac:spMkLst>
            <pc:docMk/>
            <pc:sldMk cId="1501867898" sldId="265"/>
            <ac:spMk id="13" creationId="{052BEFF1-896C-45B1-B02C-96A6A1BC389A}"/>
          </ac:spMkLst>
        </pc:spChg>
        <pc:spChg chg="add">
          <ac:chgData name="ILAKKIYAN A V" userId="2f7b8af3508b5419" providerId="Windows Live" clId="Web-{A4CDCB00-9254-4C61-9FF3-2D3C817EBB0A}" dt="2024-12-01T14:00:52.134" v="71"/>
          <ac:spMkLst>
            <pc:docMk/>
            <pc:sldMk cId="1501867898" sldId="265"/>
            <ac:spMk id="14" creationId="{0BA768A8-4FED-4ED8-9E46-6BE72188ECD2}"/>
          </ac:spMkLst>
        </pc:spChg>
        <pc:spChg chg="add">
          <ac:chgData name="ILAKKIYAN A V" userId="2f7b8af3508b5419" providerId="Windows Live" clId="Web-{A4CDCB00-9254-4C61-9FF3-2D3C817EBB0A}" dt="2024-12-01T14:00:52.134" v="71"/>
          <ac:spMkLst>
            <pc:docMk/>
            <pc:sldMk cId="1501867898" sldId="265"/>
            <ac:spMk id="15" creationId="{BB237A14-61B1-4C00-A670-5D8D68A8668E}"/>
          </ac:spMkLst>
        </pc:spChg>
      </pc:sldChg>
      <pc:sldChg chg="addSp modSp new mod setBg setClrOvrMap">
        <pc:chgData name="ILAKKIYAN A V" userId="2f7b8af3508b5419" providerId="Windows Live" clId="Web-{A4CDCB00-9254-4C61-9FF3-2D3C817EBB0A}" dt="2024-12-01T14:00:55.853" v="72"/>
        <pc:sldMkLst>
          <pc:docMk/>
          <pc:sldMk cId="1458359114" sldId="266"/>
        </pc:sldMkLst>
        <pc:spChg chg="mod">
          <ac:chgData name="ILAKKIYAN A V" userId="2f7b8af3508b5419" providerId="Windows Live" clId="Web-{A4CDCB00-9254-4C61-9FF3-2D3C817EBB0A}" dt="2024-12-01T14:00:55.853" v="72"/>
          <ac:spMkLst>
            <pc:docMk/>
            <pc:sldMk cId="1458359114" sldId="266"/>
            <ac:spMk id="2" creationId="{F7B2D566-B7E3-57BE-A686-C766355459CD}"/>
          </ac:spMkLst>
        </pc:spChg>
        <pc:spChg chg="mod">
          <ac:chgData name="ILAKKIYAN A V" userId="2f7b8af3508b5419" providerId="Windows Live" clId="Web-{A4CDCB00-9254-4C61-9FF3-2D3C817EBB0A}" dt="2024-12-01T14:00:55.853" v="72"/>
          <ac:spMkLst>
            <pc:docMk/>
            <pc:sldMk cId="1458359114" sldId="266"/>
            <ac:spMk id="3" creationId="{86A3A5B9-6B71-A31A-7DB0-8B6AE1F7B267}"/>
          </ac:spMkLst>
        </pc:spChg>
        <pc:spChg chg="add">
          <ac:chgData name="ILAKKIYAN A V" userId="2f7b8af3508b5419" providerId="Windows Live" clId="Web-{A4CDCB00-9254-4C61-9FF3-2D3C817EBB0A}" dt="2024-12-01T14:00:55.853" v="72"/>
          <ac:spMkLst>
            <pc:docMk/>
            <pc:sldMk cId="1458359114" sldId="266"/>
            <ac:spMk id="8" creationId="{052BEFF1-896C-45B1-B02C-96A6A1BC389A}"/>
          </ac:spMkLst>
        </pc:spChg>
        <pc:spChg chg="add">
          <ac:chgData name="ILAKKIYAN A V" userId="2f7b8af3508b5419" providerId="Windows Live" clId="Web-{A4CDCB00-9254-4C61-9FF3-2D3C817EBB0A}" dt="2024-12-01T14:00:55.853" v="72"/>
          <ac:spMkLst>
            <pc:docMk/>
            <pc:sldMk cId="1458359114" sldId="266"/>
            <ac:spMk id="10" creationId="{BB237A14-61B1-4C00-A670-5D8D68A8668E}"/>
          </ac:spMkLst>
        </pc:spChg>
        <pc:spChg chg="add">
          <ac:chgData name="ILAKKIYAN A V" userId="2f7b8af3508b5419" providerId="Windows Live" clId="Web-{A4CDCB00-9254-4C61-9FF3-2D3C817EBB0A}" dt="2024-12-01T14:00:55.853" v="72"/>
          <ac:spMkLst>
            <pc:docMk/>
            <pc:sldMk cId="1458359114" sldId="266"/>
            <ac:spMk id="12" creationId="{8598F259-6F54-47A3-8D13-1603D786A328}"/>
          </ac:spMkLst>
        </pc:spChg>
        <pc:spChg chg="add">
          <ac:chgData name="ILAKKIYAN A V" userId="2f7b8af3508b5419" providerId="Windows Live" clId="Web-{A4CDCB00-9254-4C61-9FF3-2D3C817EBB0A}" dt="2024-12-01T14:00:55.853" v="72"/>
          <ac:spMkLst>
            <pc:docMk/>
            <pc:sldMk cId="1458359114" sldId="266"/>
            <ac:spMk id="14" creationId="{0BA768A8-4FED-4ED8-9E46-6BE72188ECD2}"/>
          </ac:spMkLst>
        </pc:spChg>
      </pc:sldChg>
      <pc:sldMasterChg chg="add del addSldLayout delSldLayout">
        <pc:chgData name="ILAKKIYAN A V" userId="2f7b8af3508b5419" providerId="Windows Live" clId="Web-{A4CDCB00-9254-4C61-9FF3-2D3C817EBB0A}" dt="2024-12-01T13:56:11.687" v="1"/>
        <pc:sldMasterMkLst>
          <pc:docMk/>
          <pc:sldMasterMk cId="3793609321" sldId="2147483744"/>
        </pc:sldMasterMkLst>
        <pc:sldLayoutChg chg="add del">
          <pc:chgData name="ILAKKIYAN A V" userId="2f7b8af3508b5419" providerId="Windows Live" clId="Web-{A4CDCB00-9254-4C61-9FF3-2D3C817EBB0A}" dt="2024-12-01T13:56:11.687" v="1"/>
          <pc:sldLayoutMkLst>
            <pc:docMk/>
            <pc:sldMasterMk cId="3793609321" sldId="2147483744"/>
            <pc:sldLayoutMk cId="829396111" sldId="2147483745"/>
          </pc:sldLayoutMkLst>
        </pc:sldLayoutChg>
        <pc:sldLayoutChg chg="add del">
          <pc:chgData name="ILAKKIYAN A V" userId="2f7b8af3508b5419" providerId="Windows Live" clId="Web-{A4CDCB00-9254-4C61-9FF3-2D3C817EBB0A}" dt="2024-12-01T13:56:11.687" v="1"/>
          <pc:sldLayoutMkLst>
            <pc:docMk/>
            <pc:sldMasterMk cId="3793609321" sldId="2147483744"/>
            <pc:sldLayoutMk cId="1914328677" sldId="2147483746"/>
          </pc:sldLayoutMkLst>
        </pc:sldLayoutChg>
        <pc:sldLayoutChg chg="add del">
          <pc:chgData name="ILAKKIYAN A V" userId="2f7b8af3508b5419" providerId="Windows Live" clId="Web-{A4CDCB00-9254-4C61-9FF3-2D3C817EBB0A}" dt="2024-12-01T13:56:11.687" v="1"/>
          <pc:sldLayoutMkLst>
            <pc:docMk/>
            <pc:sldMasterMk cId="3793609321" sldId="2147483744"/>
            <pc:sldLayoutMk cId="704319175" sldId="2147483747"/>
          </pc:sldLayoutMkLst>
        </pc:sldLayoutChg>
        <pc:sldLayoutChg chg="add del">
          <pc:chgData name="ILAKKIYAN A V" userId="2f7b8af3508b5419" providerId="Windows Live" clId="Web-{A4CDCB00-9254-4C61-9FF3-2D3C817EBB0A}" dt="2024-12-01T13:56:11.687" v="1"/>
          <pc:sldLayoutMkLst>
            <pc:docMk/>
            <pc:sldMasterMk cId="3793609321" sldId="2147483744"/>
            <pc:sldLayoutMk cId="1786438865" sldId="2147483748"/>
          </pc:sldLayoutMkLst>
        </pc:sldLayoutChg>
        <pc:sldLayoutChg chg="add del">
          <pc:chgData name="ILAKKIYAN A V" userId="2f7b8af3508b5419" providerId="Windows Live" clId="Web-{A4CDCB00-9254-4C61-9FF3-2D3C817EBB0A}" dt="2024-12-01T13:56:11.687" v="1"/>
          <pc:sldLayoutMkLst>
            <pc:docMk/>
            <pc:sldMasterMk cId="3793609321" sldId="2147483744"/>
            <pc:sldLayoutMk cId="1666696718" sldId="2147483749"/>
          </pc:sldLayoutMkLst>
        </pc:sldLayoutChg>
        <pc:sldLayoutChg chg="add del">
          <pc:chgData name="ILAKKIYAN A V" userId="2f7b8af3508b5419" providerId="Windows Live" clId="Web-{A4CDCB00-9254-4C61-9FF3-2D3C817EBB0A}" dt="2024-12-01T13:56:11.687" v="1"/>
          <pc:sldLayoutMkLst>
            <pc:docMk/>
            <pc:sldMasterMk cId="3793609321" sldId="2147483744"/>
            <pc:sldLayoutMk cId="3381415163" sldId="2147483750"/>
          </pc:sldLayoutMkLst>
        </pc:sldLayoutChg>
        <pc:sldLayoutChg chg="add del">
          <pc:chgData name="ILAKKIYAN A V" userId="2f7b8af3508b5419" providerId="Windows Live" clId="Web-{A4CDCB00-9254-4C61-9FF3-2D3C817EBB0A}" dt="2024-12-01T13:56:11.687" v="1"/>
          <pc:sldLayoutMkLst>
            <pc:docMk/>
            <pc:sldMasterMk cId="3793609321" sldId="2147483744"/>
            <pc:sldLayoutMk cId="4228207468" sldId="2147483751"/>
          </pc:sldLayoutMkLst>
        </pc:sldLayoutChg>
        <pc:sldLayoutChg chg="add del">
          <pc:chgData name="ILAKKIYAN A V" userId="2f7b8af3508b5419" providerId="Windows Live" clId="Web-{A4CDCB00-9254-4C61-9FF3-2D3C817EBB0A}" dt="2024-12-01T13:56:11.687" v="1"/>
          <pc:sldLayoutMkLst>
            <pc:docMk/>
            <pc:sldMasterMk cId="3793609321" sldId="2147483744"/>
            <pc:sldLayoutMk cId="3861063594" sldId="2147483752"/>
          </pc:sldLayoutMkLst>
        </pc:sldLayoutChg>
        <pc:sldLayoutChg chg="add del">
          <pc:chgData name="ILAKKIYAN A V" userId="2f7b8af3508b5419" providerId="Windows Live" clId="Web-{A4CDCB00-9254-4C61-9FF3-2D3C817EBB0A}" dt="2024-12-01T13:56:11.687" v="1"/>
          <pc:sldLayoutMkLst>
            <pc:docMk/>
            <pc:sldMasterMk cId="3793609321" sldId="2147483744"/>
            <pc:sldLayoutMk cId="120191596" sldId="2147483753"/>
          </pc:sldLayoutMkLst>
        </pc:sldLayoutChg>
        <pc:sldLayoutChg chg="add del">
          <pc:chgData name="ILAKKIYAN A V" userId="2f7b8af3508b5419" providerId="Windows Live" clId="Web-{A4CDCB00-9254-4C61-9FF3-2D3C817EBB0A}" dt="2024-12-01T13:56:11.687" v="1"/>
          <pc:sldLayoutMkLst>
            <pc:docMk/>
            <pc:sldMasterMk cId="3793609321" sldId="2147483744"/>
            <pc:sldLayoutMk cId="1141087322" sldId="2147483754"/>
          </pc:sldLayoutMkLst>
        </pc:sldLayoutChg>
        <pc:sldLayoutChg chg="add del">
          <pc:chgData name="ILAKKIYAN A V" userId="2f7b8af3508b5419" providerId="Windows Live" clId="Web-{A4CDCB00-9254-4C61-9FF3-2D3C817EBB0A}" dt="2024-12-01T13:56:11.687" v="1"/>
          <pc:sldLayoutMkLst>
            <pc:docMk/>
            <pc:sldMasterMk cId="3793609321" sldId="2147483744"/>
            <pc:sldLayoutMk cId="2583498512" sldId="2147483755"/>
          </pc:sldLayoutMkLst>
        </pc:sldLayoutChg>
        <pc:sldLayoutChg chg="add del">
          <pc:chgData name="ILAKKIYAN A V" userId="2f7b8af3508b5419" providerId="Windows Live" clId="Web-{A4CDCB00-9254-4C61-9FF3-2D3C817EBB0A}" dt="2024-12-01T13:56:11.687" v="1"/>
          <pc:sldLayoutMkLst>
            <pc:docMk/>
            <pc:sldMasterMk cId="3793609321" sldId="2147483744"/>
            <pc:sldLayoutMk cId="2905399822" sldId="2147483756"/>
          </pc:sldLayoutMkLst>
        </pc:sldLayoutChg>
        <pc:sldLayoutChg chg="add del">
          <pc:chgData name="ILAKKIYAN A V" userId="2f7b8af3508b5419" providerId="Windows Live" clId="Web-{A4CDCB00-9254-4C61-9FF3-2D3C817EBB0A}" dt="2024-12-01T13:56:11.687" v="1"/>
          <pc:sldLayoutMkLst>
            <pc:docMk/>
            <pc:sldMasterMk cId="3793609321" sldId="2147483744"/>
            <pc:sldLayoutMk cId="1695914352" sldId="2147483757"/>
          </pc:sldLayoutMkLst>
        </pc:sldLayoutChg>
        <pc:sldLayoutChg chg="add del">
          <pc:chgData name="ILAKKIYAN A V" userId="2f7b8af3508b5419" providerId="Windows Live" clId="Web-{A4CDCB00-9254-4C61-9FF3-2D3C817EBB0A}" dt="2024-12-01T13:56:11.687" v="1"/>
          <pc:sldLayoutMkLst>
            <pc:docMk/>
            <pc:sldMasterMk cId="3793609321" sldId="2147483744"/>
            <pc:sldLayoutMk cId="3737949797" sldId="2147483758"/>
          </pc:sldLayoutMkLst>
        </pc:sldLayoutChg>
        <pc:sldLayoutChg chg="add del">
          <pc:chgData name="ILAKKIYAN A V" userId="2f7b8af3508b5419" providerId="Windows Live" clId="Web-{A4CDCB00-9254-4C61-9FF3-2D3C817EBB0A}" dt="2024-12-01T13:56:11.687" v="1"/>
          <pc:sldLayoutMkLst>
            <pc:docMk/>
            <pc:sldMasterMk cId="3793609321" sldId="2147483744"/>
            <pc:sldLayoutMk cId="3715938355" sldId="2147483759"/>
          </pc:sldLayoutMkLst>
        </pc:sldLayoutChg>
        <pc:sldLayoutChg chg="add del">
          <pc:chgData name="ILAKKIYAN A V" userId="2f7b8af3508b5419" providerId="Windows Live" clId="Web-{A4CDCB00-9254-4C61-9FF3-2D3C817EBB0A}" dt="2024-12-01T13:56:11.687" v="1"/>
          <pc:sldLayoutMkLst>
            <pc:docMk/>
            <pc:sldMasterMk cId="3793609321" sldId="2147483744"/>
            <pc:sldLayoutMk cId="1173108776" sldId="2147483760"/>
          </pc:sldLayoutMkLst>
        </pc:sldLayoutChg>
        <pc:sldLayoutChg chg="add del">
          <pc:chgData name="ILAKKIYAN A V" userId="2f7b8af3508b5419" providerId="Windows Live" clId="Web-{A4CDCB00-9254-4C61-9FF3-2D3C817EBB0A}" dt="2024-12-01T13:56:11.687" v="1"/>
          <pc:sldLayoutMkLst>
            <pc:docMk/>
            <pc:sldMasterMk cId="3793609321" sldId="2147483744"/>
            <pc:sldLayoutMk cId="920030501" sldId="2147483761"/>
          </pc:sldLayoutMkLst>
        </pc:sldLayoutChg>
      </pc:sldMasterChg>
      <pc:sldMasterChg chg="add del addSldLayout delSldLayout modSldLayout">
        <pc:chgData name="ILAKKIYAN A V" userId="2f7b8af3508b5419" providerId="Windows Live" clId="Web-{A4CDCB00-9254-4C61-9FF3-2D3C817EBB0A}" dt="2024-12-01T13:56:11.687" v="1"/>
        <pc:sldMasterMkLst>
          <pc:docMk/>
          <pc:sldMasterMk cId="475310763" sldId="2147483762"/>
        </pc:sldMasterMkLst>
        <pc:sldLayoutChg chg="add del mod replId">
          <pc:chgData name="ILAKKIYAN A V" userId="2f7b8af3508b5419" providerId="Windows Live" clId="Web-{A4CDCB00-9254-4C61-9FF3-2D3C817EBB0A}" dt="2024-12-01T13:56:11.687" v="1"/>
          <pc:sldLayoutMkLst>
            <pc:docMk/>
            <pc:sldMasterMk cId="475310763" sldId="2147483762"/>
            <pc:sldLayoutMk cId="2919573871" sldId="2147483763"/>
          </pc:sldLayoutMkLst>
        </pc:sldLayoutChg>
        <pc:sldLayoutChg chg="add del mod replId">
          <pc:chgData name="ILAKKIYAN A V" userId="2f7b8af3508b5419" providerId="Windows Live" clId="Web-{A4CDCB00-9254-4C61-9FF3-2D3C817EBB0A}" dt="2024-12-01T13:56:11.687" v="1"/>
          <pc:sldLayoutMkLst>
            <pc:docMk/>
            <pc:sldMasterMk cId="475310763" sldId="2147483762"/>
            <pc:sldLayoutMk cId="4209388237" sldId="2147483764"/>
          </pc:sldLayoutMkLst>
        </pc:sldLayoutChg>
        <pc:sldLayoutChg chg="add del mod replId">
          <pc:chgData name="ILAKKIYAN A V" userId="2f7b8af3508b5419" providerId="Windows Live" clId="Web-{A4CDCB00-9254-4C61-9FF3-2D3C817EBB0A}" dt="2024-12-01T13:56:11.687" v="1"/>
          <pc:sldLayoutMkLst>
            <pc:docMk/>
            <pc:sldMasterMk cId="475310763" sldId="2147483762"/>
            <pc:sldLayoutMk cId="661271753" sldId="2147483765"/>
          </pc:sldLayoutMkLst>
        </pc:sldLayoutChg>
        <pc:sldLayoutChg chg="add del mod replId">
          <pc:chgData name="ILAKKIYAN A V" userId="2f7b8af3508b5419" providerId="Windows Live" clId="Web-{A4CDCB00-9254-4C61-9FF3-2D3C817EBB0A}" dt="2024-12-01T13:56:11.687" v="1"/>
          <pc:sldLayoutMkLst>
            <pc:docMk/>
            <pc:sldMasterMk cId="475310763" sldId="2147483762"/>
            <pc:sldLayoutMk cId="3094470680" sldId="2147483766"/>
          </pc:sldLayoutMkLst>
        </pc:sldLayoutChg>
        <pc:sldLayoutChg chg="add del mod replId">
          <pc:chgData name="ILAKKIYAN A V" userId="2f7b8af3508b5419" providerId="Windows Live" clId="Web-{A4CDCB00-9254-4C61-9FF3-2D3C817EBB0A}" dt="2024-12-01T13:56:11.687" v="1"/>
          <pc:sldLayoutMkLst>
            <pc:docMk/>
            <pc:sldMasterMk cId="475310763" sldId="2147483762"/>
            <pc:sldLayoutMk cId="3072307644" sldId="2147483767"/>
          </pc:sldLayoutMkLst>
        </pc:sldLayoutChg>
        <pc:sldLayoutChg chg="add del mod replId">
          <pc:chgData name="ILAKKIYAN A V" userId="2f7b8af3508b5419" providerId="Windows Live" clId="Web-{A4CDCB00-9254-4C61-9FF3-2D3C817EBB0A}" dt="2024-12-01T13:56:11.687" v="1"/>
          <pc:sldLayoutMkLst>
            <pc:docMk/>
            <pc:sldMasterMk cId="475310763" sldId="2147483762"/>
            <pc:sldLayoutMk cId="3076197063" sldId="2147483768"/>
          </pc:sldLayoutMkLst>
        </pc:sldLayoutChg>
        <pc:sldLayoutChg chg="add del mod replId">
          <pc:chgData name="ILAKKIYAN A V" userId="2f7b8af3508b5419" providerId="Windows Live" clId="Web-{A4CDCB00-9254-4C61-9FF3-2D3C817EBB0A}" dt="2024-12-01T13:56:11.687" v="1"/>
          <pc:sldLayoutMkLst>
            <pc:docMk/>
            <pc:sldMasterMk cId="475310763" sldId="2147483762"/>
            <pc:sldLayoutMk cId="2677773671" sldId="2147483769"/>
          </pc:sldLayoutMkLst>
        </pc:sldLayoutChg>
        <pc:sldLayoutChg chg="add del mod replId">
          <pc:chgData name="ILAKKIYAN A V" userId="2f7b8af3508b5419" providerId="Windows Live" clId="Web-{A4CDCB00-9254-4C61-9FF3-2D3C817EBB0A}" dt="2024-12-01T13:56:11.687" v="1"/>
          <pc:sldLayoutMkLst>
            <pc:docMk/>
            <pc:sldMasterMk cId="475310763" sldId="2147483762"/>
            <pc:sldLayoutMk cId="2847157433" sldId="2147483770"/>
          </pc:sldLayoutMkLst>
        </pc:sldLayoutChg>
        <pc:sldLayoutChg chg="add del mod replId">
          <pc:chgData name="ILAKKIYAN A V" userId="2f7b8af3508b5419" providerId="Windows Live" clId="Web-{A4CDCB00-9254-4C61-9FF3-2D3C817EBB0A}" dt="2024-12-01T13:56:11.687" v="1"/>
          <pc:sldLayoutMkLst>
            <pc:docMk/>
            <pc:sldMasterMk cId="475310763" sldId="2147483762"/>
            <pc:sldLayoutMk cId="702982326" sldId="2147483771"/>
          </pc:sldLayoutMkLst>
        </pc:sldLayoutChg>
        <pc:sldLayoutChg chg="add del mod replId">
          <pc:chgData name="ILAKKIYAN A V" userId="2f7b8af3508b5419" providerId="Windows Live" clId="Web-{A4CDCB00-9254-4C61-9FF3-2D3C817EBB0A}" dt="2024-12-01T13:56:11.687" v="1"/>
          <pc:sldLayoutMkLst>
            <pc:docMk/>
            <pc:sldMasterMk cId="475310763" sldId="2147483762"/>
            <pc:sldLayoutMk cId="978823522" sldId="2147483772"/>
          </pc:sldLayoutMkLst>
        </pc:sldLayoutChg>
        <pc:sldLayoutChg chg="add del mod replId">
          <pc:chgData name="ILAKKIYAN A V" userId="2f7b8af3508b5419" providerId="Windows Live" clId="Web-{A4CDCB00-9254-4C61-9FF3-2D3C817EBB0A}" dt="2024-12-01T13:56:11.687" v="1"/>
          <pc:sldLayoutMkLst>
            <pc:docMk/>
            <pc:sldMasterMk cId="475310763" sldId="2147483762"/>
            <pc:sldLayoutMk cId="2430181077" sldId="2147483773"/>
          </pc:sldLayoutMkLst>
        </pc:sldLayoutChg>
        <pc:sldLayoutChg chg="add del mod replId">
          <pc:chgData name="ILAKKIYAN A V" userId="2f7b8af3508b5419" providerId="Windows Live" clId="Web-{A4CDCB00-9254-4C61-9FF3-2D3C817EBB0A}" dt="2024-12-01T13:56:11.687" v="1"/>
          <pc:sldLayoutMkLst>
            <pc:docMk/>
            <pc:sldMasterMk cId="475310763" sldId="2147483762"/>
            <pc:sldLayoutMk cId="2461516447" sldId="2147483774"/>
          </pc:sldLayoutMkLst>
        </pc:sldLayoutChg>
        <pc:sldLayoutChg chg="add del mod replId">
          <pc:chgData name="ILAKKIYAN A V" userId="2f7b8af3508b5419" providerId="Windows Live" clId="Web-{A4CDCB00-9254-4C61-9FF3-2D3C817EBB0A}" dt="2024-12-01T13:56:11.687" v="1"/>
          <pc:sldLayoutMkLst>
            <pc:docMk/>
            <pc:sldMasterMk cId="475310763" sldId="2147483762"/>
            <pc:sldLayoutMk cId="916060849" sldId="2147483775"/>
          </pc:sldLayoutMkLst>
        </pc:sldLayoutChg>
        <pc:sldLayoutChg chg="add del mod replId">
          <pc:chgData name="ILAKKIYAN A V" userId="2f7b8af3508b5419" providerId="Windows Live" clId="Web-{A4CDCB00-9254-4C61-9FF3-2D3C817EBB0A}" dt="2024-12-01T13:56:11.687" v="1"/>
          <pc:sldLayoutMkLst>
            <pc:docMk/>
            <pc:sldMasterMk cId="475310763" sldId="2147483762"/>
            <pc:sldLayoutMk cId="1636443100" sldId="2147483776"/>
          </pc:sldLayoutMkLst>
        </pc:sldLayoutChg>
        <pc:sldLayoutChg chg="add del mod replId">
          <pc:chgData name="ILAKKIYAN A V" userId="2f7b8af3508b5419" providerId="Windows Live" clId="Web-{A4CDCB00-9254-4C61-9FF3-2D3C817EBB0A}" dt="2024-12-01T13:56:11.687" v="1"/>
          <pc:sldLayoutMkLst>
            <pc:docMk/>
            <pc:sldMasterMk cId="475310763" sldId="2147483762"/>
            <pc:sldLayoutMk cId="3241553329" sldId="2147483777"/>
          </pc:sldLayoutMkLst>
        </pc:sldLayoutChg>
        <pc:sldLayoutChg chg="add del mod replId">
          <pc:chgData name="ILAKKIYAN A V" userId="2f7b8af3508b5419" providerId="Windows Live" clId="Web-{A4CDCB00-9254-4C61-9FF3-2D3C817EBB0A}" dt="2024-12-01T13:56:11.687" v="1"/>
          <pc:sldLayoutMkLst>
            <pc:docMk/>
            <pc:sldMasterMk cId="475310763" sldId="2147483762"/>
            <pc:sldLayoutMk cId="3274010361" sldId="2147483778"/>
          </pc:sldLayoutMkLst>
        </pc:sldLayoutChg>
        <pc:sldLayoutChg chg="add del mod replId">
          <pc:chgData name="ILAKKIYAN A V" userId="2f7b8af3508b5419" providerId="Windows Live" clId="Web-{A4CDCB00-9254-4C61-9FF3-2D3C817EBB0A}" dt="2024-12-01T13:56:11.687" v="1"/>
          <pc:sldLayoutMkLst>
            <pc:docMk/>
            <pc:sldMasterMk cId="475310763" sldId="2147483762"/>
            <pc:sldLayoutMk cId="3294826695" sldId="2147483779"/>
          </pc:sldLayoutMkLst>
        </pc:sldLayoutChg>
      </pc:sldMasterChg>
    </pc:docChg>
  </pc:docChgLst>
  <pc:docChgLst>
    <pc:chgData name="ILAKKIYAN A V" userId="2f7b8af3508b5419" providerId="Windows Live" clId="Web-{7310AD75-3826-4830-9B81-BAF2604D28F1}"/>
    <pc:docChg chg="addSld delSld modSld addMainMaster delMainMaster">
      <pc:chgData name="ILAKKIYAN A V" userId="2f7b8af3508b5419" providerId="Windows Live" clId="Web-{7310AD75-3826-4830-9B81-BAF2604D28F1}" dt="2024-12-01T13:55:22.452" v="117"/>
      <pc:docMkLst>
        <pc:docMk/>
      </pc:docMkLst>
      <pc:sldChg chg="addSp delSp modSp mod setBg modClrScheme delDesignElem chgLayout">
        <pc:chgData name="ILAKKIYAN A V" userId="2f7b8af3508b5419" providerId="Windows Live" clId="Web-{7310AD75-3826-4830-9B81-BAF2604D28F1}" dt="2024-12-01T13:54:34.575" v="110"/>
        <pc:sldMkLst>
          <pc:docMk/>
          <pc:sldMk cId="920357358" sldId="256"/>
        </pc:sldMkLst>
        <pc:spChg chg="mod ord">
          <ac:chgData name="ILAKKIYAN A V" userId="2f7b8af3508b5419" providerId="Windows Live" clId="Web-{7310AD75-3826-4830-9B81-BAF2604D28F1}" dt="2024-12-01T13:54:34.575" v="110"/>
          <ac:spMkLst>
            <pc:docMk/>
            <pc:sldMk cId="920357358" sldId="256"/>
            <ac:spMk id="2" creationId="{42D71964-E3B5-98FF-BA35-69698D91BC99}"/>
          </ac:spMkLst>
        </pc:spChg>
        <pc:spChg chg="mod ord">
          <ac:chgData name="ILAKKIYAN A V" userId="2f7b8af3508b5419" providerId="Windows Live" clId="Web-{7310AD75-3826-4830-9B81-BAF2604D28F1}" dt="2024-12-01T13:54:34.575" v="110"/>
          <ac:spMkLst>
            <pc:docMk/>
            <pc:sldMk cId="920357358" sldId="256"/>
            <ac:spMk id="3" creationId="{964CBE09-4D1D-859D-7D6B-20155EDA5134}"/>
          </ac:spMkLst>
        </pc:spChg>
        <pc:spChg chg="add del">
          <ac:chgData name="ILAKKIYAN A V" userId="2f7b8af3508b5419" providerId="Windows Live" clId="Web-{7310AD75-3826-4830-9B81-BAF2604D28F1}" dt="2024-12-01T13:53:45.792" v="100"/>
          <ac:spMkLst>
            <pc:docMk/>
            <pc:sldMk cId="920357358" sldId="256"/>
            <ac:spMk id="8" creationId="{DDCA251B-4F28-43A9-A5FD-47101E24C81F}"/>
          </ac:spMkLst>
        </pc:spChg>
        <pc:spChg chg="add del">
          <ac:chgData name="ILAKKIYAN A V" userId="2f7b8af3508b5419" providerId="Windows Live" clId="Web-{7310AD75-3826-4830-9B81-BAF2604D28F1}" dt="2024-12-01T13:53:45.792" v="100"/>
          <ac:spMkLst>
            <pc:docMk/>
            <pc:sldMk cId="920357358" sldId="256"/>
            <ac:spMk id="10" creationId="{27B3E067-68A1-4E6F-8B2A-DF0DC2803F92}"/>
          </ac:spMkLst>
        </pc:spChg>
        <pc:spChg chg="add del">
          <ac:chgData name="ILAKKIYAN A V" userId="2f7b8af3508b5419" providerId="Windows Live" clId="Web-{7310AD75-3826-4830-9B81-BAF2604D28F1}" dt="2024-12-01T13:53:45.792" v="100"/>
          <ac:spMkLst>
            <pc:docMk/>
            <pc:sldMk cId="920357358" sldId="256"/>
            <ac:spMk id="12" creationId="{148F0EEF-7B63-4EC4-96D4-6AFBF46B1A58}"/>
          </ac:spMkLst>
        </pc:spChg>
        <pc:spChg chg="add del">
          <ac:chgData name="ILAKKIYAN A V" userId="2f7b8af3508b5419" providerId="Windows Live" clId="Web-{7310AD75-3826-4830-9B81-BAF2604D28F1}" dt="2024-12-01T13:53:45.792" v="100"/>
          <ac:spMkLst>
            <pc:docMk/>
            <pc:sldMk cId="920357358" sldId="256"/>
            <ac:spMk id="14" creationId="{4FB5E673-6D85-4457-A048-FD09048DCECA}"/>
          </ac:spMkLst>
        </pc:spChg>
      </pc:sldChg>
      <pc:sldChg chg="addSp delSp modSp mod setBg modClrScheme setClrOvrMap delDesignElem chgLayout">
        <pc:chgData name="ILAKKIYAN A V" userId="2f7b8af3508b5419" providerId="Windows Live" clId="Web-{7310AD75-3826-4830-9B81-BAF2604D28F1}" dt="2024-12-01T13:55:22.452" v="117"/>
        <pc:sldMkLst>
          <pc:docMk/>
          <pc:sldMk cId="2771888093" sldId="257"/>
        </pc:sldMkLst>
        <pc:spChg chg="mod ord">
          <ac:chgData name="ILAKKIYAN A V" userId="2f7b8af3508b5419" providerId="Windows Live" clId="Web-{7310AD75-3826-4830-9B81-BAF2604D28F1}" dt="2024-12-01T13:55:22.452" v="117"/>
          <ac:spMkLst>
            <pc:docMk/>
            <pc:sldMk cId="2771888093" sldId="257"/>
            <ac:spMk id="2" creationId="{7161FB60-0CF6-4F8E-FA8F-3DB316DDD4A2}"/>
          </ac:spMkLst>
        </pc:spChg>
        <pc:spChg chg="add del">
          <ac:chgData name="ILAKKIYAN A V" userId="2f7b8af3508b5419" providerId="Windows Live" clId="Web-{7310AD75-3826-4830-9B81-BAF2604D28F1}" dt="2024-12-01T13:38:31.730" v="5"/>
          <ac:spMkLst>
            <pc:docMk/>
            <pc:sldMk cId="2771888093" sldId="257"/>
            <ac:spMk id="3" creationId="{9E8B0A3C-8BD2-6927-4CB7-36D7539DCF3D}"/>
          </ac:spMkLst>
        </pc:spChg>
        <pc:spChg chg="add del">
          <ac:chgData name="ILAKKIYAN A V" userId="2f7b8af3508b5419" providerId="Windows Live" clId="Web-{7310AD75-3826-4830-9B81-BAF2604D28F1}" dt="2024-12-01T13:38:27.730" v="2"/>
          <ac:spMkLst>
            <pc:docMk/>
            <pc:sldMk cId="2771888093" sldId="257"/>
            <ac:spMk id="9" creationId="{ABE6F9A3-300E-47F5-B41C-C8C5E758DE7C}"/>
          </ac:spMkLst>
        </pc:spChg>
        <pc:spChg chg="add del">
          <ac:chgData name="ILAKKIYAN A V" userId="2f7b8af3508b5419" providerId="Windows Live" clId="Web-{7310AD75-3826-4830-9B81-BAF2604D28F1}" dt="2024-12-01T13:38:27.730" v="2"/>
          <ac:spMkLst>
            <pc:docMk/>
            <pc:sldMk cId="2771888093" sldId="257"/>
            <ac:spMk id="11" creationId="{61B4701B-39FE-43B8-86AA-D6B8789C2207}"/>
          </ac:spMkLst>
        </pc:spChg>
        <pc:spChg chg="add del">
          <ac:chgData name="ILAKKIYAN A V" userId="2f7b8af3508b5419" providerId="Windows Live" clId="Web-{7310AD75-3826-4830-9B81-BAF2604D28F1}" dt="2024-12-01T13:38:27.730" v="2"/>
          <ac:spMkLst>
            <pc:docMk/>
            <pc:sldMk cId="2771888093" sldId="257"/>
            <ac:spMk id="13" creationId="{E9A7EF13-49FA-4355-971A-34B065F35022}"/>
          </ac:spMkLst>
        </pc:spChg>
        <pc:spChg chg="add del">
          <ac:chgData name="ILAKKIYAN A V" userId="2f7b8af3508b5419" providerId="Windows Live" clId="Web-{7310AD75-3826-4830-9B81-BAF2604D28F1}" dt="2024-12-01T13:38:27.730" v="2"/>
          <ac:spMkLst>
            <pc:docMk/>
            <pc:sldMk cId="2771888093" sldId="257"/>
            <ac:spMk id="15" creationId="{92CF3C3E-0F7B-4F0C-8EBD-BDD38E9C66F5}"/>
          </ac:spMkLst>
        </pc:spChg>
        <pc:spChg chg="add del">
          <ac:chgData name="ILAKKIYAN A V" userId="2f7b8af3508b5419" providerId="Windows Live" clId="Web-{7310AD75-3826-4830-9B81-BAF2604D28F1}" dt="2024-12-01T13:51:51.163" v="70"/>
          <ac:spMkLst>
            <pc:docMk/>
            <pc:sldMk cId="2771888093" sldId="257"/>
            <ac:spMk id="19" creationId="{4E78424C-6FD0-41F8-9CAA-5DC19C42359F}"/>
          </ac:spMkLst>
        </pc:spChg>
        <pc:spChg chg="add del">
          <ac:chgData name="ILAKKIYAN A V" userId="2f7b8af3508b5419" providerId="Windows Live" clId="Web-{7310AD75-3826-4830-9B81-BAF2604D28F1}" dt="2024-12-01T13:51:51.163" v="70"/>
          <ac:spMkLst>
            <pc:docMk/>
            <pc:sldMk cId="2771888093" sldId="257"/>
            <ac:spMk id="20" creationId="{DD136760-57DC-4301-8BEA-B71AD2D13905}"/>
          </ac:spMkLst>
        </pc:spChg>
        <pc:spChg chg="add del">
          <ac:chgData name="ILAKKIYAN A V" userId="2f7b8af3508b5419" providerId="Windows Live" clId="Web-{7310AD75-3826-4830-9B81-BAF2604D28F1}" dt="2024-12-01T13:51:51.163" v="70"/>
          <ac:spMkLst>
            <pc:docMk/>
            <pc:sldMk cId="2771888093" sldId="257"/>
            <ac:spMk id="21" creationId="{BDC58DEA-1307-4F44-AD47-E613D8B76A89}"/>
          </ac:spMkLst>
        </pc:spChg>
        <pc:spChg chg="add del">
          <ac:chgData name="ILAKKIYAN A V" userId="2f7b8af3508b5419" providerId="Windows Live" clId="Web-{7310AD75-3826-4830-9B81-BAF2604D28F1}" dt="2024-12-01T13:51:51.163" v="70"/>
          <ac:spMkLst>
            <pc:docMk/>
            <pc:sldMk cId="2771888093" sldId="257"/>
            <ac:spMk id="22" creationId="{C99B912D-1E4B-42AF-A2BE-CFEFEC916EE7}"/>
          </ac:spMkLst>
        </pc:spChg>
        <pc:spChg chg="add del">
          <ac:chgData name="ILAKKIYAN A V" userId="2f7b8af3508b5419" providerId="Windows Live" clId="Web-{7310AD75-3826-4830-9B81-BAF2604D28F1}" dt="2024-12-01T13:50:58.349" v="57"/>
          <ac:spMkLst>
            <pc:docMk/>
            <pc:sldMk cId="2771888093" sldId="257"/>
            <ac:spMk id="28" creationId="{909FE742-1A27-4AEF-B5F0-F8C383EAB1D7}"/>
          </ac:spMkLst>
        </pc:spChg>
        <pc:spChg chg="add del">
          <ac:chgData name="ILAKKIYAN A V" userId="2f7b8af3508b5419" providerId="Windows Live" clId="Web-{7310AD75-3826-4830-9B81-BAF2604D28F1}" dt="2024-12-01T13:51:00.662" v="59"/>
          <ac:spMkLst>
            <pc:docMk/>
            <pc:sldMk cId="2771888093" sldId="257"/>
            <ac:spMk id="32" creationId="{4AC0CD9D-7610-4620-93B4-798CCD9AB581}"/>
          </ac:spMkLst>
        </pc:spChg>
        <pc:spChg chg="del">
          <ac:chgData name="ILAKKIYAN A V" userId="2f7b8af3508b5419" providerId="Windows Live" clId="Web-{7310AD75-3826-4830-9B81-BAF2604D28F1}" dt="2024-12-01T13:51:00.662" v="59"/>
          <ac:spMkLst>
            <pc:docMk/>
            <pc:sldMk cId="2771888093" sldId="257"/>
            <ac:spMk id="38" creationId="{DE4D62F9-188E-4530-84C2-24BDEE4BEB82}"/>
          </ac:spMkLst>
        </pc:spChg>
        <pc:spChg chg="add del">
          <ac:chgData name="ILAKKIYAN A V" userId="2f7b8af3508b5419" providerId="Windows Live" clId="Web-{7310AD75-3826-4830-9B81-BAF2604D28F1}" dt="2024-12-01T13:51:00.662" v="59"/>
          <ac:spMkLst>
            <pc:docMk/>
            <pc:sldMk cId="2771888093" sldId="257"/>
            <ac:spMk id="40" creationId="{757B325C-3E35-45CF-9D07-3BCB281F3B9C}"/>
          </ac:spMkLst>
        </pc:spChg>
        <pc:spChg chg="add del">
          <ac:chgData name="ILAKKIYAN A V" userId="2f7b8af3508b5419" providerId="Windows Live" clId="Web-{7310AD75-3826-4830-9B81-BAF2604D28F1}" dt="2024-12-01T13:51:00.662" v="59"/>
          <ac:spMkLst>
            <pc:docMk/>
            <pc:sldMk cId="2771888093" sldId="257"/>
            <ac:spMk id="42" creationId="{C24BEC42-AFF3-40D1-93A2-A27A42E1E23C}"/>
          </ac:spMkLst>
        </pc:spChg>
        <pc:spChg chg="add del">
          <ac:chgData name="ILAKKIYAN A V" userId="2f7b8af3508b5419" providerId="Windows Live" clId="Web-{7310AD75-3826-4830-9B81-BAF2604D28F1}" dt="2024-12-01T13:51:00.662" v="59"/>
          <ac:spMkLst>
            <pc:docMk/>
            <pc:sldMk cId="2771888093" sldId="257"/>
            <ac:spMk id="44" creationId="{608F427C-1EC9-4280-9367-F2B3AA063E82}"/>
          </ac:spMkLst>
        </pc:spChg>
        <pc:spChg chg="add del">
          <ac:chgData name="ILAKKIYAN A V" userId="2f7b8af3508b5419" providerId="Windows Live" clId="Web-{7310AD75-3826-4830-9B81-BAF2604D28F1}" dt="2024-12-01T13:51:00.662" v="59"/>
          <ac:spMkLst>
            <pc:docMk/>
            <pc:sldMk cId="2771888093" sldId="257"/>
            <ac:spMk id="46" creationId="{F98810A7-E114-447A-A7D6-69B27CFB5650}"/>
          </ac:spMkLst>
        </pc:spChg>
        <pc:spChg chg="add del">
          <ac:chgData name="ILAKKIYAN A V" userId="2f7b8af3508b5419" providerId="Windows Live" clId="Web-{7310AD75-3826-4830-9B81-BAF2604D28F1}" dt="2024-12-01T13:51:02.849" v="61"/>
          <ac:spMkLst>
            <pc:docMk/>
            <pc:sldMk cId="2771888093" sldId="257"/>
            <ac:spMk id="48" creationId="{14A2F755-5219-4C4E-9378-2C80BB08DF8E}"/>
          </ac:spMkLst>
        </pc:spChg>
        <pc:spChg chg="add del">
          <ac:chgData name="ILAKKIYAN A V" userId="2f7b8af3508b5419" providerId="Windows Live" clId="Web-{7310AD75-3826-4830-9B81-BAF2604D28F1}" dt="2024-12-01T13:51:02.849" v="61"/>
          <ac:spMkLst>
            <pc:docMk/>
            <pc:sldMk cId="2771888093" sldId="257"/>
            <ac:spMk id="49" creationId="{BA042B41-CFBF-4E11-965F-B1906826A847}"/>
          </ac:spMkLst>
        </pc:spChg>
        <pc:spChg chg="add del">
          <ac:chgData name="ILAKKIYAN A V" userId="2f7b8af3508b5419" providerId="Windows Live" clId="Web-{7310AD75-3826-4830-9B81-BAF2604D28F1}" dt="2024-12-01T13:51:02.849" v="61"/>
          <ac:spMkLst>
            <pc:docMk/>
            <pc:sldMk cId="2771888093" sldId="257"/>
            <ac:spMk id="50" creationId="{ED9FFD70-7E69-43F7-BAFF-08A75B3AE097}"/>
          </ac:spMkLst>
        </pc:spChg>
        <pc:spChg chg="add del">
          <ac:chgData name="ILAKKIYAN A V" userId="2f7b8af3508b5419" providerId="Windows Live" clId="Web-{7310AD75-3826-4830-9B81-BAF2604D28F1}" dt="2024-12-01T13:51:02.849" v="61"/>
          <ac:spMkLst>
            <pc:docMk/>
            <pc:sldMk cId="2771888093" sldId="257"/>
            <ac:spMk id="51" creationId="{9A87AD7E-457F-4836-8DDE-FFE0F009388A}"/>
          </ac:spMkLst>
        </pc:spChg>
        <pc:spChg chg="add del">
          <ac:chgData name="ILAKKIYAN A V" userId="2f7b8af3508b5419" providerId="Windows Live" clId="Web-{7310AD75-3826-4830-9B81-BAF2604D28F1}" dt="2024-12-01T13:51:13.724" v="63"/>
          <ac:spMkLst>
            <pc:docMk/>
            <pc:sldMk cId="2771888093" sldId="257"/>
            <ac:spMk id="56" creationId="{4AC0CD9D-7610-4620-93B4-798CCD9AB581}"/>
          </ac:spMkLst>
        </pc:spChg>
        <pc:spChg chg="add del">
          <ac:chgData name="ILAKKIYAN A V" userId="2f7b8af3508b5419" providerId="Windows Live" clId="Web-{7310AD75-3826-4830-9B81-BAF2604D28F1}" dt="2024-12-01T13:51:13.724" v="63"/>
          <ac:spMkLst>
            <pc:docMk/>
            <pc:sldMk cId="2771888093" sldId="257"/>
            <ac:spMk id="59" creationId="{DE4D62F9-188E-4530-84C2-24BDEE4BEB82}"/>
          </ac:spMkLst>
        </pc:spChg>
        <pc:spChg chg="add del">
          <ac:chgData name="ILAKKIYAN A V" userId="2f7b8af3508b5419" providerId="Windows Live" clId="Web-{7310AD75-3826-4830-9B81-BAF2604D28F1}" dt="2024-12-01T13:51:13.724" v="63"/>
          <ac:spMkLst>
            <pc:docMk/>
            <pc:sldMk cId="2771888093" sldId="257"/>
            <ac:spMk id="60" creationId="{C72330AA-E11E-458E-8798-12C7F77383B8}"/>
          </ac:spMkLst>
        </pc:spChg>
        <pc:spChg chg="add del">
          <ac:chgData name="ILAKKIYAN A V" userId="2f7b8af3508b5419" providerId="Windows Live" clId="Web-{7310AD75-3826-4830-9B81-BAF2604D28F1}" dt="2024-12-01T13:51:13.724" v="63"/>
          <ac:spMkLst>
            <pc:docMk/>
            <pc:sldMk cId="2771888093" sldId="257"/>
            <ac:spMk id="61" creationId="{A6BDC1B0-0C91-4230-BFEB-9C8ED19B9A3A}"/>
          </ac:spMkLst>
        </pc:spChg>
        <pc:spChg chg="add del">
          <ac:chgData name="ILAKKIYAN A V" userId="2f7b8af3508b5419" providerId="Windows Live" clId="Web-{7310AD75-3826-4830-9B81-BAF2604D28F1}" dt="2024-12-01T13:51:13.724" v="63"/>
          <ac:spMkLst>
            <pc:docMk/>
            <pc:sldMk cId="2771888093" sldId="257"/>
            <ac:spMk id="62" creationId="{68E0A26E-4EA8-4E6C-97A2-7B6C1C13F8CF}"/>
          </ac:spMkLst>
        </pc:spChg>
        <pc:spChg chg="add del">
          <ac:chgData name="ILAKKIYAN A V" userId="2f7b8af3508b5419" providerId="Windows Live" clId="Web-{7310AD75-3826-4830-9B81-BAF2604D28F1}" dt="2024-12-01T13:51:13.724" v="63"/>
          <ac:spMkLst>
            <pc:docMk/>
            <pc:sldMk cId="2771888093" sldId="257"/>
            <ac:spMk id="63" creationId="{C1841CC0-B7A9-4828-B82F-9C6B433BDCAE}"/>
          </ac:spMkLst>
        </pc:spChg>
        <pc:spChg chg="add del">
          <ac:chgData name="ILAKKIYAN A V" userId="2f7b8af3508b5419" providerId="Windows Live" clId="Web-{7310AD75-3826-4830-9B81-BAF2604D28F1}" dt="2024-12-01T13:51:16.287" v="65"/>
          <ac:spMkLst>
            <pc:docMk/>
            <pc:sldMk cId="2771888093" sldId="257"/>
            <ac:spMk id="69" creationId="{B87E4204-E93C-417B-9ED0-F81552DE87E4}"/>
          </ac:spMkLst>
        </pc:spChg>
        <pc:spChg chg="add del">
          <ac:chgData name="ILAKKIYAN A V" userId="2f7b8af3508b5419" providerId="Windows Live" clId="Web-{7310AD75-3826-4830-9B81-BAF2604D28F1}" dt="2024-12-01T13:51:16.287" v="65"/>
          <ac:spMkLst>
            <pc:docMk/>
            <pc:sldMk cId="2771888093" sldId="257"/>
            <ac:spMk id="70" creationId="{068E4A00-82CC-4AD0-B631-F820AEE40F36}"/>
          </ac:spMkLst>
        </pc:spChg>
        <pc:spChg chg="add del">
          <ac:chgData name="ILAKKIYAN A V" userId="2f7b8af3508b5419" providerId="Windows Live" clId="Web-{7310AD75-3826-4830-9B81-BAF2604D28F1}" dt="2024-12-01T13:51:16.287" v="65"/>
          <ac:spMkLst>
            <pc:docMk/>
            <pc:sldMk cId="2771888093" sldId="257"/>
            <ac:spMk id="71" creationId="{463665DF-25B8-4EE2-8F85-921EF38BE2D0}"/>
          </ac:spMkLst>
        </pc:spChg>
        <pc:spChg chg="add del">
          <ac:chgData name="ILAKKIYAN A V" userId="2f7b8af3508b5419" providerId="Windows Live" clId="Web-{7310AD75-3826-4830-9B81-BAF2604D28F1}" dt="2024-12-01T13:51:16.287" v="65"/>
          <ac:spMkLst>
            <pc:docMk/>
            <pc:sldMk cId="2771888093" sldId="257"/>
            <ac:spMk id="72" creationId="{B3378DC2-950E-4B63-B833-32DE4719A85C}"/>
          </ac:spMkLst>
        </pc:spChg>
        <pc:spChg chg="add del">
          <ac:chgData name="ILAKKIYAN A V" userId="2f7b8af3508b5419" providerId="Windows Live" clId="Web-{7310AD75-3826-4830-9B81-BAF2604D28F1}" dt="2024-12-01T13:51:20.162" v="67"/>
          <ac:spMkLst>
            <pc:docMk/>
            <pc:sldMk cId="2771888093" sldId="257"/>
            <ac:spMk id="74" creationId="{144A11D1-6963-485E-86DE-760B07434307}"/>
          </ac:spMkLst>
        </pc:spChg>
        <pc:spChg chg="add del">
          <ac:chgData name="ILAKKIYAN A V" userId="2f7b8af3508b5419" providerId="Windows Live" clId="Web-{7310AD75-3826-4830-9B81-BAF2604D28F1}" dt="2024-12-01T13:51:20.162" v="67"/>
          <ac:spMkLst>
            <pc:docMk/>
            <pc:sldMk cId="2771888093" sldId="257"/>
            <ac:spMk id="75" creationId="{93BDF132-E4EF-4CB3-9A12-1EB75E159A5B}"/>
          </ac:spMkLst>
        </pc:spChg>
        <pc:spChg chg="add del">
          <ac:chgData name="ILAKKIYAN A V" userId="2f7b8af3508b5419" providerId="Windows Live" clId="Web-{7310AD75-3826-4830-9B81-BAF2604D28F1}" dt="2024-12-01T13:51:20.162" v="67"/>
          <ac:spMkLst>
            <pc:docMk/>
            <pc:sldMk cId="2771888093" sldId="257"/>
            <ac:spMk id="76" creationId="{F8486D32-0A56-4407-A9D1-7AFC169465F2}"/>
          </ac:spMkLst>
        </pc:spChg>
        <pc:spChg chg="add del">
          <ac:chgData name="ILAKKIYAN A V" userId="2f7b8af3508b5419" providerId="Windows Live" clId="Web-{7310AD75-3826-4830-9B81-BAF2604D28F1}" dt="2024-12-01T13:51:20.162" v="67"/>
          <ac:spMkLst>
            <pc:docMk/>
            <pc:sldMk cId="2771888093" sldId="257"/>
            <ac:spMk id="77" creationId="{B73FE0C2-11C7-466D-B4BA-0330484CD53D}"/>
          </ac:spMkLst>
        </pc:spChg>
        <pc:spChg chg="add del">
          <ac:chgData name="ILAKKIYAN A V" userId="2f7b8af3508b5419" providerId="Windows Live" clId="Web-{7310AD75-3826-4830-9B81-BAF2604D28F1}" dt="2024-12-01T13:51:51.101" v="69"/>
          <ac:spMkLst>
            <pc:docMk/>
            <pc:sldMk cId="2771888093" sldId="257"/>
            <ac:spMk id="79" creationId="{C8A3C342-1D03-412F-8DD3-BF519E8E0AE9}"/>
          </ac:spMkLst>
        </pc:spChg>
        <pc:spChg chg="add del">
          <ac:chgData name="ILAKKIYAN A V" userId="2f7b8af3508b5419" providerId="Windows Live" clId="Web-{7310AD75-3826-4830-9B81-BAF2604D28F1}" dt="2024-12-01T13:51:51.101" v="69"/>
          <ac:spMkLst>
            <pc:docMk/>
            <pc:sldMk cId="2771888093" sldId="257"/>
            <ac:spMk id="80" creationId="{81CC9B02-E087-4350-AEBD-2C3CF001AF01}"/>
          </ac:spMkLst>
        </pc:spChg>
        <pc:spChg chg="add del">
          <ac:chgData name="ILAKKIYAN A V" userId="2f7b8af3508b5419" providerId="Windows Live" clId="Web-{7310AD75-3826-4830-9B81-BAF2604D28F1}" dt="2024-12-01T13:53:45.792" v="100"/>
          <ac:spMkLst>
            <pc:docMk/>
            <pc:sldMk cId="2771888093" sldId="257"/>
            <ac:spMk id="82" creationId="{733C366C-B026-4F3B-8722-9D9A19932E15}"/>
          </ac:spMkLst>
        </pc:spChg>
        <pc:spChg chg="add del">
          <ac:chgData name="ILAKKIYAN A V" userId="2f7b8af3508b5419" providerId="Windows Live" clId="Web-{7310AD75-3826-4830-9B81-BAF2604D28F1}" dt="2024-12-01T13:53:45.792" v="100"/>
          <ac:spMkLst>
            <pc:docMk/>
            <pc:sldMk cId="2771888093" sldId="257"/>
            <ac:spMk id="83" creationId="{4D400B69-2494-479E-8545-BBA72DFB423C}"/>
          </ac:spMkLst>
        </pc:spChg>
        <pc:spChg chg="add del">
          <ac:chgData name="ILAKKIYAN A V" userId="2f7b8af3508b5419" providerId="Windows Live" clId="Web-{7310AD75-3826-4830-9B81-BAF2604D28F1}" dt="2024-12-01T13:53:45.792" v="100"/>
          <ac:spMkLst>
            <pc:docMk/>
            <pc:sldMk cId="2771888093" sldId="257"/>
            <ac:spMk id="84" creationId="{8D39A6C1-9019-47C8-BA18-3E66D432165C}"/>
          </ac:spMkLst>
        </pc:spChg>
        <pc:spChg chg="add del">
          <ac:chgData name="ILAKKIYAN A V" userId="2f7b8af3508b5419" providerId="Windows Live" clId="Web-{7310AD75-3826-4830-9B81-BAF2604D28F1}" dt="2024-12-01T13:53:45.792" v="100"/>
          <ac:spMkLst>
            <pc:docMk/>
            <pc:sldMk cId="2771888093" sldId="257"/>
            <ac:spMk id="85" creationId="{5738E886-9903-455B-9070-849A8137D21A}"/>
          </ac:spMkLst>
        </pc:spChg>
        <pc:graphicFrameChg chg="add del">
          <ac:chgData name="ILAKKIYAN A V" userId="2f7b8af3508b5419" providerId="Windows Live" clId="Web-{7310AD75-3826-4830-9B81-BAF2604D28F1}" dt="2024-12-01T13:38:27.730" v="2"/>
          <ac:graphicFrameMkLst>
            <pc:docMk/>
            <pc:sldMk cId="2771888093" sldId="257"/>
            <ac:graphicFrameMk id="5" creationId="{0E7401D3-6402-F89E-D7F8-DD8F624729CA}"/>
          </ac:graphicFrameMkLst>
        </pc:graphicFrameChg>
        <pc:graphicFrameChg chg="add del">
          <ac:chgData name="ILAKKIYAN A V" userId="2f7b8af3508b5419" providerId="Windows Live" clId="Web-{7310AD75-3826-4830-9B81-BAF2604D28F1}" dt="2024-12-01T13:38:31.683" v="4"/>
          <ac:graphicFrameMkLst>
            <pc:docMk/>
            <pc:sldMk cId="2771888093" sldId="257"/>
            <ac:graphicFrameMk id="17" creationId="{AC589CA8-62E3-D0B2-D430-26ADEC33ED44}"/>
          </ac:graphicFrameMkLst>
        </pc:graphicFrameChg>
        <pc:graphicFrameChg chg="add mod ord modGraphic">
          <ac:chgData name="ILAKKIYAN A V" userId="2f7b8af3508b5419" providerId="Windows Live" clId="Web-{7310AD75-3826-4830-9B81-BAF2604D28F1}" dt="2024-12-01T13:55:22.452" v="117"/>
          <ac:graphicFrameMkLst>
            <pc:docMk/>
            <pc:sldMk cId="2771888093" sldId="257"/>
            <ac:graphicFrameMk id="23" creationId="{10016701-D92F-2C19-A46B-D1D740CD0F61}"/>
          </ac:graphicFrameMkLst>
        </pc:graphicFrameChg>
      </pc:sldChg>
      <pc:sldChg chg="modSp new del">
        <pc:chgData name="ILAKKIYAN A V" userId="2f7b8af3508b5419" providerId="Windows Live" clId="Web-{7310AD75-3826-4830-9B81-BAF2604D28F1}" dt="2024-12-01T13:52:04.132" v="71"/>
        <pc:sldMkLst>
          <pc:docMk/>
          <pc:sldMk cId="145973754" sldId="258"/>
        </pc:sldMkLst>
        <pc:spChg chg="mod">
          <ac:chgData name="ILAKKIYAN A V" userId="2f7b8af3508b5419" providerId="Windows Live" clId="Web-{7310AD75-3826-4830-9B81-BAF2604D28F1}" dt="2024-12-01T13:46:00.620" v="33" actId="20577"/>
          <ac:spMkLst>
            <pc:docMk/>
            <pc:sldMk cId="145973754" sldId="258"/>
            <ac:spMk id="2" creationId="{24E9F09C-EF0C-12E9-3498-9FF00242758B}"/>
          </ac:spMkLst>
        </pc:spChg>
        <pc:spChg chg="mod">
          <ac:chgData name="ILAKKIYAN A V" userId="2f7b8af3508b5419" providerId="Windows Live" clId="Web-{7310AD75-3826-4830-9B81-BAF2604D28F1}" dt="2024-12-01T13:46:51.606" v="35" actId="20577"/>
          <ac:spMkLst>
            <pc:docMk/>
            <pc:sldMk cId="145973754" sldId="258"/>
            <ac:spMk id="3" creationId="{08A67CC7-6EF0-4096-632C-CE0FD12328B8}"/>
          </ac:spMkLst>
        </pc:spChg>
      </pc:sldChg>
      <pc:sldChg chg="addSp delSp modSp new mod setBg modClrScheme chgLayout">
        <pc:chgData name="ILAKKIYAN A V" userId="2f7b8af3508b5419" providerId="Windows Live" clId="Web-{7310AD75-3826-4830-9B81-BAF2604D28F1}" dt="2024-12-01T13:54:38.575" v="111"/>
        <pc:sldMkLst>
          <pc:docMk/>
          <pc:sldMk cId="352512421" sldId="258"/>
        </pc:sldMkLst>
        <pc:spChg chg="mod ord">
          <ac:chgData name="ILAKKIYAN A V" userId="2f7b8af3508b5419" providerId="Windows Live" clId="Web-{7310AD75-3826-4830-9B81-BAF2604D28F1}" dt="2024-12-01T13:54:38.575" v="111"/>
          <ac:spMkLst>
            <pc:docMk/>
            <pc:sldMk cId="352512421" sldId="258"/>
            <ac:spMk id="2" creationId="{9919AF68-F83E-B74B-EA85-DBE8A03C72C9}"/>
          </ac:spMkLst>
        </pc:spChg>
        <pc:spChg chg="del mod ord">
          <ac:chgData name="ILAKKIYAN A V" userId="2f7b8af3508b5419" providerId="Windows Live" clId="Web-{7310AD75-3826-4830-9B81-BAF2604D28F1}" dt="2024-12-01T13:54:38.575" v="111"/>
          <ac:spMkLst>
            <pc:docMk/>
            <pc:sldMk cId="352512421" sldId="258"/>
            <ac:spMk id="3" creationId="{322F55F7-B49F-541F-AB31-D1B3FB21FE6A}"/>
          </ac:spMkLst>
        </pc:spChg>
        <pc:spChg chg="add del mod">
          <ac:chgData name="ILAKKIYAN A V" userId="2f7b8af3508b5419" providerId="Windows Live" clId="Web-{7310AD75-3826-4830-9B81-BAF2604D28F1}" dt="2024-12-01T13:54:15.434" v="107"/>
          <ac:spMkLst>
            <pc:docMk/>
            <pc:sldMk cId="352512421" sldId="258"/>
            <ac:spMk id="5" creationId="{0C4BCDE2-5E0F-188A-3B3A-57FA52EC59D5}"/>
          </ac:spMkLst>
        </pc:spChg>
        <pc:graphicFrameChg chg="add">
          <ac:chgData name="ILAKKIYAN A V" userId="2f7b8af3508b5419" providerId="Windows Live" clId="Web-{7310AD75-3826-4830-9B81-BAF2604D28F1}" dt="2024-12-01T13:54:38.575" v="111"/>
          <ac:graphicFrameMkLst>
            <pc:docMk/>
            <pc:sldMk cId="352512421" sldId="258"/>
            <ac:graphicFrameMk id="6" creationId="{45101988-0D99-D5FE-793F-D3E52A6AE9A5}"/>
          </ac:graphicFrameMkLst>
        </pc:graphicFrameChg>
        <pc:picChg chg="add del mod">
          <ac:chgData name="ILAKKIYAN A V" userId="2f7b8af3508b5419" providerId="Windows Live" clId="Web-{7310AD75-3826-4830-9B81-BAF2604D28F1}" dt="2024-12-01T13:54:15.434" v="108"/>
          <ac:picMkLst>
            <pc:docMk/>
            <pc:sldMk cId="352512421" sldId="258"/>
            <ac:picMk id="4" creationId="{68B55910-AC77-9DBE-3069-616B01B053A2}"/>
          </ac:picMkLst>
        </pc:picChg>
      </pc:sldChg>
      <pc:sldChg chg="addSp delSp modSp new mod setBg modClrScheme chgLayout">
        <pc:chgData name="ILAKKIYAN A V" userId="2f7b8af3508b5419" providerId="Windows Live" clId="Web-{7310AD75-3826-4830-9B81-BAF2604D28F1}" dt="2024-12-01T13:54:46.185" v="112"/>
        <pc:sldMkLst>
          <pc:docMk/>
          <pc:sldMk cId="2366223675" sldId="259"/>
        </pc:sldMkLst>
        <pc:spChg chg="mod ord">
          <ac:chgData name="ILAKKIYAN A V" userId="2f7b8af3508b5419" providerId="Windows Live" clId="Web-{7310AD75-3826-4830-9B81-BAF2604D28F1}" dt="2024-12-01T13:54:46.185" v="112"/>
          <ac:spMkLst>
            <pc:docMk/>
            <pc:sldMk cId="2366223675" sldId="259"/>
            <ac:spMk id="2" creationId="{C9B2EDB2-4215-D568-69BD-C3A1E091594C}"/>
          </ac:spMkLst>
        </pc:spChg>
        <pc:spChg chg="del mod ord">
          <ac:chgData name="ILAKKIYAN A V" userId="2f7b8af3508b5419" providerId="Windows Live" clId="Web-{7310AD75-3826-4830-9B81-BAF2604D28F1}" dt="2024-12-01T13:54:46.185" v="112"/>
          <ac:spMkLst>
            <pc:docMk/>
            <pc:sldMk cId="2366223675" sldId="259"/>
            <ac:spMk id="3" creationId="{5416C451-9FB1-E396-0052-7A217399E13B}"/>
          </ac:spMkLst>
        </pc:spChg>
        <pc:graphicFrameChg chg="add">
          <ac:chgData name="ILAKKIYAN A V" userId="2f7b8af3508b5419" providerId="Windows Live" clId="Web-{7310AD75-3826-4830-9B81-BAF2604D28F1}" dt="2024-12-01T13:54:46.185" v="112"/>
          <ac:graphicFrameMkLst>
            <pc:docMk/>
            <pc:sldMk cId="2366223675" sldId="259"/>
            <ac:graphicFrameMk id="5" creationId="{CD169254-675B-A0C6-FE7B-EBE1E2245B87}"/>
          </ac:graphicFrameMkLst>
        </pc:graphicFrameChg>
      </pc:sldChg>
      <pc:sldChg chg="addSp delSp modSp new mod setBg modClrScheme chgLayout">
        <pc:chgData name="ILAKKIYAN A V" userId="2f7b8af3508b5419" providerId="Windows Live" clId="Web-{7310AD75-3826-4830-9B81-BAF2604D28F1}" dt="2024-12-01T13:54:50.810" v="113"/>
        <pc:sldMkLst>
          <pc:docMk/>
          <pc:sldMk cId="373200865" sldId="260"/>
        </pc:sldMkLst>
        <pc:spChg chg="mod ord">
          <ac:chgData name="ILAKKIYAN A V" userId="2f7b8af3508b5419" providerId="Windows Live" clId="Web-{7310AD75-3826-4830-9B81-BAF2604D28F1}" dt="2024-12-01T13:54:50.810" v="113"/>
          <ac:spMkLst>
            <pc:docMk/>
            <pc:sldMk cId="373200865" sldId="260"/>
            <ac:spMk id="2" creationId="{ED4BB826-E5E8-EABC-ABE1-534543A5F533}"/>
          </ac:spMkLst>
        </pc:spChg>
        <pc:spChg chg="del mod ord">
          <ac:chgData name="ILAKKIYAN A V" userId="2f7b8af3508b5419" providerId="Windows Live" clId="Web-{7310AD75-3826-4830-9B81-BAF2604D28F1}" dt="2024-12-01T13:54:50.810" v="113"/>
          <ac:spMkLst>
            <pc:docMk/>
            <pc:sldMk cId="373200865" sldId="260"/>
            <ac:spMk id="3" creationId="{AC959B0E-CE4F-A3B2-72F8-C0A4AEE1BAF7}"/>
          </ac:spMkLst>
        </pc:spChg>
        <pc:graphicFrameChg chg="add">
          <ac:chgData name="ILAKKIYAN A V" userId="2f7b8af3508b5419" providerId="Windows Live" clId="Web-{7310AD75-3826-4830-9B81-BAF2604D28F1}" dt="2024-12-01T13:54:50.810" v="113"/>
          <ac:graphicFrameMkLst>
            <pc:docMk/>
            <pc:sldMk cId="373200865" sldId="260"/>
            <ac:graphicFrameMk id="5" creationId="{1FA8BF55-21D6-69CD-71A7-131AA3CCBD46}"/>
          </ac:graphicFrameMkLst>
        </pc:graphicFrameChg>
      </pc:sldChg>
      <pc:sldChg chg="addSp delSp modSp new mod setBg modClrScheme chgLayout">
        <pc:chgData name="ILAKKIYAN A V" userId="2f7b8af3508b5419" providerId="Windows Live" clId="Web-{7310AD75-3826-4830-9B81-BAF2604D28F1}" dt="2024-12-01T13:54:54.373" v="114"/>
        <pc:sldMkLst>
          <pc:docMk/>
          <pc:sldMk cId="4248538091" sldId="261"/>
        </pc:sldMkLst>
        <pc:spChg chg="mod ord">
          <ac:chgData name="ILAKKIYAN A V" userId="2f7b8af3508b5419" providerId="Windows Live" clId="Web-{7310AD75-3826-4830-9B81-BAF2604D28F1}" dt="2024-12-01T13:54:54.373" v="114"/>
          <ac:spMkLst>
            <pc:docMk/>
            <pc:sldMk cId="4248538091" sldId="261"/>
            <ac:spMk id="2" creationId="{573B3C72-7B0A-BE78-82DF-046FA44E7B54}"/>
          </ac:spMkLst>
        </pc:spChg>
        <pc:spChg chg="del mod ord">
          <ac:chgData name="ILAKKIYAN A V" userId="2f7b8af3508b5419" providerId="Windows Live" clId="Web-{7310AD75-3826-4830-9B81-BAF2604D28F1}" dt="2024-12-01T13:54:54.373" v="114"/>
          <ac:spMkLst>
            <pc:docMk/>
            <pc:sldMk cId="4248538091" sldId="261"/>
            <ac:spMk id="3" creationId="{9E6CFACF-6E65-BFCD-662B-6A48F1F7B84A}"/>
          </ac:spMkLst>
        </pc:spChg>
        <pc:graphicFrameChg chg="add">
          <ac:chgData name="ILAKKIYAN A V" userId="2f7b8af3508b5419" providerId="Windows Live" clId="Web-{7310AD75-3826-4830-9B81-BAF2604D28F1}" dt="2024-12-01T13:54:54.373" v="114"/>
          <ac:graphicFrameMkLst>
            <pc:docMk/>
            <pc:sldMk cId="4248538091" sldId="261"/>
            <ac:graphicFrameMk id="5" creationId="{47A65B68-559C-C639-BCBE-FCFC73D4BFE1}"/>
          </ac:graphicFrameMkLst>
        </pc:graphicFrameChg>
      </pc:sldChg>
      <pc:sldChg chg="addSp delSp modSp new mod setBg modClrScheme chgLayout">
        <pc:chgData name="ILAKKIYAN A V" userId="2f7b8af3508b5419" providerId="Windows Live" clId="Web-{7310AD75-3826-4830-9B81-BAF2604D28F1}" dt="2024-12-01T13:54:57.670" v="115"/>
        <pc:sldMkLst>
          <pc:docMk/>
          <pc:sldMk cId="191619619" sldId="262"/>
        </pc:sldMkLst>
        <pc:spChg chg="mod ord">
          <ac:chgData name="ILAKKIYAN A V" userId="2f7b8af3508b5419" providerId="Windows Live" clId="Web-{7310AD75-3826-4830-9B81-BAF2604D28F1}" dt="2024-12-01T13:54:57.670" v="115"/>
          <ac:spMkLst>
            <pc:docMk/>
            <pc:sldMk cId="191619619" sldId="262"/>
            <ac:spMk id="2" creationId="{CB17BA53-F859-067D-BB13-583DCC88D8C3}"/>
          </ac:spMkLst>
        </pc:spChg>
        <pc:spChg chg="del mod ord">
          <ac:chgData name="ILAKKIYAN A V" userId="2f7b8af3508b5419" providerId="Windows Live" clId="Web-{7310AD75-3826-4830-9B81-BAF2604D28F1}" dt="2024-12-01T13:54:57.670" v="115"/>
          <ac:spMkLst>
            <pc:docMk/>
            <pc:sldMk cId="191619619" sldId="262"/>
            <ac:spMk id="3" creationId="{FF85A186-3D36-CB6F-DFA6-118A26B8FECE}"/>
          </ac:spMkLst>
        </pc:spChg>
        <pc:graphicFrameChg chg="add">
          <ac:chgData name="ILAKKIYAN A V" userId="2f7b8af3508b5419" providerId="Windows Live" clId="Web-{7310AD75-3826-4830-9B81-BAF2604D28F1}" dt="2024-12-01T13:54:57.670" v="115"/>
          <ac:graphicFrameMkLst>
            <pc:docMk/>
            <pc:sldMk cId="191619619" sldId="262"/>
            <ac:graphicFrameMk id="5" creationId="{F9EACBC6-0D1A-595B-DE11-F494831A0586}"/>
          </ac:graphicFrameMkLst>
        </pc:graphicFrameChg>
      </pc:sldChg>
      <pc:sldChg chg="addSp delSp modSp new mod setBg modClrScheme chgLayout">
        <pc:chgData name="ILAKKIYAN A V" userId="2f7b8af3508b5419" providerId="Windows Live" clId="Web-{7310AD75-3826-4830-9B81-BAF2604D28F1}" dt="2024-12-01T13:55:01.185" v="116"/>
        <pc:sldMkLst>
          <pc:docMk/>
          <pc:sldMk cId="196592877" sldId="263"/>
        </pc:sldMkLst>
        <pc:spChg chg="mod ord">
          <ac:chgData name="ILAKKIYAN A V" userId="2f7b8af3508b5419" providerId="Windows Live" clId="Web-{7310AD75-3826-4830-9B81-BAF2604D28F1}" dt="2024-12-01T13:55:01.185" v="116"/>
          <ac:spMkLst>
            <pc:docMk/>
            <pc:sldMk cId="196592877" sldId="263"/>
            <ac:spMk id="2" creationId="{D28AB864-9405-B427-6D00-7430DFE129F5}"/>
          </ac:spMkLst>
        </pc:spChg>
        <pc:spChg chg="del mod ord">
          <ac:chgData name="ILAKKIYAN A V" userId="2f7b8af3508b5419" providerId="Windows Live" clId="Web-{7310AD75-3826-4830-9B81-BAF2604D28F1}" dt="2024-12-01T13:55:01.185" v="116"/>
          <ac:spMkLst>
            <pc:docMk/>
            <pc:sldMk cId="196592877" sldId="263"/>
            <ac:spMk id="3" creationId="{730879C5-21A3-B140-E556-5D8982B0BAAB}"/>
          </ac:spMkLst>
        </pc:spChg>
        <pc:graphicFrameChg chg="add">
          <ac:chgData name="ILAKKIYAN A V" userId="2f7b8af3508b5419" providerId="Windows Live" clId="Web-{7310AD75-3826-4830-9B81-BAF2604D28F1}" dt="2024-12-01T13:55:01.185" v="116"/>
          <ac:graphicFrameMkLst>
            <pc:docMk/>
            <pc:sldMk cId="196592877" sldId="263"/>
            <ac:graphicFrameMk id="5" creationId="{DF4097FA-ED3E-C0B9-BEBE-A709F1E76A72}"/>
          </ac:graphicFrameMkLst>
        </pc:graphicFrameChg>
      </pc:sldChg>
      <pc:sldMasterChg chg="del delSldLayout">
        <pc:chgData name="ILAKKIYAN A V" userId="2f7b8af3508b5419" providerId="Windows Live" clId="Web-{7310AD75-3826-4830-9B81-BAF2604D28F1}" dt="2024-12-01T13:53:45.792" v="100"/>
        <pc:sldMasterMkLst>
          <pc:docMk/>
          <pc:sldMasterMk cId="730628589" sldId="2147483726"/>
        </pc:sldMasterMkLst>
        <pc:sldLayoutChg chg="del">
          <pc:chgData name="ILAKKIYAN A V" userId="2f7b8af3508b5419" providerId="Windows Live" clId="Web-{7310AD75-3826-4830-9B81-BAF2604D28F1}" dt="2024-12-01T13:53:45.792" v="100"/>
          <pc:sldLayoutMkLst>
            <pc:docMk/>
            <pc:sldMasterMk cId="730628589" sldId="2147483726"/>
            <pc:sldLayoutMk cId="2819322397" sldId="2147483727"/>
          </pc:sldLayoutMkLst>
        </pc:sldLayoutChg>
        <pc:sldLayoutChg chg="del">
          <pc:chgData name="ILAKKIYAN A V" userId="2f7b8af3508b5419" providerId="Windows Live" clId="Web-{7310AD75-3826-4830-9B81-BAF2604D28F1}" dt="2024-12-01T13:53:45.792" v="100"/>
          <pc:sldLayoutMkLst>
            <pc:docMk/>
            <pc:sldMasterMk cId="730628589" sldId="2147483726"/>
            <pc:sldLayoutMk cId="3707317155" sldId="2147483728"/>
          </pc:sldLayoutMkLst>
        </pc:sldLayoutChg>
        <pc:sldLayoutChg chg="del">
          <pc:chgData name="ILAKKIYAN A V" userId="2f7b8af3508b5419" providerId="Windows Live" clId="Web-{7310AD75-3826-4830-9B81-BAF2604D28F1}" dt="2024-12-01T13:53:45.792" v="100"/>
          <pc:sldLayoutMkLst>
            <pc:docMk/>
            <pc:sldMasterMk cId="730628589" sldId="2147483726"/>
            <pc:sldLayoutMk cId="525864893" sldId="2147483729"/>
          </pc:sldLayoutMkLst>
        </pc:sldLayoutChg>
        <pc:sldLayoutChg chg="del">
          <pc:chgData name="ILAKKIYAN A V" userId="2f7b8af3508b5419" providerId="Windows Live" clId="Web-{7310AD75-3826-4830-9B81-BAF2604D28F1}" dt="2024-12-01T13:53:45.792" v="100"/>
          <pc:sldLayoutMkLst>
            <pc:docMk/>
            <pc:sldMasterMk cId="730628589" sldId="2147483726"/>
            <pc:sldLayoutMk cId="2589830971" sldId="2147483730"/>
          </pc:sldLayoutMkLst>
        </pc:sldLayoutChg>
        <pc:sldLayoutChg chg="del">
          <pc:chgData name="ILAKKIYAN A V" userId="2f7b8af3508b5419" providerId="Windows Live" clId="Web-{7310AD75-3826-4830-9B81-BAF2604D28F1}" dt="2024-12-01T13:53:45.792" v="100"/>
          <pc:sldLayoutMkLst>
            <pc:docMk/>
            <pc:sldMasterMk cId="730628589" sldId="2147483726"/>
            <pc:sldLayoutMk cId="2151214974" sldId="2147483731"/>
          </pc:sldLayoutMkLst>
        </pc:sldLayoutChg>
        <pc:sldLayoutChg chg="del">
          <pc:chgData name="ILAKKIYAN A V" userId="2f7b8af3508b5419" providerId="Windows Live" clId="Web-{7310AD75-3826-4830-9B81-BAF2604D28F1}" dt="2024-12-01T13:53:45.792" v="100"/>
          <pc:sldLayoutMkLst>
            <pc:docMk/>
            <pc:sldMasterMk cId="730628589" sldId="2147483726"/>
            <pc:sldLayoutMk cId="2251684801" sldId="2147483732"/>
          </pc:sldLayoutMkLst>
        </pc:sldLayoutChg>
        <pc:sldLayoutChg chg="del">
          <pc:chgData name="ILAKKIYAN A V" userId="2f7b8af3508b5419" providerId="Windows Live" clId="Web-{7310AD75-3826-4830-9B81-BAF2604D28F1}" dt="2024-12-01T13:53:45.792" v="100"/>
          <pc:sldLayoutMkLst>
            <pc:docMk/>
            <pc:sldMasterMk cId="730628589" sldId="2147483726"/>
            <pc:sldLayoutMk cId="458778609" sldId="2147483733"/>
          </pc:sldLayoutMkLst>
        </pc:sldLayoutChg>
        <pc:sldLayoutChg chg="del">
          <pc:chgData name="ILAKKIYAN A V" userId="2f7b8af3508b5419" providerId="Windows Live" clId="Web-{7310AD75-3826-4830-9B81-BAF2604D28F1}" dt="2024-12-01T13:53:45.792" v="100"/>
          <pc:sldLayoutMkLst>
            <pc:docMk/>
            <pc:sldMasterMk cId="730628589" sldId="2147483726"/>
            <pc:sldLayoutMk cId="2016911569" sldId="2147483734"/>
          </pc:sldLayoutMkLst>
        </pc:sldLayoutChg>
        <pc:sldLayoutChg chg="del">
          <pc:chgData name="ILAKKIYAN A V" userId="2f7b8af3508b5419" providerId="Windows Live" clId="Web-{7310AD75-3826-4830-9B81-BAF2604D28F1}" dt="2024-12-01T13:53:45.792" v="100"/>
          <pc:sldLayoutMkLst>
            <pc:docMk/>
            <pc:sldMasterMk cId="730628589" sldId="2147483726"/>
            <pc:sldLayoutMk cId="3744994774" sldId="2147483735"/>
          </pc:sldLayoutMkLst>
        </pc:sldLayoutChg>
        <pc:sldLayoutChg chg="del">
          <pc:chgData name="ILAKKIYAN A V" userId="2f7b8af3508b5419" providerId="Windows Live" clId="Web-{7310AD75-3826-4830-9B81-BAF2604D28F1}" dt="2024-12-01T13:53:45.792" v="100"/>
          <pc:sldLayoutMkLst>
            <pc:docMk/>
            <pc:sldMasterMk cId="730628589" sldId="2147483726"/>
            <pc:sldLayoutMk cId="1899774840" sldId="2147483736"/>
          </pc:sldLayoutMkLst>
        </pc:sldLayoutChg>
        <pc:sldLayoutChg chg="del">
          <pc:chgData name="ILAKKIYAN A V" userId="2f7b8af3508b5419" providerId="Windows Live" clId="Web-{7310AD75-3826-4830-9B81-BAF2604D28F1}" dt="2024-12-01T13:53:45.792" v="100"/>
          <pc:sldLayoutMkLst>
            <pc:docMk/>
            <pc:sldMasterMk cId="730628589" sldId="2147483726"/>
            <pc:sldLayoutMk cId="2447763231" sldId="2147483737"/>
          </pc:sldLayoutMkLst>
        </pc:sldLayoutChg>
        <pc:sldLayoutChg chg="del">
          <pc:chgData name="ILAKKIYAN A V" userId="2f7b8af3508b5419" providerId="Windows Live" clId="Web-{7310AD75-3826-4830-9B81-BAF2604D28F1}" dt="2024-12-01T13:53:45.792" v="100"/>
          <pc:sldLayoutMkLst>
            <pc:docMk/>
            <pc:sldMasterMk cId="730628589" sldId="2147483726"/>
            <pc:sldLayoutMk cId="3347403320" sldId="2147483738"/>
          </pc:sldLayoutMkLst>
        </pc:sldLayoutChg>
        <pc:sldLayoutChg chg="del">
          <pc:chgData name="ILAKKIYAN A V" userId="2f7b8af3508b5419" providerId="Windows Live" clId="Web-{7310AD75-3826-4830-9B81-BAF2604D28F1}" dt="2024-12-01T13:53:45.792" v="100"/>
          <pc:sldLayoutMkLst>
            <pc:docMk/>
            <pc:sldMasterMk cId="730628589" sldId="2147483726"/>
            <pc:sldLayoutMk cId="2507571169" sldId="2147483739"/>
          </pc:sldLayoutMkLst>
        </pc:sldLayoutChg>
        <pc:sldLayoutChg chg="del">
          <pc:chgData name="ILAKKIYAN A V" userId="2f7b8af3508b5419" providerId="Windows Live" clId="Web-{7310AD75-3826-4830-9B81-BAF2604D28F1}" dt="2024-12-01T13:53:45.792" v="100"/>
          <pc:sldLayoutMkLst>
            <pc:docMk/>
            <pc:sldMasterMk cId="730628589" sldId="2147483726"/>
            <pc:sldLayoutMk cId="312613097" sldId="2147483740"/>
          </pc:sldLayoutMkLst>
        </pc:sldLayoutChg>
        <pc:sldLayoutChg chg="del">
          <pc:chgData name="ILAKKIYAN A V" userId="2f7b8af3508b5419" providerId="Windows Live" clId="Web-{7310AD75-3826-4830-9B81-BAF2604D28F1}" dt="2024-12-01T13:53:45.792" v="100"/>
          <pc:sldLayoutMkLst>
            <pc:docMk/>
            <pc:sldMasterMk cId="730628589" sldId="2147483726"/>
            <pc:sldLayoutMk cId="3131580904" sldId="2147483741"/>
          </pc:sldLayoutMkLst>
        </pc:sldLayoutChg>
        <pc:sldLayoutChg chg="del">
          <pc:chgData name="ILAKKIYAN A V" userId="2f7b8af3508b5419" providerId="Windows Live" clId="Web-{7310AD75-3826-4830-9B81-BAF2604D28F1}" dt="2024-12-01T13:53:45.792" v="100"/>
          <pc:sldLayoutMkLst>
            <pc:docMk/>
            <pc:sldMasterMk cId="730628589" sldId="2147483726"/>
            <pc:sldLayoutMk cId="1062082144" sldId="2147483742"/>
          </pc:sldLayoutMkLst>
        </pc:sldLayoutChg>
        <pc:sldLayoutChg chg="del">
          <pc:chgData name="ILAKKIYAN A V" userId="2f7b8af3508b5419" providerId="Windows Live" clId="Web-{7310AD75-3826-4830-9B81-BAF2604D28F1}" dt="2024-12-01T13:53:45.792" v="100"/>
          <pc:sldLayoutMkLst>
            <pc:docMk/>
            <pc:sldMasterMk cId="730628589" sldId="2147483726"/>
            <pc:sldLayoutMk cId="530326278" sldId="2147483743"/>
          </pc:sldLayoutMkLst>
        </pc:sldLayoutChg>
      </pc:sldMasterChg>
      <pc:sldMasterChg chg="add del addSldLayout delSldLayout modSldLayout">
        <pc:chgData name="ILAKKIYAN A V" userId="2f7b8af3508b5419" providerId="Windows Live" clId="Web-{7310AD75-3826-4830-9B81-BAF2604D28F1}" dt="2024-12-01T13:54:34.575" v="110"/>
        <pc:sldMasterMkLst>
          <pc:docMk/>
          <pc:sldMasterMk cId="3793609321" sldId="2147483744"/>
        </pc:sldMasterMkLst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3793609321" sldId="2147483744"/>
            <pc:sldLayoutMk cId="829396111" sldId="2147483745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3793609321" sldId="2147483744"/>
            <pc:sldLayoutMk cId="1914328677" sldId="2147483746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3793609321" sldId="2147483744"/>
            <pc:sldLayoutMk cId="704319175" sldId="2147483747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3793609321" sldId="2147483744"/>
            <pc:sldLayoutMk cId="1786438865" sldId="2147483748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3793609321" sldId="2147483744"/>
            <pc:sldLayoutMk cId="1666696718" sldId="2147483749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3793609321" sldId="2147483744"/>
            <pc:sldLayoutMk cId="3381415163" sldId="2147483750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3793609321" sldId="2147483744"/>
            <pc:sldLayoutMk cId="4228207468" sldId="2147483751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3793609321" sldId="2147483744"/>
            <pc:sldLayoutMk cId="3861063594" sldId="2147483752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3793609321" sldId="2147483744"/>
            <pc:sldLayoutMk cId="120191596" sldId="2147483753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3793609321" sldId="2147483744"/>
            <pc:sldLayoutMk cId="1141087322" sldId="2147483754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3793609321" sldId="2147483744"/>
            <pc:sldLayoutMk cId="2583498512" sldId="2147483755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3793609321" sldId="2147483744"/>
            <pc:sldLayoutMk cId="2905399822" sldId="2147483756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3793609321" sldId="2147483744"/>
            <pc:sldLayoutMk cId="1695914352" sldId="2147483757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3793609321" sldId="2147483744"/>
            <pc:sldLayoutMk cId="3737949797" sldId="2147483758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3793609321" sldId="2147483744"/>
            <pc:sldLayoutMk cId="3715938355" sldId="2147483759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3793609321" sldId="2147483744"/>
            <pc:sldLayoutMk cId="1173108776" sldId="2147483760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3793609321" sldId="2147483744"/>
            <pc:sldLayoutMk cId="920030501" sldId="2147483761"/>
          </pc:sldLayoutMkLst>
        </pc:sldLayoutChg>
      </pc:sldMasterChg>
      <pc:sldMasterChg chg="add del addSldLayout delSldLayout modSldLayout">
        <pc:chgData name="ILAKKIYAN A V" userId="2f7b8af3508b5419" providerId="Windows Live" clId="Web-{7310AD75-3826-4830-9B81-BAF2604D28F1}" dt="2024-12-01T13:54:34.575" v="110"/>
        <pc:sldMasterMkLst>
          <pc:docMk/>
          <pc:sldMasterMk cId="4102313400" sldId="2147483762"/>
        </pc:sldMasterMkLst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4102313400" sldId="2147483762"/>
            <pc:sldLayoutMk cId="522734499" sldId="2147483763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4102313400" sldId="2147483762"/>
            <pc:sldLayoutMk cId="3701525260" sldId="2147483764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4102313400" sldId="2147483762"/>
            <pc:sldLayoutMk cId="1641215227" sldId="2147483765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4102313400" sldId="2147483762"/>
            <pc:sldLayoutMk cId="4105001726" sldId="2147483766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4102313400" sldId="2147483762"/>
            <pc:sldLayoutMk cId="2353764706" sldId="2147483767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4102313400" sldId="2147483762"/>
            <pc:sldLayoutMk cId="1968246211" sldId="2147483768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4102313400" sldId="2147483762"/>
            <pc:sldLayoutMk cId="2087077212" sldId="2147483769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4102313400" sldId="2147483762"/>
            <pc:sldLayoutMk cId="1967224553" sldId="2147483770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4102313400" sldId="2147483762"/>
            <pc:sldLayoutMk cId="2529894354" sldId="2147483771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4102313400" sldId="2147483762"/>
            <pc:sldLayoutMk cId="3159574383" sldId="2147483772"/>
          </pc:sldLayoutMkLst>
        </pc:sldLayoutChg>
        <pc:sldLayoutChg chg="add del mod replId">
          <pc:chgData name="ILAKKIYAN A V" userId="2f7b8af3508b5419" providerId="Windows Live" clId="Web-{7310AD75-3826-4830-9B81-BAF2604D28F1}" dt="2024-12-01T13:54:34.575" v="110"/>
          <pc:sldLayoutMkLst>
            <pc:docMk/>
            <pc:sldMasterMk cId="4102313400" sldId="2147483762"/>
            <pc:sldLayoutMk cId="3911917932" sldId="214748377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0DE0E-4476-4635-9BF6-8F20497A0B5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F43D87-219E-47CE-BD68-6E252DB9756B}">
      <dgm:prSet/>
      <dgm:spPr/>
      <dgm:t>
        <a:bodyPr/>
        <a:lstStyle/>
        <a:p>
          <a:r>
            <a:rPr lang="en-IN" b="1" i="0" dirty="0">
              <a:latin typeface="Segoe UI Variable Text"/>
            </a:rPr>
            <a:t>Key Trends and Innovations</a:t>
          </a:r>
          <a:endParaRPr lang="en-US" b="0" i="0" dirty="0">
            <a:latin typeface="Century Gothic" panose="020B0502020202020204"/>
          </a:endParaRPr>
        </a:p>
      </dgm:t>
    </dgm:pt>
    <dgm:pt modelId="{85068351-AC27-4AD3-A583-CC3F84050D4B}" type="parTrans" cxnId="{0BC3424D-E9F7-4B17-9D90-43B967C6AAAE}">
      <dgm:prSet/>
      <dgm:spPr/>
      <dgm:t>
        <a:bodyPr/>
        <a:lstStyle/>
        <a:p>
          <a:endParaRPr lang="en-US"/>
        </a:p>
      </dgm:t>
    </dgm:pt>
    <dgm:pt modelId="{598700FD-8D2A-4880-AD3C-289D98A78DD1}" type="sibTrans" cxnId="{0BC3424D-E9F7-4B17-9D90-43B967C6AAAE}">
      <dgm:prSet/>
      <dgm:spPr/>
      <dgm:t>
        <a:bodyPr/>
        <a:lstStyle/>
        <a:p>
          <a:endParaRPr lang="en-US"/>
        </a:p>
      </dgm:t>
    </dgm:pt>
    <dgm:pt modelId="{D87F39E0-BCCF-49AF-8B21-5799C6E4FE70}">
      <dgm:prSet/>
      <dgm:spPr/>
      <dgm:t>
        <a:bodyPr/>
        <a:lstStyle/>
        <a:p>
          <a:r>
            <a:rPr lang="en-IN" b="1" i="0" dirty="0">
              <a:latin typeface="Segoe UI Variable Text"/>
            </a:rPr>
            <a:t>Investments and Developments</a:t>
          </a:r>
          <a:endParaRPr lang="en-US" b="0" i="0" dirty="0">
            <a:latin typeface="Century Gothic" panose="020B0502020202020204"/>
          </a:endParaRPr>
        </a:p>
      </dgm:t>
    </dgm:pt>
    <dgm:pt modelId="{6FEED27C-21B5-4FBF-8B4E-4F767440D83D}" type="parTrans" cxnId="{E63E7760-73F9-4C68-AA77-FF6762D145F3}">
      <dgm:prSet/>
      <dgm:spPr/>
      <dgm:t>
        <a:bodyPr/>
        <a:lstStyle/>
        <a:p>
          <a:endParaRPr lang="en-US"/>
        </a:p>
      </dgm:t>
    </dgm:pt>
    <dgm:pt modelId="{4CB42ECD-0F58-48CE-8273-D82E91E4D95F}" type="sibTrans" cxnId="{E63E7760-73F9-4C68-AA77-FF6762D145F3}">
      <dgm:prSet/>
      <dgm:spPr/>
      <dgm:t>
        <a:bodyPr/>
        <a:lstStyle/>
        <a:p>
          <a:endParaRPr lang="en-US"/>
        </a:p>
      </dgm:t>
    </dgm:pt>
    <dgm:pt modelId="{EBC4E72D-2C16-472C-8302-59744845EEE0}">
      <dgm:prSet phldr="0"/>
      <dgm:spPr/>
      <dgm:t>
        <a:bodyPr/>
        <a:lstStyle/>
        <a:p>
          <a:r>
            <a:rPr lang="en-IN" b="1" i="0" dirty="0">
              <a:latin typeface="Segoe UI Variable Text"/>
            </a:rPr>
            <a:t>Current State of India's Banking Sector</a:t>
          </a:r>
          <a:endParaRPr lang="en-US" b="0" i="0" dirty="0">
            <a:latin typeface="Century Gothic" panose="020B0502020202020204"/>
          </a:endParaRPr>
        </a:p>
      </dgm:t>
    </dgm:pt>
    <dgm:pt modelId="{08A5095A-C6D2-4EC1-8F7E-6C2B2A5AE85F}" type="parTrans" cxnId="{D15BAE08-1EC7-46D1-B69C-E860EC7A0423}">
      <dgm:prSet/>
      <dgm:spPr/>
      <dgm:t>
        <a:bodyPr/>
        <a:lstStyle/>
        <a:p>
          <a:endParaRPr lang="en-IN"/>
        </a:p>
      </dgm:t>
    </dgm:pt>
    <dgm:pt modelId="{0D1C7A17-CF32-4579-9CA5-367F1AC952E9}" type="sibTrans" cxnId="{D15BAE08-1EC7-46D1-B69C-E860EC7A0423}">
      <dgm:prSet/>
      <dgm:spPr/>
      <dgm:t>
        <a:bodyPr/>
        <a:lstStyle/>
        <a:p>
          <a:endParaRPr lang="en-US"/>
        </a:p>
      </dgm:t>
    </dgm:pt>
    <dgm:pt modelId="{7331F7CE-D49B-46A9-8E29-AFFEFC99102B}">
      <dgm:prSet phldr="0"/>
      <dgm:spPr/>
      <dgm:t>
        <a:bodyPr/>
        <a:lstStyle/>
        <a:p>
          <a:r>
            <a:rPr lang="en-IN" b="1" i="0" dirty="0">
              <a:latin typeface="Segoe UI Variable Text"/>
              <a:ea typeface="Calibri"/>
              <a:cs typeface="Calibri"/>
            </a:rPr>
            <a:t>Market Size and Growth Potential</a:t>
          </a:r>
          <a:endParaRPr lang="en-US" b="0" i="0" dirty="0">
            <a:latin typeface="Calibri"/>
            <a:ea typeface="Calibri"/>
            <a:cs typeface="Calibri"/>
          </a:endParaRPr>
        </a:p>
      </dgm:t>
    </dgm:pt>
    <dgm:pt modelId="{D84842F0-8B0B-4BC8-8141-269535DD74E2}" type="parTrans" cxnId="{68440265-5199-4D7A-806A-F7FDA7B6CFCF}">
      <dgm:prSet/>
      <dgm:spPr/>
      <dgm:t>
        <a:bodyPr/>
        <a:lstStyle/>
        <a:p>
          <a:endParaRPr lang="en-IN"/>
        </a:p>
      </dgm:t>
    </dgm:pt>
    <dgm:pt modelId="{FDCA1948-4AFA-465B-9A7C-6212519FB1B6}" type="sibTrans" cxnId="{68440265-5199-4D7A-806A-F7FDA7B6CFCF}">
      <dgm:prSet/>
      <dgm:spPr/>
      <dgm:t>
        <a:bodyPr/>
        <a:lstStyle/>
        <a:p>
          <a:endParaRPr lang="en-US"/>
        </a:p>
      </dgm:t>
    </dgm:pt>
    <dgm:pt modelId="{F2234E01-BA65-4416-9CAA-59D508F8ECBF}">
      <dgm:prSet phldr="0"/>
      <dgm:spPr/>
      <dgm:t>
        <a:bodyPr/>
        <a:lstStyle/>
        <a:p>
          <a:r>
            <a:rPr lang="en-IN" b="1" i="0" dirty="0">
              <a:latin typeface="Segoe UI Variable Text"/>
            </a:rPr>
            <a:t>Policy and Government Support</a:t>
          </a:r>
          <a:endParaRPr lang="en-US" b="0" i="0" dirty="0">
            <a:latin typeface="Century Gothic" panose="020B0502020202020204"/>
          </a:endParaRPr>
        </a:p>
      </dgm:t>
    </dgm:pt>
    <dgm:pt modelId="{8D88764F-2B43-4536-AAEE-928FD3E74B7B}" type="parTrans" cxnId="{98BB4562-AE44-4A91-8FE5-F5E0EEB1F6C6}">
      <dgm:prSet/>
      <dgm:spPr/>
      <dgm:t>
        <a:bodyPr/>
        <a:lstStyle/>
        <a:p>
          <a:endParaRPr lang="en-IN"/>
        </a:p>
      </dgm:t>
    </dgm:pt>
    <dgm:pt modelId="{FEB18641-2E95-4F07-8626-574091ABCC81}" type="sibTrans" cxnId="{98BB4562-AE44-4A91-8FE5-F5E0EEB1F6C6}">
      <dgm:prSet/>
      <dgm:spPr/>
      <dgm:t>
        <a:bodyPr/>
        <a:lstStyle/>
        <a:p>
          <a:endParaRPr lang="en-US"/>
        </a:p>
      </dgm:t>
    </dgm:pt>
    <dgm:pt modelId="{6C693233-7CFA-46D2-92C0-626A4DB0E2D9}">
      <dgm:prSet phldr="0"/>
      <dgm:spPr/>
      <dgm:t>
        <a:bodyPr/>
        <a:lstStyle/>
        <a:p>
          <a:r>
            <a:rPr lang="en-IN" b="1" i="0" dirty="0">
              <a:latin typeface="Segoe UI Variable Text"/>
            </a:rPr>
            <a:t>Future Outlook</a:t>
          </a:r>
          <a:endParaRPr lang="en-US" b="0" i="0" dirty="0">
            <a:latin typeface="Century Gothic" panose="020B0502020202020204"/>
          </a:endParaRPr>
        </a:p>
      </dgm:t>
    </dgm:pt>
    <dgm:pt modelId="{1B0730C0-A043-424E-B019-4323E3AF1DB6}" type="parTrans" cxnId="{156540B1-A2E5-4935-AFF9-E9804EA812D7}">
      <dgm:prSet/>
      <dgm:spPr/>
      <dgm:t>
        <a:bodyPr/>
        <a:lstStyle/>
        <a:p>
          <a:endParaRPr lang="en-IN"/>
        </a:p>
      </dgm:t>
    </dgm:pt>
    <dgm:pt modelId="{2B0A72E6-F6E5-4BAB-8775-8DEB4FF7E6C0}" type="sibTrans" cxnId="{156540B1-A2E5-4935-AFF9-E9804EA812D7}">
      <dgm:prSet/>
      <dgm:spPr/>
      <dgm:t>
        <a:bodyPr/>
        <a:lstStyle/>
        <a:p>
          <a:endParaRPr lang="en-US"/>
        </a:p>
      </dgm:t>
    </dgm:pt>
    <dgm:pt modelId="{BA6CFF8D-B00F-40E3-AB6E-BFCB227D3E19}">
      <dgm:prSet phldr="0"/>
      <dgm:spPr/>
      <dgm:t>
        <a:bodyPr/>
        <a:lstStyle/>
        <a:p>
          <a:pPr rtl="0"/>
          <a:r>
            <a:rPr lang="en-IN" b="1" i="0" dirty="0">
              <a:latin typeface="Segoe UI Variable Text"/>
            </a:rPr>
            <a:t>Problems Faced and Solutions</a:t>
          </a:r>
        </a:p>
      </dgm:t>
    </dgm:pt>
    <dgm:pt modelId="{C159CD29-925D-4804-B946-831B5753395E}" type="parTrans" cxnId="{640CCD7A-D976-43A4-902F-8A8F034CDB77}">
      <dgm:prSet/>
      <dgm:spPr/>
      <dgm:t>
        <a:bodyPr/>
        <a:lstStyle/>
        <a:p>
          <a:endParaRPr lang="en-IN"/>
        </a:p>
      </dgm:t>
    </dgm:pt>
    <dgm:pt modelId="{EA89DF88-74EA-4C12-B6B0-772CE9260409}" type="sibTrans" cxnId="{640CCD7A-D976-43A4-902F-8A8F034CDB77}">
      <dgm:prSet/>
      <dgm:spPr/>
      <dgm:t>
        <a:bodyPr/>
        <a:lstStyle/>
        <a:p>
          <a:endParaRPr lang="en-IN"/>
        </a:p>
      </dgm:t>
    </dgm:pt>
    <dgm:pt modelId="{C113B015-0D52-4170-9BED-3A87C37B93E8}">
      <dgm:prSet phldr="0"/>
      <dgm:spPr/>
      <dgm:t>
        <a:bodyPr/>
        <a:lstStyle/>
        <a:p>
          <a:pPr rtl="0"/>
          <a:r>
            <a:rPr lang="en-IN" b="1" dirty="0">
              <a:latin typeface="Segoe UI Variable Text"/>
            </a:rPr>
            <a:t>Banks using </a:t>
          </a:r>
          <a:r>
            <a:rPr lang="en-IN" b="1" dirty="0" err="1">
              <a:latin typeface="Segoe UI Variable Text"/>
            </a:rPr>
            <a:t>GenAI</a:t>
          </a:r>
          <a:r>
            <a:rPr lang="en-IN" b="1" dirty="0">
              <a:latin typeface="Segoe UI Variable Text"/>
            </a:rPr>
            <a:t> across the World</a:t>
          </a:r>
        </a:p>
      </dgm:t>
    </dgm:pt>
    <dgm:pt modelId="{64C15016-8538-4DB8-BB19-9F7EDA15F99D}" type="parTrans" cxnId="{CF86BB39-6135-4247-B028-36091CC975DC}">
      <dgm:prSet/>
      <dgm:spPr/>
      <dgm:t>
        <a:bodyPr/>
        <a:lstStyle/>
        <a:p>
          <a:endParaRPr lang="en-IN"/>
        </a:p>
      </dgm:t>
    </dgm:pt>
    <dgm:pt modelId="{F828B8E2-C1CD-4F03-8558-CFDEC9D1821B}" type="sibTrans" cxnId="{CF86BB39-6135-4247-B028-36091CC975DC}">
      <dgm:prSet/>
      <dgm:spPr/>
      <dgm:t>
        <a:bodyPr/>
        <a:lstStyle/>
        <a:p>
          <a:endParaRPr lang="en-IN"/>
        </a:p>
      </dgm:t>
    </dgm:pt>
    <dgm:pt modelId="{4A2F1331-AA04-4F29-A7F3-CBE0EF52D892}">
      <dgm:prSet phldr="0"/>
      <dgm:spPr/>
      <dgm:t>
        <a:bodyPr/>
        <a:lstStyle/>
        <a:p>
          <a:pPr rtl="0"/>
          <a:r>
            <a:rPr lang="en-IN" b="1" dirty="0" err="1">
              <a:latin typeface="Segoe UI Variable Text"/>
            </a:rPr>
            <a:t>Relavance</a:t>
          </a:r>
          <a:r>
            <a:rPr lang="en-IN" b="1" dirty="0">
              <a:latin typeface="Segoe UI Variable Text"/>
            </a:rPr>
            <a:t> of </a:t>
          </a:r>
          <a:r>
            <a:rPr lang="en-IN" b="1" dirty="0" err="1">
              <a:latin typeface="Segoe UI Variable Text"/>
            </a:rPr>
            <a:t>GenAI</a:t>
          </a:r>
          <a:r>
            <a:rPr lang="en-IN" b="1" dirty="0">
              <a:latin typeface="Segoe UI Variable Text"/>
            </a:rPr>
            <a:t> in India</a:t>
          </a:r>
        </a:p>
      </dgm:t>
    </dgm:pt>
    <dgm:pt modelId="{6BF3977B-5E1D-4E3E-B129-7CD8EA59DB2C}" type="parTrans" cxnId="{B7239F7F-719C-4C67-B270-BA71E614CE1B}">
      <dgm:prSet/>
      <dgm:spPr/>
      <dgm:t>
        <a:bodyPr/>
        <a:lstStyle/>
        <a:p>
          <a:endParaRPr lang="en-IN"/>
        </a:p>
      </dgm:t>
    </dgm:pt>
    <dgm:pt modelId="{4A2D1E84-22D7-4D43-9388-DCBE5127BFB1}" type="sibTrans" cxnId="{B7239F7F-719C-4C67-B270-BA71E614CE1B}">
      <dgm:prSet/>
      <dgm:spPr/>
      <dgm:t>
        <a:bodyPr/>
        <a:lstStyle/>
        <a:p>
          <a:endParaRPr lang="en-IN"/>
        </a:p>
      </dgm:t>
    </dgm:pt>
    <dgm:pt modelId="{2EF8D5B7-1BF5-4DB0-9BE7-3B11631D21F2}" type="pres">
      <dgm:prSet presAssocID="{8270DE0E-4476-4635-9BF6-8F20497A0B51}" presName="linear" presStyleCnt="0">
        <dgm:presLayoutVars>
          <dgm:animLvl val="lvl"/>
          <dgm:resizeHandles val="exact"/>
        </dgm:presLayoutVars>
      </dgm:prSet>
      <dgm:spPr/>
    </dgm:pt>
    <dgm:pt modelId="{965AAE7E-989D-4D2A-8A02-1199E72868DF}" type="pres">
      <dgm:prSet presAssocID="{EBC4E72D-2C16-472C-8302-59744845EEE0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423D2137-9761-4CA0-B15A-7C6579FD5D76}" type="pres">
      <dgm:prSet presAssocID="{0D1C7A17-CF32-4579-9CA5-367F1AC952E9}" presName="spacer" presStyleCnt="0"/>
      <dgm:spPr/>
    </dgm:pt>
    <dgm:pt modelId="{D9721A0A-222D-492A-8F0D-D78223C006E3}" type="pres">
      <dgm:prSet presAssocID="{7331F7CE-D49B-46A9-8E29-AFFEFC99102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FA7ED20-EA30-4995-B0FE-233F32EEF448}" type="pres">
      <dgm:prSet presAssocID="{FDCA1948-4AFA-465B-9A7C-6212519FB1B6}" presName="spacer" presStyleCnt="0"/>
      <dgm:spPr/>
    </dgm:pt>
    <dgm:pt modelId="{B192FC97-AC56-482E-9D27-7250296E1C1E}" type="pres">
      <dgm:prSet presAssocID="{52F43D87-219E-47CE-BD68-6E252DB9756B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E86D2F26-78E5-436B-9D94-F6D9CCA83E60}" type="pres">
      <dgm:prSet presAssocID="{598700FD-8D2A-4880-AD3C-289D98A78DD1}" presName="spacer" presStyleCnt="0"/>
      <dgm:spPr/>
    </dgm:pt>
    <dgm:pt modelId="{530B4327-3664-447F-BD48-39A8FCBB1E9B}" type="pres">
      <dgm:prSet presAssocID="{F2234E01-BA65-4416-9CAA-59D508F8ECBF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1DDDD6C8-FAD6-4471-B559-9E97A9D7321D}" type="pres">
      <dgm:prSet presAssocID="{FEB18641-2E95-4F07-8626-574091ABCC81}" presName="spacer" presStyleCnt="0"/>
      <dgm:spPr/>
    </dgm:pt>
    <dgm:pt modelId="{7EDAA194-95E4-4C7D-9751-05DA6AFC1612}" type="pres">
      <dgm:prSet presAssocID="{D87F39E0-BCCF-49AF-8B21-5799C6E4FE70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4AF4DED1-E387-4004-8B19-2E1E388DA15F}" type="pres">
      <dgm:prSet presAssocID="{4CB42ECD-0F58-48CE-8273-D82E91E4D95F}" presName="spacer" presStyleCnt="0"/>
      <dgm:spPr/>
    </dgm:pt>
    <dgm:pt modelId="{E88C2ACD-6691-4CBD-A92E-BD58F362A39B}" type="pres">
      <dgm:prSet presAssocID="{6C693233-7CFA-46D2-92C0-626A4DB0E2D9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6128B1B-4C01-43AF-BF73-090574AF3CB7}" type="pres">
      <dgm:prSet presAssocID="{2B0A72E6-F6E5-4BAB-8775-8DEB4FF7E6C0}" presName="spacer" presStyleCnt="0"/>
      <dgm:spPr/>
    </dgm:pt>
    <dgm:pt modelId="{4E9D7C44-2CAF-4359-8CED-0E600413B2BB}" type="pres">
      <dgm:prSet presAssocID="{BA6CFF8D-B00F-40E3-AB6E-BFCB227D3E19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5C60A1AA-3416-4440-BCAD-78F9EB673D9F}" type="pres">
      <dgm:prSet presAssocID="{EA89DF88-74EA-4C12-B6B0-772CE9260409}" presName="spacer" presStyleCnt="0"/>
      <dgm:spPr/>
    </dgm:pt>
    <dgm:pt modelId="{98A1B5AC-BA05-49CC-830A-0AC2FB2C0BFA}" type="pres">
      <dgm:prSet presAssocID="{C113B015-0D52-4170-9BED-3A87C37B93E8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95F42911-F5CD-4294-A5BE-1F98BCAE6830}" type="pres">
      <dgm:prSet presAssocID="{F828B8E2-C1CD-4F03-8558-CFDEC9D1821B}" presName="spacer" presStyleCnt="0"/>
      <dgm:spPr/>
    </dgm:pt>
    <dgm:pt modelId="{BA2E2639-C059-43E9-9D17-26ADBE0F77E2}" type="pres">
      <dgm:prSet presAssocID="{4A2F1331-AA04-4F29-A7F3-CBE0EF52D892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D15BAE08-1EC7-46D1-B69C-E860EC7A0423}" srcId="{8270DE0E-4476-4635-9BF6-8F20497A0B51}" destId="{EBC4E72D-2C16-472C-8302-59744845EEE0}" srcOrd="0" destOrd="0" parTransId="{08A5095A-C6D2-4EC1-8F7E-6C2B2A5AE85F}" sibTransId="{0D1C7A17-CF32-4579-9CA5-367F1AC952E9}"/>
    <dgm:cxn modelId="{0B5E7C33-CC8E-4DFA-8C77-EE9277DE6F37}" type="presOf" srcId="{BA6CFF8D-B00F-40E3-AB6E-BFCB227D3E19}" destId="{4E9D7C44-2CAF-4359-8CED-0E600413B2BB}" srcOrd="0" destOrd="0" presId="urn:microsoft.com/office/officeart/2005/8/layout/vList2"/>
    <dgm:cxn modelId="{3E009B38-44F2-48D7-B00F-4E6182419EB3}" type="presOf" srcId="{D87F39E0-BCCF-49AF-8B21-5799C6E4FE70}" destId="{7EDAA194-95E4-4C7D-9751-05DA6AFC1612}" srcOrd="0" destOrd="0" presId="urn:microsoft.com/office/officeart/2005/8/layout/vList2"/>
    <dgm:cxn modelId="{CF86BB39-6135-4247-B028-36091CC975DC}" srcId="{8270DE0E-4476-4635-9BF6-8F20497A0B51}" destId="{C113B015-0D52-4170-9BED-3A87C37B93E8}" srcOrd="7" destOrd="0" parTransId="{64C15016-8538-4DB8-BB19-9F7EDA15F99D}" sibTransId="{F828B8E2-C1CD-4F03-8558-CFDEC9D1821B}"/>
    <dgm:cxn modelId="{E63E7760-73F9-4C68-AA77-FF6762D145F3}" srcId="{8270DE0E-4476-4635-9BF6-8F20497A0B51}" destId="{D87F39E0-BCCF-49AF-8B21-5799C6E4FE70}" srcOrd="4" destOrd="0" parTransId="{6FEED27C-21B5-4FBF-8B4E-4F767440D83D}" sibTransId="{4CB42ECD-0F58-48CE-8273-D82E91E4D95F}"/>
    <dgm:cxn modelId="{98BB4562-AE44-4A91-8FE5-F5E0EEB1F6C6}" srcId="{8270DE0E-4476-4635-9BF6-8F20497A0B51}" destId="{F2234E01-BA65-4416-9CAA-59D508F8ECBF}" srcOrd="3" destOrd="0" parTransId="{8D88764F-2B43-4536-AAEE-928FD3E74B7B}" sibTransId="{FEB18641-2E95-4F07-8626-574091ABCC81}"/>
    <dgm:cxn modelId="{68440265-5199-4D7A-806A-F7FDA7B6CFCF}" srcId="{8270DE0E-4476-4635-9BF6-8F20497A0B51}" destId="{7331F7CE-D49B-46A9-8E29-AFFEFC99102B}" srcOrd="1" destOrd="0" parTransId="{D84842F0-8B0B-4BC8-8141-269535DD74E2}" sibTransId="{FDCA1948-4AFA-465B-9A7C-6212519FB1B6}"/>
    <dgm:cxn modelId="{B2F7FC48-716C-453D-915C-3D9A8D3FD466}" type="presOf" srcId="{F2234E01-BA65-4416-9CAA-59D508F8ECBF}" destId="{530B4327-3664-447F-BD48-39A8FCBB1E9B}" srcOrd="0" destOrd="0" presId="urn:microsoft.com/office/officeart/2005/8/layout/vList2"/>
    <dgm:cxn modelId="{0BC3424D-E9F7-4B17-9D90-43B967C6AAAE}" srcId="{8270DE0E-4476-4635-9BF6-8F20497A0B51}" destId="{52F43D87-219E-47CE-BD68-6E252DB9756B}" srcOrd="2" destOrd="0" parTransId="{85068351-AC27-4AD3-A583-CC3F84050D4B}" sibTransId="{598700FD-8D2A-4880-AD3C-289D98A78DD1}"/>
    <dgm:cxn modelId="{08C5856D-6FEC-45F1-B16B-9E38819D2386}" type="presOf" srcId="{EBC4E72D-2C16-472C-8302-59744845EEE0}" destId="{965AAE7E-989D-4D2A-8A02-1199E72868DF}" srcOrd="0" destOrd="0" presId="urn:microsoft.com/office/officeart/2005/8/layout/vList2"/>
    <dgm:cxn modelId="{563F7E56-5753-4FBD-AEBB-D53AAC25CAE7}" type="presOf" srcId="{52F43D87-219E-47CE-BD68-6E252DB9756B}" destId="{B192FC97-AC56-482E-9D27-7250296E1C1E}" srcOrd="0" destOrd="0" presId="urn:microsoft.com/office/officeart/2005/8/layout/vList2"/>
    <dgm:cxn modelId="{640CCD7A-D976-43A4-902F-8A8F034CDB77}" srcId="{8270DE0E-4476-4635-9BF6-8F20497A0B51}" destId="{BA6CFF8D-B00F-40E3-AB6E-BFCB227D3E19}" srcOrd="6" destOrd="0" parTransId="{C159CD29-925D-4804-B946-831B5753395E}" sibTransId="{EA89DF88-74EA-4C12-B6B0-772CE9260409}"/>
    <dgm:cxn modelId="{B7239F7F-719C-4C67-B270-BA71E614CE1B}" srcId="{8270DE0E-4476-4635-9BF6-8F20497A0B51}" destId="{4A2F1331-AA04-4F29-A7F3-CBE0EF52D892}" srcOrd="8" destOrd="0" parTransId="{6BF3977B-5E1D-4E3E-B129-7CD8EA59DB2C}" sibTransId="{4A2D1E84-22D7-4D43-9388-DCBE5127BFB1}"/>
    <dgm:cxn modelId="{0670338B-9BD8-460A-94B9-134132B00D35}" type="presOf" srcId="{8270DE0E-4476-4635-9BF6-8F20497A0B51}" destId="{2EF8D5B7-1BF5-4DB0-9BE7-3B11631D21F2}" srcOrd="0" destOrd="0" presId="urn:microsoft.com/office/officeart/2005/8/layout/vList2"/>
    <dgm:cxn modelId="{156540B1-A2E5-4935-AFF9-E9804EA812D7}" srcId="{8270DE0E-4476-4635-9BF6-8F20497A0B51}" destId="{6C693233-7CFA-46D2-92C0-626A4DB0E2D9}" srcOrd="5" destOrd="0" parTransId="{1B0730C0-A043-424E-B019-4323E3AF1DB6}" sibTransId="{2B0A72E6-F6E5-4BAB-8775-8DEB4FF7E6C0}"/>
    <dgm:cxn modelId="{C0268EB3-250C-44CB-A6D8-BC8F65C4321E}" type="presOf" srcId="{7331F7CE-D49B-46A9-8E29-AFFEFC99102B}" destId="{D9721A0A-222D-492A-8F0D-D78223C006E3}" srcOrd="0" destOrd="0" presId="urn:microsoft.com/office/officeart/2005/8/layout/vList2"/>
    <dgm:cxn modelId="{2AA268BB-F544-4A05-AC8D-F6F35350FCD6}" type="presOf" srcId="{6C693233-7CFA-46D2-92C0-626A4DB0E2D9}" destId="{E88C2ACD-6691-4CBD-A92E-BD58F362A39B}" srcOrd="0" destOrd="0" presId="urn:microsoft.com/office/officeart/2005/8/layout/vList2"/>
    <dgm:cxn modelId="{B9BDEDD3-C6AD-44DA-9B85-4B17A810BA4B}" type="presOf" srcId="{4A2F1331-AA04-4F29-A7F3-CBE0EF52D892}" destId="{BA2E2639-C059-43E9-9D17-26ADBE0F77E2}" srcOrd="0" destOrd="0" presId="urn:microsoft.com/office/officeart/2005/8/layout/vList2"/>
    <dgm:cxn modelId="{B54FEEF6-F9F8-4F8C-AF95-66331162397D}" type="presOf" srcId="{C113B015-0D52-4170-9BED-3A87C37B93E8}" destId="{98A1B5AC-BA05-49CC-830A-0AC2FB2C0BFA}" srcOrd="0" destOrd="0" presId="urn:microsoft.com/office/officeart/2005/8/layout/vList2"/>
    <dgm:cxn modelId="{635C0A71-B241-47AC-8EA7-E5E609D0AAE9}" type="presParOf" srcId="{2EF8D5B7-1BF5-4DB0-9BE7-3B11631D21F2}" destId="{965AAE7E-989D-4D2A-8A02-1199E72868DF}" srcOrd="0" destOrd="0" presId="urn:microsoft.com/office/officeart/2005/8/layout/vList2"/>
    <dgm:cxn modelId="{79419C85-9C2A-4BA6-9CDD-DF40121DBF48}" type="presParOf" srcId="{2EF8D5B7-1BF5-4DB0-9BE7-3B11631D21F2}" destId="{423D2137-9761-4CA0-B15A-7C6579FD5D76}" srcOrd="1" destOrd="0" presId="urn:microsoft.com/office/officeart/2005/8/layout/vList2"/>
    <dgm:cxn modelId="{267F705D-11C6-461F-8DE9-97F6D1C83B96}" type="presParOf" srcId="{2EF8D5B7-1BF5-4DB0-9BE7-3B11631D21F2}" destId="{D9721A0A-222D-492A-8F0D-D78223C006E3}" srcOrd="2" destOrd="0" presId="urn:microsoft.com/office/officeart/2005/8/layout/vList2"/>
    <dgm:cxn modelId="{ADB219E4-10AA-44CF-B6ED-10353FA8802F}" type="presParOf" srcId="{2EF8D5B7-1BF5-4DB0-9BE7-3B11631D21F2}" destId="{6FA7ED20-EA30-4995-B0FE-233F32EEF448}" srcOrd="3" destOrd="0" presId="urn:microsoft.com/office/officeart/2005/8/layout/vList2"/>
    <dgm:cxn modelId="{01B25C8F-B477-4364-95C4-0562F2E3D19C}" type="presParOf" srcId="{2EF8D5B7-1BF5-4DB0-9BE7-3B11631D21F2}" destId="{B192FC97-AC56-482E-9D27-7250296E1C1E}" srcOrd="4" destOrd="0" presId="urn:microsoft.com/office/officeart/2005/8/layout/vList2"/>
    <dgm:cxn modelId="{85A539F9-5149-4485-BA31-37E5F17A26D5}" type="presParOf" srcId="{2EF8D5B7-1BF5-4DB0-9BE7-3B11631D21F2}" destId="{E86D2F26-78E5-436B-9D94-F6D9CCA83E60}" srcOrd="5" destOrd="0" presId="urn:microsoft.com/office/officeart/2005/8/layout/vList2"/>
    <dgm:cxn modelId="{3A511627-9B1C-44ED-8703-98FB31A0ACCA}" type="presParOf" srcId="{2EF8D5B7-1BF5-4DB0-9BE7-3B11631D21F2}" destId="{530B4327-3664-447F-BD48-39A8FCBB1E9B}" srcOrd="6" destOrd="0" presId="urn:microsoft.com/office/officeart/2005/8/layout/vList2"/>
    <dgm:cxn modelId="{557605B3-18EB-4FE2-87D2-ABF796E53CE9}" type="presParOf" srcId="{2EF8D5B7-1BF5-4DB0-9BE7-3B11631D21F2}" destId="{1DDDD6C8-FAD6-4471-B559-9E97A9D7321D}" srcOrd="7" destOrd="0" presId="urn:microsoft.com/office/officeart/2005/8/layout/vList2"/>
    <dgm:cxn modelId="{BCBC0021-49F0-4299-9385-EC54D2F60CCC}" type="presParOf" srcId="{2EF8D5B7-1BF5-4DB0-9BE7-3B11631D21F2}" destId="{7EDAA194-95E4-4C7D-9751-05DA6AFC1612}" srcOrd="8" destOrd="0" presId="urn:microsoft.com/office/officeart/2005/8/layout/vList2"/>
    <dgm:cxn modelId="{FF630823-8423-4B75-AF81-A71260F9CD63}" type="presParOf" srcId="{2EF8D5B7-1BF5-4DB0-9BE7-3B11631D21F2}" destId="{4AF4DED1-E387-4004-8B19-2E1E388DA15F}" srcOrd="9" destOrd="0" presId="urn:microsoft.com/office/officeart/2005/8/layout/vList2"/>
    <dgm:cxn modelId="{B8EECF7D-0177-403B-851C-B9435D1FA21C}" type="presParOf" srcId="{2EF8D5B7-1BF5-4DB0-9BE7-3B11631D21F2}" destId="{E88C2ACD-6691-4CBD-A92E-BD58F362A39B}" srcOrd="10" destOrd="0" presId="urn:microsoft.com/office/officeart/2005/8/layout/vList2"/>
    <dgm:cxn modelId="{389AEA38-CF81-4BA8-93FC-2F3BF59B3EBC}" type="presParOf" srcId="{2EF8D5B7-1BF5-4DB0-9BE7-3B11631D21F2}" destId="{36128B1B-4C01-43AF-BF73-090574AF3CB7}" srcOrd="11" destOrd="0" presId="urn:microsoft.com/office/officeart/2005/8/layout/vList2"/>
    <dgm:cxn modelId="{6C838432-05CA-444F-8CC4-4581DAA5CFE5}" type="presParOf" srcId="{2EF8D5B7-1BF5-4DB0-9BE7-3B11631D21F2}" destId="{4E9D7C44-2CAF-4359-8CED-0E600413B2BB}" srcOrd="12" destOrd="0" presId="urn:microsoft.com/office/officeart/2005/8/layout/vList2"/>
    <dgm:cxn modelId="{77622083-09B0-4BC3-974B-B3260BE51181}" type="presParOf" srcId="{2EF8D5B7-1BF5-4DB0-9BE7-3B11631D21F2}" destId="{5C60A1AA-3416-4440-BCAD-78F9EB673D9F}" srcOrd="13" destOrd="0" presId="urn:microsoft.com/office/officeart/2005/8/layout/vList2"/>
    <dgm:cxn modelId="{1CC6B0DD-5D7D-49F4-9259-D6038F78C13B}" type="presParOf" srcId="{2EF8D5B7-1BF5-4DB0-9BE7-3B11631D21F2}" destId="{98A1B5AC-BA05-49CC-830A-0AC2FB2C0BFA}" srcOrd="14" destOrd="0" presId="urn:microsoft.com/office/officeart/2005/8/layout/vList2"/>
    <dgm:cxn modelId="{8CFFB278-D466-48E8-9A0A-D2BD303B5898}" type="presParOf" srcId="{2EF8D5B7-1BF5-4DB0-9BE7-3B11631D21F2}" destId="{95F42911-F5CD-4294-A5BE-1F98BCAE6830}" srcOrd="15" destOrd="0" presId="urn:microsoft.com/office/officeart/2005/8/layout/vList2"/>
    <dgm:cxn modelId="{22CDE37F-95F4-4918-97F8-5732C59A8A69}" type="presParOf" srcId="{2EF8D5B7-1BF5-4DB0-9BE7-3B11631D21F2}" destId="{BA2E2639-C059-43E9-9D17-26ADBE0F77E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D39A42-AD4C-433C-8331-259ED8024076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201ADCC9-8AE8-4FAA-84F1-9ED99E89CA01}">
      <dgm:prSet/>
      <dgm:spPr/>
      <dgm:t>
        <a:bodyPr/>
        <a:lstStyle/>
        <a:p>
          <a:r>
            <a:rPr lang="en-US"/>
            <a:t>Deposits of scheduled banks surged by Rs 2.04 lakh crore (US$ 2,452 billion) in FY24.</a:t>
          </a:r>
        </a:p>
      </dgm:t>
    </dgm:pt>
    <dgm:pt modelId="{0E523662-12DC-44B0-B8A6-00EF9DC6E3FD}" type="parTrans" cxnId="{3A2F7C79-BCCE-45FD-B35B-CB5013A7F61D}">
      <dgm:prSet/>
      <dgm:spPr/>
      <dgm:t>
        <a:bodyPr/>
        <a:lstStyle/>
        <a:p>
          <a:endParaRPr lang="en-US"/>
        </a:p>
      </dgm:t>
    </dgm:pt>
    <dgm:pt modelId="{B789624E-429A-4BEA-840B-15F8E11B9B09}" type="sibTrans" cxnId="{3A2F7C79-BCCE-45FD-B35B-CB5013A7F61D}">
      <dgm:prSet/>
      <dgm:spPr/>
      <dgm:t>
        <a:bodyPr/>
        <a:lstStyle/>
        <a:p>
          <a:endParaRPr lang="en-US"/>
        </a:p>
      </dgm:t>
    </dgm:pt>
    <dgm:pt modelId="{D33592D9-F4E0-4125-A966-8017AEA9AA17}">
      <dgm:prSet/>
      <dgm:spPr/>
      <dgm:t>
        <a:bodyPr/>
        <a:lstStyle/>
        <a:p>
          <a:r>
            <a:rPr lang="en-US"/>
            <a:t>India’s banking sector is well-regulated, sufficiently capitalized, and resilient against global downturns.</a:t>
          </a:r>
        </a:p>
      </dgm:t>
    </dgm:pt>
    <dgm:pt modelId="{5FB0E80E-991A-43D7-BBE3-1C026311B0C1}" type="parTrans" cxnId="{F1A2E2C6-B953-402E-8D0D-212352C6ED17}">
      <dgm:prSet/>
      <dgm:spPr/>
      <dgm:t>
        <a:bodyPr/>
        <a:lstStyle/>
        <a:p>
          <a:endParaRPr lang="en-US"/>
        </a:p>
      </dgm:t>
    </dgm:pt>
    <dgm:pt modelId="{AD94F218-E949-4B13-ABD1-46BDE87550A4}" type="sibTrans" cxnId="{F1A2E2C6-B953-402E-8D0D-212352C6ED17}">
      <dgm:prSet/>
      <dgm:spPr/>
      <dgm:t>
        <a:bodyPr/>
        <a:lstStyle/>
        <a:p>
          <a:endParaRPr lang="en-US"/>
        </a:p>
      </dgm:t>
    </dgm:pt>
    <dgm:pt modelId="{FAEF1D53-832F-458B-9035-75E6CB33D9E8}">
      <dgm:prSet/>
      <dgm:spPr/>
      <dgm:t>
        <a:bodyPr/>
        <a:lstStyle/>
        <a:p>
          <a:r>
            <a:rPr lang="en-US"/>
            <a:t>Innovative banking models, such as payments and small finance banks, are enhancing financial inclusion.</a:t>
          </a:r>
        </a:p>
      </dgm:t>
    </dgm:pt>
    <dgm:pt modelId="{58315948-90BC-44F0-8905-CD3340A06052}" type="parTrans" cxnId="{1EDE5D18-8AF5-455B-85A3-A11AA1E75025}">
      <dgm:prSet/>
      <dgm:spPr/>
      <dgm:t>
        <a:bodyPr/>
        <a:lstStyle/>
        <a:p>
          <a:endParaRPr lang="en-US"/>
        </a:p>
      </dgm:t>
    </dgm:pt>
    <dgm:pt modelId="{09000709-0CF8-434E-B57E-ACC037F886BC}" type="sibTrans" cxnId="{1EDE5D18-8AF5-455B-85A3-A11AA1E75025}">
      <dgm:prSet/>
      <dgm:spPr/>
      <dgm:t>
        <a:bodyPr/>
        <a:lstStyle/>
        <a:p>
          <a:endParaRPr lang="en-US"/>
        </a:p>
      </dgm:t>
    </dgm:pt>
    <dgm:pt modelId="{C66D1A11-C297-4380-AFA7-FF4D92B4DB4B}" type="pres">
      <dgm:prSet presAssocID="{83D39A42-AD4C-433C-8331-259ED8024076}" presName="outerComposite" presStyleCnt="0">
        <dgm:presLayoutVars>
          <dgm:chMax val="5"/>
          <dgm:dir/>
          <dgm:resizeHandles val="exact"/>
        </dgm:presLayoutVars>
      </dgm:prSet>
      <dgm:spPr/>
    </dgm:pt>
    <dgm:pt modelId="{3E98CF69-73C6-4755-B754-C40840038B0C}" type="pres">
      <dgm:prSet presAssocID="{83D39A42-AD4C-433C-8331-259ED8024076}" presName="dummyMaxCanvas" presStyleCnt="0">
        <dgm:presLayoutVars/>
      </dgm:prSet>
      <dgm:spPr/>
    </dgm:pt>
    <dgm:pt modelId="{7748A519-1860-40E8-A878-EB87E919E271}" type="pres">
      <dgm:prSet presAssocID="{83D39A42-AD4C-433C-8331-259ED8024076}" presName="ThreeNodes_1" presStyleLbl="node1" presStyleIdx="0" presStyleCnt="3">
        <dgm:presLayoutVars>
          <dgm:bulletEnabled val="1"/>
        </dgm:presLayoutVars>
      </dgm:prSet>
      <dgm:spPr/>
    </dgm:pt>
    <dgm:pt modelId="{CD064580-318B-4AAF-9C7B-A1CDA293FA8C}" type="pres">
      <dgm:prSet presAssocID="{83D39A42-AD4C-433C-8331-259ED8024076}" presName="ThreeNodes_2" presStyleLbl="node1" presStyleIdx="1" presStyleCnt="3">
        <dgm:presLayoutVars>
          <dgm:bulletEnabled val="1"/>
        </dgm:presLayoutVars>
      </dgm:prSet>
      <dgm:spPr/>
    </dgm:pt>
    <dgm:pt modelId="{DC7E2D1C-20FF-463F-A16D-DBA4E0FFBDD8}" type="pres">
      <dgm:prSet presAssocID="{83D39A42-AD4C-433C-8331-259ED8024076}" presName="ThreeNodes_3" presStyleLbl="node1" presStyleIdx="2" presStyleCnt="3">
        <dgm:presLayoutVars>
          <dgm:bulletEnabled val="1"/>
        </dgm:presLayoutVars>
      </dgm:prSet>
      <dgm:spPr/>
    </dgm:pt>
    <dgm:pt modelId="{5A0FF13F-BA1C-45C1-ADF3-D0B7AEE54E40}" type="pres">
      <dgm:prSet presAssocID="{83D39A42-AD4C-433C-8331-259ED8024076}" presName="ThreeConn_1-2" presStyleLbl="fgAccFollowNode1" presStyleIdx="0" presStyleCnt="2">
        <dgm:presLayoutVars>
          <dgm:bulletEnabled val="1"/>
        </dgm:presLayoutVars>
      </dgm:prSet>
      <dgm:spPr/>
    </dgm:pt>
    <dgm:pt modelId="{7B4E2540-1342-465A-BC4E-9EA70226C6B3}" type="pres">
      <dgm:prSet presAssocID="{83D39A42-AD4C-433C-8331-259ED8024076}" presName="ThreeConn_2-3" presStyleLbl="fgAccFollowNode1" presStyleIdx="1" presStyleCnt="2">
        <dgm:presLayoutVars>
          <dgm:bulletEnabled val="1"/>
        </dgm:presLayoutVars>
      </dgm:prSet>
      <dgm:spPr/>
    </dgm:pt>
    <dgm:pt modelId="{EA19DB7F-09E9-40A4-9C98-A34C0AD51473}" type="pres">
      <dgm:prSet presAssocID="{83D39A42-AD4C-433C-8331-259ED8024076}" presName="ThreeNodes_1_text" presStyleLbl="node1" presStyleIdx="2" presStyleCnt="3">
        <dgm:presLayoutVars>
          <dgm:bulletEnabled val="1"/>
        </dgm:presLayoutVars>
      </dgm:prSet>
      <dgm:spPr/>
    </dgm:pt>
    <dgm:pt modelId="{3E7952A2-3065-43AE-B951-F153D7EAC7CD}" type="pres">
      <dgm:prSet presAssocID="{83D39A42-AD4C-433C-8331-259ED8024076}" presName="ThreeNodes_2_text" presStyleLbl="node1" presStyleIdx="2" presStyleCnt="3">
        <dgm:presLayoutVars>
          <dgm:bulletEnabled val="1"/>
        </dgm:presLayoutVars>
      </dgm:prSet>
      <dgm:spPr/>
    </dgm:pt>
    <dgm:pt modelId="{5292DCF9-F627-4AE7-A44B-2A01DCB56180}" type="pres">
      <dgm:prSet presAssocID="{83D39A42-AD4C-433C-8331-259ED802407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EDE5D18-8AF5-455B-85A3-A11AA1E75025}" srcId="{83D39A42-AD4C-433C-8331-259ED8024076}" destId="{FAEF1D53-832F-458B-9035-75E6CB33D9E8}" srcOrd="2" destOrd="0" parTransId="{58315948-90BC-44F0-8905-CD3340A06052}" sibTransId="{09000709-0CF8-434E-B57E-ACC037F886BC}"/>
    <dgm:cxn modelId="{DB5C341B-5EDC-486D-AB6F-7EE664B4BCC3}" type="presOf" srcId="{AD94F218-E949-4B13-ABD1-46BDE87550A4}" destId="{7B4E2540-1342-465A-BC4E-9EA70226C6B3}" srcOrd="0" destOrd="0" presId="urn:microsoft.com/office/officeart/2005/8/layout/vProcess5"/>
    <dgm:cxn modelId="{2B78F869-D9C5-4859-BE31-83A212B25424}" type="presOf" srcId="{B789624E-429A-4BEA-840B-15F8E11B9B09}" destId="{5A0FF13F-BA1C-45C1-ADF3-D0B7AEE54E40}" srcOrd="0" destOrd="0" presId="urn:microsoft.com/office/officeart/2005/8/layout/vProcess5"/>
    <dgm:cxn modelId="{3A2F7C79-BCCE-45FD-B35B-CB5013A7F61D}" srcId="{83D39A42-AD4C-433C-8331-259ED8024076}" destId="{201ADCC9-8AE8-4FAA-84F1-9ED99E89CA01}" srcOrd="0" destOrd="0" parTransId="{0E523662-12DC-44B0-B8A6-00EF9DC6E3FD}" sibTransId="{B789624E-429A-4BEA-840B-15F8E11B9B09}"/>
    <dgm:cxn modelId="{67867B82-FC54-4CD7-B45A-D730618DD497}" type="presOf" srcId="{D33592D9-F4E0-4125-A966-8017AEA9AA17}" destId="{CD064580-318B-4AAF-9C7B-A1CDA293FA8C}" srcOrd="0" destOrd="0" presId="urn:microsoft.com/office/officeart/2005/8/layout/vProcess5"/>
    <dgm:cxn modelId="{57FA928D-2869-4630-8785-2F3BB301CA86}" type="presOf" srcId="{FAEF1D53-832F-458B-9035-75E6CB33D9E8}" destId="{DC7E2D1C-20FF-463F-A16D-DBA4E0FFBDD8}" srcOrd="0" destOrd="0" presId="urn:microsoft.com/office/officeart/2005/8/layout/vProcess5"/>
    <dgm:cxn modelId="{45700DAC-3D1C-4D0B-AD8E-57842CD17364}" type="presOf" srcId="{201ADCC9-8AE8-4FAA-84F1-9ED99E89CA01}" destId="{EA19DB7F-09E9-40A4-9C98-A34C0AD51473}" srcOrd="1" destOrd="0" presId="urn:microsoft.com/office/officeart/2005/8/layout/vProcess5"/>
    <dgm:cxn modelId="{C26D95B6-3D49-4012-8E53-BC1BF3E4BED0}" type="presOf" srcId="{201ADCC9-8AE8-4FAA-84F1-9ED99E89CA01}" destId="{7748A519-1860-40E8-A878-EB87E919E271}" srcOrd="0" destOrd="0" presId="urn:microsoft.com/office/officeart/2005/8/layout/vProcess5"/>
    <dgm:cxn modelId="{C8D2BFBE-56EA-4AB1-BA79-DFF965C2344D}" type="presOf" srcId="{83D39A42-AD4C-433C-8331-259ED8024076}" destId="{C66D1A11-C297-4380-AFA7-FF4D92B4DB4B}" srcOrd="0" destOrd="0" presId="urn:microsoft.com/office/officeart/2005/8/layout/vProcess5"/>
    <dgm:cxn modelId="{F1A2E2C6-B953-402E-8D0D-212352C6ED17}" srcId="{83D39A42-AD4C-433C-8331-259ED8024076}" destId="{D33592D9-F4E0-4125-A966-8017AEA9AA17}" srcOrd="1" destOrd="0" parTransId="{5FB0E80E-991A-43D7-BBE3-1C026311B0C1}" sibTransId="{AD94F218-E949-4B13-ABD1-46BDE87550A4}"/>
    <dgm:cxn modelId="{52B3D4E1-DFE2-4431-8885-E87857A73129}" type="presOf" srcId="{D33592D9-F4E0-4125-A966-8017AEA9AA17}" destId="{3E7952A2-3065-43AE-B951-F153D7EAC7CD}" srcOrd="1" destOrd="0" presId="urn:microsoft.com/office/officeart/2005/8/layout/vProcess5"/>
    <dgm:cxn modelId="{03B730F2-B1C8-4F43-993E-C72A9CDFB488}" type="presOf" srcId="{FAEF1D53-832F-458B-9035-75E6CB33D9E8}" destId="{5292DCF9-F627-4AE7-A44B-2A01DCB56180}" srcOrd="1" destOrd="0" presId="urn:microsoft.com/office/officeart/2005/8/layout/vProcess5"/>
    <dgm:cxn modelId="{B054E343-343C-4D63-A36A-39CB768611CC}" type="presParOf" srcId="{C66D1A11-C297-4380-AFA7-FF4D92B4DB4B}" destId="{3E98CF69-73C6-4755-B754-C40840038B0C}" srcOrd="0" destOrd="0" presId="urn:microsoft.com/office/officeart/2005/8/layout/vProcess5"/>
    <dgm:cxn modelId="{8E7B8F28-9E34-44CF-BF95-008108962D96}" type="presParOf" srcId="{C66D1A11-C297-4380-AFA7-FF4D92B4DB4B}" destId="{7748A519-1860-40E8-A878-EB87E919E271}" srcOrd="1" destOrd="0" presId="urn:microsoft.com/office/officeart/2005/8/layout/vProcess5"/>
    <dgm:cxn modelId="{647461E3-07E9-4FB3-9CB7-66A82477025E}" type="presParOf" srcId="{C66D1A11-C297-4380-AFA7-FF4D92B4DB4B}" destId="{CD064580-318B-4AAF-9C7B-A1CDA293FA8C}" srcOrd="2" destOrd="0" presId="urn:microsoft.com/office/officeart/2005/8/layout/vProcess5"/>
    <dgm:cxn modelId="{0C493FDD-E7AD-4CE8-AC68-4E3A84912378}" type="presParOf" srcId="{C66D1A11-C297-4380-AFA7-FF4D92B4DB4B}" destId="{DC7E2D1C-20FF-463F-A16D-DBA4E0FFBDD8}" srcOrd="3" destOrd="0" presId="urn:microsoft.com/office/officeart/2005/8/layout/vProcess5"/>
    <dgm:cxn modelId="{AE4174F3-BAE4-4DBB-AFFE-264B9746D1BF}" type="presParOf" srcId="{C66D1A11-C297-4380-AFA7-FF4D92B4DB4B}" destId="{5A0FF13F-BA1C-45C1-ADF3-D0B7AEE54E40}" srcOrd="4" destOrd="0" presId="urn:microsoft.com/office/officeart/2005/8/layout/vProcess5"/>
    <dgm:cxn modelId="{2CADD899-ED3B-4812-9861-4F3FEC80C435}" type="presParOf" srcId="{C66D1A11-C297-4380-AFA7-FF4D92B4DB4B}" destId="{7B4E2540-1342-465A-BC4E-9EA70226C6B3}" srcOrd="5" destOrd="0" presId="urn:microsoft.com/office/officeart/2005/8/layout/vProcess5"/>
    <dgm:cxn modelId="{CBD75DA7-67D6-403A-B180-B41FD6E7FC3A}" type="presParOf" srcId="{C66D1A11-C297-4380-AFA7-FF4D92B4DB4B}" destId="{EA19DB7F-09E9-40A4-9C98-A34C0AD51473}" srcOrd="6" destOrd="0" presId="urn:microsoft.com/office/officeart/2005/8/layout/vProcess5"/>
    <dgm:cxn modelId="{090E7527-D8D1-4A5E-930F-D9BAC7DEF39D}" type="presParOf" srcId="{C66D1A11-C297-4380-AFA7-FF4D92B4DB4B}" destId="{3E7952A2-3065-43AE-B951-F153D7EAC7CD}" srcOrd="7" destOrd="0" presId="urn:microsoft.com/office/officeart/2005/8/layout/vProcess5"/>
    <dgm:cxn modelId="{D0F5E70E-ECF7-4B4C-AB12-DA6F4FC46054}" type="presParOf" srcId="{C66D1A11-C297-4380-AFA7-FF4D92B4DB4B}" destId="{5292DCF9-F627-4AE7-A44B-2A01DCB5618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4A90FF-CF3B-4EAF-A98C-E70763A55C4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B56437-5E1B-4C1E-BD31-69E339113545}">
      <dgm:prSet/>
      <dgm:spPr/>
      <dgm:t>
        <a:bodyPr/>
        <a:lstStyle/>
        <a:p>
          <a:r>
            <a:rPr lang="en-US"/>
            <a:t>The Indian banking system includes 13 public sector banks, 21 private sector banks, and 12 small finance banks.</a:t>
          </a:r>
        </a:p>
      </dgm:t>
    </dgm:pt>
    <dgm:pt modelId="{9B8AFC98-30DD-4658-B6C4-B4F266A63771}" type="parTrans" cxnId="{41E56507-376F-40E9-92B1-FACE1A888878}">
      <dgm:prSet/>
      <dgm:spPr/>
      <dgm:t>
        <a:bodyPr/>
        <a:lstStyle/>
        <a:p>
          <a:endParaRPr lang="en-US"/>
        </a:p>
      </dgm:t>
    </dgm:pt>
    <dgm:pt modelId="{A2B022AF-9304-4ADE-8AB0-ED130DB3879C}" type="sibTrans" cxnId="{41E56507-376F-40E9-92B1-FACE1A888878}">
      <dgm:prSet/>
      <dgm:spPr/>
      <dgm:t>
        <a:bodyPr/>
        <a:lstStyle/>
        <a:p>
          <a:endParaRPr lang="en-US"/>
        </a:p>
      </dgm:t>
    </dgm:pt>
    <dgm:pt modelId="{174B450E-0242-4B61-8F59-2DC0554C771E}">
      <dgm:prSet/>
      <dgm:spPr/>
      <dgm:t>
        <a:bodyPr/>
        <a:lstStyle/>
        <a:p>
          <a:r>
            <a:rPr lang="en-US"/>
            <a:t>Public sector bank assets reached US$ 1,861.72 billion in 2024, accounting for 59.53% of total banking assets.</a:t>
          </a:r>
        </a:p>
      </dgm:t>
    </dgm:pt>
    <dgm:pt modelId="{4242777A-DBBE-4B62-AC5D-831C6AC04F5F}" type="parTrans" cxnId="{8DC768DC-02E2-4F4E-AAFF-EFB224519B3A}">
      <dgm:prSet/>
      <dgm:spPr/>
      <dgm:t>
        <a:bodyPr/>
        <a:lstStyle/>
        <a:p>
          <a:endParaRPr lang="en-US"/>
        </a:p>
      </dgm:t>
    </dgm:pt>
    <dgm:pt modelId="{C7A7E47D-9354-48BC-9F29-4640554E25A5}" type="sibTrans" cxnId="{8DC768DC-02E2-4F4E-AAFF-EFB224519B3A}">
      <dgm:prSet/>
      <dgm:spPr/>
      <dgm:t>
        <a:bodyPr/>
        <a:lstStyle/>
        <a:p>
          <a:endParaRPr lang="en-US"/>
        </a:p>
      </dgm:t>
    </dgm:pt>
    <dgm:pt modelId="{377E4360-957D-4840-8AD4-1741A97607A3}">
      <dgm:prSet/>
      <dgm:spPr/>
      <dgm:t>
        <a:bodyPr/>
        <a:lstStyle/>
        <a:p>
          <a:r>
            <a:rPr lang="en-US"/>
            <a:t>Digital payments recorded significant growth, with UPI volume for FY24 reaching 27,338 million transactions.</a:t>
          </a:r>
        </a:p>
      </dgm:t>
    </dgm:pt>
    <dgm:pt modelId="{85B672D3-DED1-40DB-BB34-87EA95A1E93B}" type="parTrans" cxnId="{715F9A5D-960F-4830-94F2-3595C91B7223}">
      <dgm:prSet/>
      <dgm:spPr/>
      <dgm:t>
        <a:bodyPr/>
        <a:lstStyle/>
        <a:p>
          <a:endParaRPr lang="en-US"/>
        </a:p>
      </dgm:t>
    </dgm:pt>
    <dgm:pt modelId="{6A7A4390-8D39-469D-A4AF-05DAF1E730FD}" type="sibTrans" cxnId="{715F9A5D-960F-4830-94F2-3595C91B7223}">
      <dgm:prSet/>
      <dgm:spPr/>
      <dgm:t>
        <a:bodyPr/>
        <a:lstStyle/>
        <a:p>
          <a:endParaRPr lang="en-US"/>
        </a:p>
      </dgm:t>
    </dgm:pt>
    <dgm:pt modelId="{F455DAAB-D65A-4533-8645-DC86090E2A0E}" type="pres">
      <dgm:prSet presAssocID="{614A90FF-CF3B-4EAF-A98C-E70763A55C42}" presName="outerComposite" presStyleCnt="0">
        <dgm:presLayoutVars>
          <dgm:chMax val="5"/>
          <dgm:dir/>
          <dgm:resizeHandles val="exact"/>
        </dgm:presLayoutVars>
      </dgm:prSet>
      <dgm:spPr/>
    </dgm:pt>
    <dgm:pt modelId="{AEC2B180-99A4-4E74-9836-D2D152AC7D1D}" type="pres">
      <dgm:prSet presAssocID="{614A90FF-CF3B-4EAF-A98C-E70763A55C42}" presName="dummyMaxCanvas" presStyleCnt="0">
        <dgm:presLayoutVars/>
      </dgm:prSet>
      <dgm:spPr/>
    </dgm:pt>
    <dgm:pt modelId="{F6030EBF-2DC3-49A8-A1F4-F346200F2679}" type="pres">
      <dgm:prSet presAssocID="{614A90FF-CF3B-4EAF-A98C-E70763A55C42}" presName="ThreeNodes_1" presStyleLbl="node1" presStyleIdx="0" presStyleCnt="3">
        <dgm:presLayoutVars>
          <dgm:bulletEnabled val="1"/>
        </dgm:presLayoutVars>
      </dgm:prSet>
      <dgm:spPr/>
    </dgm:pt>
    <dgm:pt modelId="{DB03ED8C-E91F-4051-B35B-FC70AAC76749}" type="pres">
      <dgm:prSet presAssocID="{614A90FF-CF3B-4EAF-A98C-E70763A55C42}" presName="ThreeNodes_2" presStyleLbl="node1" presStyleIdx="1" presStyleCnt="3">
        <dgm:presLayoutVars>
          <dgm:bulletEnabled val="1"/>
        </dgm:presLayoutVars>
      </dgm:prSet>
      <dgm:spPr/>
    </dgm:pt>
    <dgm:pt modelId="{599BCD2C-E270-41A9-90DB-15F3AEA5009D}" type="pres">
      <dgm:prSet presAssocID="{614A90FF-CF3B-4EAF-A98C-E70763A55C42}" presName="ThreeNodes_3" presStyleLbl="node1" presStyleIdx="2" presStyleCnt="3">
        <dgm:presLayoutVars>
          <dgm:bulletEnabled val="1"/>
        </dgm:presLayoutVars>
      </dgm:prSet>
      <dgm:spPr/>
    </dgm:pt>
    <dgm:pt modelId="{0074F775-B79B-486A-91EB-042C3EC08019}" type="pres">
      <dgm:prSet presAssocID="{614A90FF-CF3B-4EAF-A98C-E70763A55C42}" presName="ThreeConn_1-2" presStyleLbl="fgAccFollowNode1" presStyleIdx="0" presStyleCnt="2">
        <dgm:presLayoutVars>
          <dgm:bulletEnabled val="1"/>
        </dgm:presLayoutVars>
      </dgm:prSet>
      <dgm:spPr/>
    </dgm:pt>
    <dgm:pt modelId="{97AA7CCD-BD97-4229-94E0-03AF23830CE9}" type="pres">
      <dgm:prSet presAssocID="{614A90FF-CF3B-4EAF-A98C-E70763A55C42}" presName="ThreeConn_2-3" presStyleLbl="fgAccFollowNode1" presStyleIdx="1" presStyleCnt="2">
        <dgm:presLayoutVars>
          <dgm:bulletEnabled val="1"/>
        </dgm:presLayoutVars>
      </dgm:prSet>
      <dgm:spPr/>
    </dgm:pt>
    <dgm:pt modelId="{28E0CBE4-FE38-4777-B884-46B1A7F9AB8B}" type="pres">
      <dgm:prSet presAssocID="{614A90FF-CF3B-4EAF-A98C-E70763A55C42}" presName="ThreeNodes_1_text" presStyleLbl="node1" presStyleIdx="2" presStyleCnt="3">
        <dgm:presLayoutVars>
          <dgm:bulletEnabled val="1"/>
        </dgm:presLayoutVars>
      </dgm:prSet>
      <dgm:spPr/>
    </dgm:pt>
    <dgm:pt modelId="{C11ACD2E-B6D6-4690-9760-FE934286F0CA}" type="pres">
      <dgm:prSet presAssocID="{614A90FF-CF3B-4EAF-A98C-E70763A55C42}" presName="ThreeNodes_2_text" presStyleLbl="node1" presStyleIdx="2" presStyleCnt="3">
        <dgm:presLayoutVars>
          <dgm:bulletEnabled val="1"/>
        </dgm:presLayoutVars>
      </dgm:prSet>
      <dgm:spPr/>
    </dgm:pt>
    <dgm:pt modelId="{F0708C1F-ED1A-46D0-972F-70FCCC4D2C10}" type="pres">
      <dgm:prSet presAssocID="{614A90FF-CF3B-4EAF-A98C-E70763A55C4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1E56507-376F-40E9-92B1-FACE1A888878}" srcId="{614A90FF-CF3B-4EAF-A98C-E70763A55C42}" destId="{01B56437-5E1B-4C1E-BD31-69E339113545}" srcOrd="0" destOrd="0" parTransId="{9B8AFC98-30DD-4658-B6C4-B4F266A63771}" sibTransId="{A2B022AF-9304-4ADE-8AB0-ED130DB3879C}"/>
    <dgm:cxn modelId="{FF957B0D-6A8B-48E3-BD2C-42114BDED754}" type="presOf" srcId="{377E4360-957D-4840-8AD4-1741A97607A3}" destId="{F0708C1F-ED1A-46D0-972F-70FCCC4D2C10}" srcOrd="1" destOrd="0" presId="urn:microsoft.com/office/officeart/2005/8/layout/vProcess5"/>
    <dgm:cxn modelId="{0994421D-5C06-4091-BC0D-502CA5EAF907}" type="presOf" srcId="{01B56437-5E1B-4C1E-BD31-69E339113545}" destId="{28E0CBE4-FE38-4777-B884-46B1A7F9AB8B}" srcOrd="1" destOrd="0" presId="urn:microsoft.com/office/officeart/2005/8/layout/vProcess5"/>
    <dgm:cxn modelId="{715F9A5D-960F-4830-94F2-3595C91B7223}" srcId="{614A90FF-CF3B-4EAF-A98C-E70763A55C42}" destId="{377E4360-957D-4840-8AD4-1741A97607A3}" srcOrd="2" destOrd="0" parTransId="{85B672D3-DED1-40DB-BB34-87EA95A1E93B}" sibTransId="{6A7A4390-8D39-469D-A4AF-05DAF1E730FD}"/>
    <dgm:cxn modelId="{A20A4763-8E92-430E-BFFA-2994C6B38459}" type="presOf" srcId="{614A90FF-CF3B-4EAF-A98C-E70763A55C42}" destId="{F455DAAB-D65A-4533-8645-DC86090E2A0E}" srcOrd="0" destOrd="0" presId="urn:microsoft.com/office/officeart/2005/8/layout/vProcess5"/>
    <dgm:cxn modelId="{A31DBD48-CDB8-47C9-A109-6FF1B320C348}" type="presOf" srcId="{01B56437-5E1B-4C1E-BD31-69E339113545}" destId="{F6030EBF-2DC3-49A8-A1F4-F346200F2679}" srcOrd="0" destOrd="0" presId="urn:microsoft.com/office/officeart/2005/8/layout/vProcess5"/>
    <dgm:cxn modelId="{D540FF6A-BF50-4702-B71F-4D32A595EB79}" type="presOf" srcId="{C7A7E47D-9354-48BC-9F29-4640554E25A5}" destId="{97AA7CCD-BD97-4229-94E0-03AF23830CE9}" srcOrd="0" destOrd="0" presId="urn:microsoft.com/office/officeart/2005/8/layout/vProcess5"/>
    <dgm:cxn modelId="{5DB9C780-FC04-4E6F-ACD3-03738732E85F}" type="presOf" srcId="{377E4360-957D-4840-8AD4-1741A97607A3}" destId="{599BCD2C-E270-41A9-90DB-15F3AEA5009D}" srcOrd="0" destOrd="0" presId="urn:microsoft.com/office/officeart/2005/8/layout/vProcess5"/>
    <dgm:cxn modelId="{69949F8B-1577-40E0-8ABF-5BFA7840808A}" type="presOf" srcId="{A2B022AF-9304-4ADE-8AB0-ED130DB3879C}" destId="{0074F775-B79B-486A-91EB-042C3EC08019}" srcOrd="0" destOrd="0" presId="urn:microsoft.com/office/officeart/2005/8/layout/vProcess5"/>
    <dgm:cxn modelId="{9E1835BB-60C7-4BBA-8D05-2D4C7CD66046}" type="presOf" srcId="{174B450E-0242-4B61-8F59-2DC0554C771E}" destId="{DB03ED8C-E91F-4051-B35B-FC70AAC76749}" srcOrd="0" destOrd="0" presId="urn:microsoft.com/office/officeart/2005/8/layout/vProcess5"/>
    <dgm:cxn modelId="{408E9ACC-0AA1-4579-A8DB-FF86FE0EFC77}" type="presOf" srcId="{174B450E-0242-4B61-8F59-2DC0554C771E}" destId="{C11ACD2E-B6D6-4690-9760-FE934286F0CA}" srcOrd="1" destOrd="0" presId="urn:microsoft.com/office/officeart/2005/8/layout/vProcess5"/>
    <dgm:cxn modelId="{8DC768DC-02E2-4F4E-AAFF-EFB224519B3A}" srcId="{614A90FF-CF3B-4EAF-A98C-E70763A55C42}" destId="{174B450E-0242-4B61-8F59-2DC0554C771E}" srcOrd="1" destOrd="0" parTransId="{4242777A-DBBE-4B62-AC5D-831C6AC04F5F}" sibTransId="{C7A7E47D-9354-48BC-9F29-4640554E25A5}"/>
    <dgm:cxn modelId="{D2E4E412-A4B8-4C20-88DE-E6F1C0DDEB9F}" type="presParOf" srcId="{F455DAAB-D65A-4533-8645-DC86090E2A0E}" destId="{AEC2B180-99A4-4E74-9836-D2D152AC7D1D}" srcOrd="0" destOrd="0" presId="urn:microsoft.com/office/officeart/2005/8/layout/vProcess5"/>
    <dgm:cxn modelId="{63F924DF-33B6-4B35-BFCF-F6CC86F52058}" type="presParOf" srcId="{F455DAAB-D65A-4533-8645-DC86090E2A0E}" destId="{F6030EBF-2DC3-49A8-A1F4-F346200F2679}" srcOrd="1" destOrd="0" presId="urn:microsoft.com/office/officeart/2005/8/layout/vProcess5"/>
    <dgm:cxn modelId="{6DDEBBF6-CACF-4EE4-8C01-70C07EE62C0A}" type="presParOf" srcId="{F455DAAB-D65A-4533-8645-DC86090E2A0E}" destId="{DB03ED8C-E91F-4051-B35B-FC70AAC76749}" srcOrd="2" destOrd="0" presId="urn:microsoft.com/office/officeart/2005/8/layout/vProcess5"/>
    <dgm:cxn modelId="{CF578F72-7BE7-41DB-A67A-49B5779D0D62}" type="presParOf" srcId="{F455DAAB-D65A-4533-8645-DC86090E2A0E}" destId="{599BCD2C-E270-41A9-90DB-15F3AEA5009D}" srcOrd="3" destOrd="0" presId="urn:microsoft.com/office/officeart/2005/8/layout/vProcess5"/>
    <dgm:cxn modelId="{B59FA9D1-63EE-47AD-83D1-4718C07752E3}" type="presParOf" srcId="{F455DAAB-D65A-4533-8645-DC86090E2A0E}" destId="{0074F775-B79B-486A-91EB-042C3EC08019}" srcOrd="4" destOrd="0" presId="urn:microsoft.com/office/officeart/2005/8/layout/vProcess5"/>
    <dgm:cxn modelId="{E0CAD9AE-5F49-446B-8B18-72AF1584F63A}" type="presParOf" srcId="{F455DAAB-D65A-4533-8645-DC86090E2A0E}" destId="{97AA7CCD-BD97-4229-94E0-03AF23830CE9}" srcOrd="5" destOrd="0" presId="urn:microsoft.com/office/officeart/2005/8/layout/vProcess5"/>
    <dgm:cxn modelId="{F76E6AAB-129F-4036-AF5F-B39584BF7672}" type="presParOf" srcId="{F455DAAB-D65A-4533-8645-DC86090E2A0E}" destId="{28E0CBE4-FE38-4777-B884-46B1A7F9AB8B}" srcOrd="6" destOrd="0" presId="urn:microsoft.com/office/officeart/2005/8/layout/vProcess5"/>
    <dgm:cxn modelId="{7247F18C-2D5B-4E1A-8554-348967F14FE6}" type="presParOf" srcId="{F455DAAB-D65A-4533-8645-DC86090E2A0E}" destId="{C11ACD2E-B6D6-4690-9760-FE934286F0CA}" srcOrd="7" destOrd="0" presId="urn:microsoft.com/office/officeart/2005/8/layout/vProcess5"/>
    <dgm:cxn modelId="{B571AF19-E301-49DC-8484-D17CE606304C}" type="presParOf" srcId="{F455DAAB-D65A-4533-8645-DC86090E2A0E}" destId="{F0708C1F-ED1A-46D0-972F-70FCCC4D2C1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B5765E-E27C-4446-893E-11FF75BF6914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0D431968-8115-40F3-900D-E6B6D607E417}">
      <dgm:prSet/>
      <dgm:spPr/>
      <dgm:t>
        <a:bodyPr/>
        <a:lstStyle/>
        <a:p>
          <a:r>
            <a:rPr lang="en-US"/>
            <a:t>Digitalization efforts include Kisan Credit Card (KCC) loans, UPI ATMs, and streamlined KYC processes.</a:t>
          </a:r>
        </a:p>
      </dgm:t>
    </dgm:pt>
    <dgm:pt modelId="{45832EDB-CCFC-49F8-AD9C-522CB04AC2E9}" type="parTrans" cxnId="{070FEC85-AB51-4926-AC38-4AE94AAC50BE}">
      <dgm:prSet/>
      <dgm:spPr/>
      <dgm:t>
        <a:bodyPr/>
        <a:lstStyle/>
        <a:p>
          <a:endParaRPr lang="en-US"/>
        </a:p>
      </dgm:t>
    </dgm:pt>
    <dgm:pt modelId="{F1930108-7362-43A6-96B6-EB9C0BCC3A00}" type="sibTrans" cxnId="{070FEC85-AB51-4926-AC38-4AE94AAC50BE}">
      <dgm:prSet/>
      <dgm:spPr/>
      <dgm:t>
        <a:bodyPr/>
        <a:lstStyle/>
        <a:p>
          <a:endParaRPr lang="en-US"/>
        </a:p>
      </dgm:t>
    </dgm:pt>
    <dgm:pt modelId="{3E98ACD1-290E-4A23-A5D2-2050A13CAB26}">
      <dgm:prSet/>
      <dgm:spPr/>
      <dgm:t>
        <a:bodyPr/>
        <a:lstStyle/>
        <a:p>
          <a:r>
            <a:rPr lang="en-US"/>
            <a:t>RBI introduced initiatives like central bank digital currency (CBDC) and digital banking units across 75 districts.</a:t>
          </a:r>
        </a:p>
      </dgm:t>
    </dgm:pt>
    <dgm:pt modelId="{CB5AF888-6CB6-449E-B371-3A3CD44090BB}" type="parTrans" cxnId="{DC4B56BD-A4F0-4070-A5EF-2E654049842D}">
      <dgm:prSet/>
      <dgm:spPr/>
      <dgm:t>
        <a:bodyPr/>
        <a:lstStyle/>
        <a:p>
          <a:endParaRPr lang="en-US"/>
        </a:p>
      </dgm:t>
    </dgm:pt>
    <dgm:pt modelId="{0260125C-206F-4D82-B97F-A3DF4511A404}" type="sibTrans" cxnId="{DC4B56BD-A4F0-4070-A5EF-2E654049842D}">
      <dgm:prSet/>
      <dgm:spPr/>
      <dgm:t>
        <a:bodyPr/>
        <a:lstStyle/>
        <a:p>
          <a:endParaRPr lang="en-US"/>
        </a:p>
      </dgm:t>
    </dgm:pt>
    <dgm:pt modelId="{8686233A-9118-4A18-A7EF-820A4B66EF4F}">
      <dgm:prSet/>
      <dgm:spPr/>
      <dgm:t>
        <a:bodyPr/>
        <a:lstStyle/>
        <a:p>
          <a:r>
            <a:rPr lang="en-US"/>
            <a:t>Collaboration between fintech and traditional banks has enhanced service efficiency and inclusion.</a:t>
          </a:r>
        </a:p>
      </dgm:t>
    </dgm:pt>
    <dgm:pt modelId="{74273B0B-D553-4A42-BD31-8ED43656B2BC}" type="parTrans" cxnId="{79FC86BF-61E3-455A-847E-DA01767D9086}">
      <dgm:prSet/>
      <dgm:spPr/>
      <dgm:t>
        <a:bodyPr/>
        <a:lstStyle/>
        <a:p>
          <a:endParaRPr lang="en-US"/>
        </a:p>
      </dgm:t>
    </dgm:pt>
    <dgm:pt modelId="{9A15B431-B308-4BB1-9E28-5EB8EAE4E109}" type="sibTrans" cxnId="{79FC86BF-61E3-455A-847E-DA01767D9086}">
      <dgm:prSet/>
      <dgm:spPr/>
      <dgm:t>
        <a:bodyPr/>
        <a:lstStyle/>
        <a:p>
          <a:endParaRPr lang="en-US"/>
        </a:p>
      </dgm:t>
    </dgm:pt>
    <dgm:pt modelId="{B936BF2C-0C86-4375-9710-0636BEBA714C}" type="pres">
      <dgm:prSet presAssocID="{90B5765E-E27C-4446-893E-11FF75BF6914}" presName="outerComposite" presStyleCnt="0">
        <dgm:presLayoutVars>
          <dgm:chMax val="5"/>
          <dgm:dir/>
          <dgm:resizeHandles val="exact"/>
        </dgm:presLayoutVars>
      </dgm:prSet>
      <dgm:spPr/>
    </dgm:pt>
    <dgm:pt modelId="{1EBCC3CC-6EFB-4648-A96D-B18B87E9D250}" type="pres">
      <dgm:prSet presAssocID="{90B5765E-E27C-4446-893E-11FF75BF6914}" presName="dummyMaxCanvas" presStyleCnt="0">
        <dgm:presLayoutVars/>
      </dgm:prSet>
      <dgm:spPr/>
    </dgm:pt>
    <dgm:pt modelId="{4DEAE39F-B32A-47F5-B97C-89EF48FA5F99}" type="pres">
      <dgm:prSet presAssocID="{90B5765E-E27C-4446-893E-11FF75BF6914}" presName="ThreeNodes_1" presStyleLbl="node1" presStyleIdx="0" presStyleCnt="3">
        <dgm:presLayoutVars>
          <dgm:bulletEnabled val="1"/>
        </dgm:presLayoutVars>
      </dgm:prSet>
      <dgm:spPr/>
    </dgm:pt>
    <dgm:pt modelId="{5F3354EE-8632-477A-8C31-FD28A7F5D7C8}" type="pres">
      <dgm:prSet presAssocID="{90B5765E-E27C-4446-893E-11FF75BF6914}" presName="ThreeNodes_2" presStyleLbl="node1" presStyleIdx="1" presStyleCnt="3">
        <dgm:presLayoutVars>
          <dgm:bulletEnabled val="1"/>
        </dgm:presLayoutVars>
      </dgm:prSet>
      <dgm:spPr/>
    </dgm:pt>
    <dgm:pt modelId="{4F885AD4-480F-4ED8-9289-7D3583056D84}" type="pres">
      <dgm:prSet presAssocID="{90B5765E-E27C-4446-893E-11FF75BF6914}" presName="ThreeNodes_3" presStyleLbl="node1" presStyleIdx="2" presStyleCnt="3">
        <dgm:presLayoutVars>
          <dgm:bulletEnabled val="1"/>
        </dgm:presLayoutVars>
      </dgm:prSet>
      <dgm:spPr/>
    </dgm:pt>
    <dgm:pt modelId="{DAB14519-CF67-415F-8524-28AC4447186D}" type="pres">
      <dgm:prSet presAssocID="{90B5765E-E27C-4446-893E-11FF75BF6914}" presName="ThreeConn_1-2" presStyleLbl="fgAccFollowNode1" presStyleIdx="0" presStyleCnt="2">
        <dgm:presLayoutVars>
          <dgm:bulletEnabled val="1"/>
        </dgm:presLayoutVars>
      </dgm:prSet>
      <dgm:spPr/>
    </dgm:pt>
    <dgm:pt modelId="{A153C804-7449-4852-876C-94A7573A5392}" type="pres">
      <dgm:prSet presAssocID="{90B5765E-E27C-4446-893E-11FF75BF6914}" presName="ThreeConn_2-3" presStyleLbl="fgAccFollowNode1" presStyleIdx="1" presStyleCnt="2">
        <dgm:presLayoutVars>
          <dgm:bulletEnabled val="1"/>
        </dgm:presLayoutVars>
      </dgm:prSet>
      <dgm:spPr/>
    </dgm:pt>
    <dgm:pt modelId="{9A7B6879-812B-48E1-A8E8-04C27D0BB97C}" type="pres">
      <dgm:prSet presAssocID="{90B5765E-E27C-4446-893E-11FF75BF6914}" presName="ThreeNodes_1_text" presStyleLbl="node1" presStyleIdx="2" presStyleCnt="3">
        <dgm:presLayoutVars>
          <dgm:bulletEnabled val="1"/>
        </dgm:presLayoutVars>
      </dgm:prSet>
      <dgm:spPr/>
    </dgm:pt>
    <dgm:pt modelId="{A4AD7AF4-FD57-418B-A418-3E39CBF320D5}" type="pres">
      <dgm:prSet presAssocID="{90B5765E-E27C-4446-893E-11FF75BF6914}" presName="ThreeNodes_2_text" presStyleLbl="node1" presStyleIdx="2" presStyleCnt="3">
        <dgm:presLayoutVars>
          <dgm:bulletEnabled val="1"/>
        </dgm:presLayoutVars>
      </dgm:prSet>
      <dgm:spPr/>
    </dgm:pt>
    <dgm:pt modelId="{6E2E0A04-282A-4001-BA00-9ECF631E1F47}" type="pres">
      <dgm:prSet presAssocID="{90B5765E-E27C-4446-893E-11FF75BF691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922AE2D-CAFB-4BB1-AC0A-39950154E282}" type="presOf" srcId="{3E98ACD1-290E-4A23-A5D2-2050A13CAB26}" destId="{A4AD7AF4-FD57-418B-A418-3E39CBF320D5}" srcOrd="1" destOrd="0" presId="urn:microsoft.com/office/officeart/2005/8/layout/vProcess5"/>
    <dgm:cxn modelId="{282F3D39-B1B1-487F-9C3A-B9E5BA29B1C2}" type="presOf" srcId="{F1930108-7362-43A6-96B6-EB9C0BCC3A00}" destId="{DAB14519-CF67-415F-8524-28AC4447186D}" srcOrd="0" destOrd="0" presId="urn:microsoft.com/office/officeart/2005/8/layout/vProcess5"/>
    <dgm:cxn modelId="{9E61E246-7DDA-4190-822D-F60440A80771}" type="presOf" srcId="{8686233A-9118-4A18-A7EF-820A4B66EF4F}" destId="{6E2E0A04-282A-4001-BA00-9ECF631E1F47}" srcOrd="1" destOrd="0" presId="urn:microsoft.com/office/officeart/2005/8/layout/vProcess5"/>
    <dgm:cxn modelId="{ED98547B-ECCA-4707-AB29-5A5D62ACE61E}" type="presOf" srcId="{8686233A-9118-4A18-A7EF-820A4B66EF4F}" destId="{4F885AD4-480F-4ED8-9289-7D3583056D84}" srcOrd="0" destOrd="0" presId="urn:microsoft.com/office/officeart/2005/8/layout/vProcess5"/>
    <dgm:cxn modelId="{93511583-0B0F-4387-A7EF-314A82032BE5}" type="presOf" srcId="{3E98ACD1-290E-4A23-A5D2-2050A13CAB26}" destId="{5F3354EE-8632-477A-8C31-FD28A7F5D7C8}" srcOrd="0" destOrd="0" presId="urn:microsoft.com/office/officeart/2005/8/layout/vProcess5"/>
    <dgm:cxn modelId="{070FEC85-AB51-4926-AC38-4AE94AAC50BE}" srcId="{90B5765E-E27C-4446-893E-11FF75BF6914}" destId="{0D431968-8115-40F3-900D-E6B6D607E417}" srcOrd="0" destOrd="0" parTransId="{45832EDB-CCFC-49F8-AD9C-522CB04AC2E9}" sibTransId="{F1930108-7362-43A6-96B6-EB9C0BCC3A00}"/>
    <dgm:cxn modelId="{CF46039D-9307-4E4A-8883-5A7329D9771E}" type="presOf" srcId="{90B5765E-E27C-4446-893E-11FF75BF6914}" destId="{B936BF2C-0C86-4375-9710-0636BEBA714C}" srcOrd="0" destOrd="0" presId="urn:microsoft.com/office/officeart/2005/8/layout/vProcess5"/>
    <dgm:cxn modelId="{E2E3CFA4-E6AE-4079-9821-03213D084B3D}" type="presOf" srcId="{0D431968-8115-40F3-900D-E6B6D607E417}" destId="{4DEAE39F-B32A-47F5-B97C-89EF48FA5F99}" srcOrd="0" destOrd="0" presId="urn:microsoft.com/office/officeart/2005/8/layout/vProcess5"/>
    <dgm:cxn modelId="{DC4B56BD-A4F0-4070-A5EF-2E654049842D}" srcId="{90B5765E-E27C-4446-893E-11FF75BF6914}" destId="{3E98ACD1-290E-4A23-A5D2-2050A13CAB26}" srcOrd="1" destOrd="0" parTransId="{CB5AF888-6CB6-449E-B371-3A3CD44090BB}" sibTransId="{0260125C-206F-4D82-B97F-A3DF4511A404}"/>
    <dgm:cxn modelId="{79FC86BF-61E3-455A-847E-DA01767D9086}" srcId="{90B5765E-E27C-4446-893E-11FF75BF6914}" destId="{8686233A-9118-4A18-A7EF-820A4B66EF4F}" srcOrd="2" destOrd="0" parTransId="{74273B0B-D553-4A42-BD31-8ED43656B2BC}" sibTransId="{9A15B431-B308-4BB1-9E28-5EB8EAE4E109}"/>
    <dgm:cxn modelId="{F3D3F4CD-A6A4-43A4-ACC6-EFB80E018C4B}" type="presOf" srcId="{0D431968-8115-40F3-900D-E6B6D607E417}" destId="{9A7B6879-812B-48E1-A8E8-04C27D0BB97C}" srcOrd="1" destOrd="0" presId="urn:microsoft.com/office/officeart/2005/8/layout/vProcess5"/>
    <dgm:cxn modelId="{72AC27DD-2B64-4FC9-A894-14EF226FAC06}" type="presOf" srcId="{0260125C-206F-4D82-B97F-A3DF4511A404}" destId="{A153C804-7449-4852-876C-94A7573A5392}" srcOrd="0" destOrd="0" presId="urn:microsoft.com/office/officeart/2005/8/layout/vProcess5"/>
    <dgm:cxn modelId="{5BCEBA95-B4D2-4F2A-ADBE-05D233756EFE}" type="presParOf" srcId="{B936BF2C-0C86-4375-9710-0636BEBA714C}" destId="{1EBCC3CC-6EFB-4648-A96D-B18B87E9D250}" srcOrd="0" destOrd="0" presId="urn:microsoft.com/office/officeart/2005/8/layout/vProcess5"/>
    <dgm:cxn modelId="{A09E4A89-7899-4F9B-AADE-02E96712E55B}" type="presParOf" srcId="{B936BF2C-0C86-4375-9710-0636BEBA714C}" destId="{4DEAE39F-B32A-47F5-B97C-89EF48FA5F99}" srcOrd="1" destOrd="0" presId="urn:microsoft.com/office/officeart/2005/8/layout/vProcess5"/>
    <dgm:cxn modelId="{C8054858-8688-452F-92AD-58F825B2A2D6}" type="presParOf" srcId="{B936BF2C-0C86-4375-9710-0636BEBA714C}" destId="{5F3354EE-8632-477A-8C31-FD28A7F5D7C8}" srcOrd="2" destOrd="0" presId="urn:microsoft.com/office/officeart/2005/8/layout/vProcess5"/>
    <dgm:cxn modelId="{B37EFA19-C097-41D5-8FA9-FFD312A08C80}" type="presParOf" srcId="{B936BF2C-0C86-4375-9710-0636BEBA714C}" destId="{4F885AD4-480F-4ED8-9289-7D3583056D84}" srcOrd="3" destOrd="0" presId="urn:microsoft.com/office/officeart/2005/8/layout/vProcess5"/>
    <dgm:cxn modelId="{E697A735-30FC-42DB-9441-6889223A6223}" type="presParOf" srcId="{B936BF2C-0C86-4375-9710-0636BEBA714C}" destId="{DAB14519-CF67-415F-8524-28AC4447186D}" srcOrd="4" destOrd="0" presId="urn:microsoft.com/office/officeart/2005/8/layout/vProcess5"/>
    <dgm:cxn modelId="{8FADDD87-C96F-48E7-8E06-4A5B5677645A}" type="presParOf" srcId="{B936BF2C-0C86-4375-9710-0636BEBA714C}" destId="{A153C804-7449-4852-876C-94A7573A5392}" srcOrd="5" destOrd="0" presId="urn:microsoft.com/office/officeart/2005/8/layout/vProcess5"/>
    <dgm:cxn modelId="{5EAF568D-3D31-4E21-9626-F96040D5389B}" type="presParOf" srcId="{B936BF2C-0C86-4375-9710-0636BEBA714C}" destId="{9A7B6879-812B-48E1-A8E8-04C27D0BB97C}" srcOrd="6" destOrd="0" presId="urn:microsoft.com/office/officeart/2005/8/layout/vProcess5"/>
    <dgm:cxn modelId="{CC4D62BA-CCC6-4088-BCBB-D3B403C2BFF5}" type="presParOf" srcId="{B936BF2C-0C86-4375-9710-0636BEBA714C}" destId="{A4AD7AF4-FD57-418B-A418-3E39CBF320D5}" srcOrd="7" destOrd="0" presId="urn:microsoft.com/office/officeart/2005/8/layout/vProcess5"/>
    <dgm:cxn modelId="{7B329D81-2FBD-48E1-9F29-9EF0DDF13B46}" type="presParOf" srcId="{B936BF2C-0C86-4375-9710-0636BEBA714C}" destId="{6E2E0A04-282A-4001-BA00-9ECF631E1F4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ECC75E-A1BC-4119-93C6-6BDC46EA876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0A9E30-1609-48BF-84DE-27F1CA8D8319}">
      <dgm:prSet/>
      <dgm:spPr/>
      <dgm:t>
        <a:bodyPr/>
        <a:lstStyle/>
        <a:p>
          <a:r>
            <a:rPr lang="en-US"/>
            <a:t>Union Budget 2024-25 announced 100 new India Post Payment Bank branches in the Northeast.</a:t>
          </a:r>
        </a:p>
      </dgm:t>
    </dgm:pt>
    <dgm:pt modelId="{98220B69-0E3A-44ED-BEE3-98640505F3EA}" type="parTrans" cxnId="{E0A1D985-F575-4929-8C2A-949ADCEDAAF4}">
      <dgm:prSet/>
      <dgm:spPr/>
      <dgm:t>
        <a:bodyPr/>
        <a:lstStyle/>
        <a:p>
          <a:endParaRPr lang="en-US"/>
        </a:p>
      </dgm:t>
    </dgm:pt>
    <dgm:pt modelId="{41F487C7-A502-4651-B54B-BEA59F1A7EA4}" type="sibTrans" cxnId="{E0A1D985-F575-4929-8C2A-949ADCEDAAF4}">
      <dgm:prSet/>
      <dgm:spPr/>
      <dgm:t>
        <a:bodyPr/>
        <a:lstStyle/>
        <a:p>
          <a:endParaRPr lang="en-US"/>
        </a:p>
      </dgm:t>
    </dgm:pt>
    <dgm:pt modelId="{17CD9232-A451-436E-9C61-D2F261D1FAA0}">
      <dgm:prSet/>
      <dgm:spPr/>
      <dgm:t>
        <a:bodyPr/>
        <a:lstStyle/>
        <a:p>
          <a:r>
            <a:rPr lang="en-US"/>
            <a:t>RBI launched a pilot project to digitalize KCC lending for improved rural credit flow.</a:t>
          </a:r>
        </a:p>
      </dgm:t>
    </dgm:pt>
    <dgm:pt modelId="{55DDD641-9230-4020-9D8E-799593682F7C}" type="parTrans" cxnId="{BD0F973D-3645-4014-AE8F-1968C0A581AB}">
      <dgm:prSet/>
      <dgm:spPr/>
      <dgm:t>
        <a:bodyPr/>
        <a:lstStyle/>
        <a:p>
          <a:endParaRPr lang="en-US"/>
        </a:p>
      </dgm:t>
    </dgm:pt>
    <dgm:pt modelId="{FD82DE52-54AC-4842-9971-0ADFCDA6F311}" type="sibTrans" cxnId="{BD0F973D-3645-4014-AE8F-1968C0A581AB}">
      <dgm:prSet/>
      <dgm:spPr/>
      <dgm:t>
        <a:bodyPr/>
        <a:lstStyle/>
        <a:p>
          <a:endParaRPr lang="en-US"/>
        </a:p>
      </dgm:t>
    </dgm:pt>
    <dgm:pt modelId="{634D69A3-9487-4413-8BC0-DEC58364B861}">
      <dgm:prSet/>
      <dgm:spPr/>
      <dgm:t>
        <a:bodyPr/>
        <a:lstStyle/>
        <a:p>
          <a:r>
            <a:rPr lang="en-US"/>
            <a:t>Key reforms include the introduction of a national financial information registry and measures to promote digital rupee adoption.</a:t>
          </a:r>
        </a:p>
      </dgm:t>
    </dgm:pt>
    <dgm:pt modelId="{422A2601-74C1-4793-A2DC-1276011B2396}" type="parTrans" cxnId="{FD680FDF-D8FE-4863-AA37-C1F9EAD5B60F}">
      <dgm:prSet/>
      <dgm:spPr/>
      <dgm:t>
        <a:bodyPr/>
        <a:lstStyle/>
        <a:p>
          <a:endParaRPr lang="en-US"/>
        </a:p>
      </dgm:t>
    </dgm:pt>
    <dgm:pt modelId="{16FA8B0F-F85A-4DC8-9C17-86717457E53A}" type="sibTrans" cxnId="{FD680FDF-D8FE-4863-AA37-C1F9EAD5B60F}">
      <dgm:prSet/>
      <dgm:spPr/>
      <dgm:t>
        <a:bodyPr/>
        <a:lstStyle/>
        <a:p>
          <a:endParaRPr lang="en-US"/>
        </a:p>
      </dgm:t>
    </dgm:pt>
    <dgm:pt modelId="{B5F0831F-4BAE-4DA1-B2B9-F95AD2F68FE8}" type="pres">
      <dgm:prSet presAssocID="{C0ECC75E-A1BC-4119-93C6-6BDC46EA8766}" presName="outerComposite" presStyleCnt="0">
        <dgm:presLayoutVars>
          <dgm:chMax val="5"/>
          <dgm:dir/>
          <dgm:resizeHandles val="exact"/>
        </dgm:presLayoutVars>
      </dgm:prSet>
      <dgm:spPr/>
    </dgm:pt>
    <dgm:pt modelId="{6BC491FD-944D-4FC8-B303-86134CBF187F}" type="pres">
      <dgm:prSet presAssocID="{C0ECC75E-A1BC-4119-93C6-6BDC46EA8766}" presName="dummyMaxCanvas" presStyleCnt="0">
        <dgm:presLayoutVars/>
      </dgm:prSet>
      <dgm:spPr/>
    </dgm:pt>
    <dgm:pt modelId="{A351E743-8A4F-4F4F-AA8F-D6BB2F63EC1D}" type="pres">
      <dgm:prSet presAssocID="{C0ECC75E-A1BC-4119-93C6-6BDC46EA8766}" presName="ThreeNodes_1" presStyleLbl="node1" presStyleIdx="0" presStyleCnt="3">
        <dgm:presLayoutVars>
          <dgm:bulletEnabled val="1"/>
        </dgm:presLayoutVars>
      </dgm:prSet>
      <dgm:spPr/>
    </dgm:pt>
    <dgm:pt modelId="{61568231-B370-4FCE-9FED-A10B130956B5}" type="pres">
      <dgm:prSet presAssocID="{C0ECC75E-A1BC-4119-93C6-6BDC46EA8766}" presName="ThreeNodes_2" presStyleLbl="node1" presStyleIdx="1" presStyleCnt="3">
        <dgm:presLayoutVars>
          <dgm:bulletEnabled val="1"/>
        </dgm:presLayoutVars>
      </dgm:prSet>
      <dgm:spPr/>
    </dgm:pt>
    <dgm:pt modelId="{2C738CA5-DD64-4267-8DD2-AECCEC197A86}" type="pres">
      <dgm:prSet presAssocID="{C0ECC75E-A1BC-4119-93C6-6BDC46EA8766}" presName="ThreeNodes_3" presStyleLbl="node1" presStyleIdx="2" presStyleCnt="3">
        <dgm:presLayoutVars>
          <dgm:bulletEnabled val="1"/>
        </dgm:presLayoutVars>
      </dgm:prSet>
      <dgm:spPr/>
    </dgm:pt>
    <dgm:pt modelId="{BD4FBA1E-75C8-436D-97CE-8ADC0CA3345F}" type="pres">
      <dgm:prSet presAssocID="{C0ECC75E-A1BC-4119-93C6-6BDC46EA8766}" presName="ThreeConn_1-2" presStyleLbl="fgAccFollowNode1" presStyleIdx="0" presStyleCnt="2">
        <dgm:presLayoutVars>
          <dgm:bulletEnabled val="1"/>
        </dgm:presLayoutVars>
      </dgm:prSet>
      <dgm:spPr/>
    </dgm:pt>
    <dgm:pt modelId="{DCC1B0E8-3E7D-4A9F-8AC5-CFCFC4F803C9}" type="pres">
      <dgm:prSet presAssocID="{C0ECC75E-A1BC-4119-93C6-6BDC46EA8766}" presName="ThreeConn_2-3" presStyleLbl="fgAccFollowNode1" presStyleIdx="1" presStyleCnt="2">
        <dgm:presLayoutVars>
          <dgm:bulletEnabled val="1"/>
        </dgm:presLayoutVars>
      </dgm:prSet>
      <dgm:spPr/>
    </dgm:pt>
    <dgm:pt modelId="{6AF0CC2C-2D1D-45E4-BEC9-AF2B7DCB6E19}" type="pres">
      <dgm:prSet presAssocID="{C0ECC75E-A1BC-4119-93C6-6BDC46EA8766}" presName="ThreeNodes_1_text" presStyleLbl="node1" presStyleIdx="2" presStyleCnt="3">
        <dgm:presLayoutVars>
          <dgm:bulletEnabled val="1"/>
        </dgm:presLayoutVars>
      </dgm:prSet>
      <dgm:spPr/>
    </dgm:pt>
    <dgm:pt modelId="{9419F444-4E7F-46BB-BF69-DB19280C284F}" type="pres">
      <dgm:prSet presAssocID="{C0ECC75E-A1BC-4119-93C6-6BDC46EA8766}" presName="ThreeNodes_2_text" presStyleLbl="node1" presStyleIdx="2" presStyleCnt="3">
        <dgm:presLayoutVars>
          <dgm:bulletEnabled val="1"/>
        </dgm:presLayoutVars>
      </dgm:prSet>
      <dgm:spPr/>
    </dgm:pt>
    <dgm:pt modelId="{44C52F84-B6FE-4270-A6CD-762D8667F2C8}" type="pres">
      <dgm:prSet presAssocID="{C0ECC75E-A1BC-4119-93C6-6BDC46EA876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FC72C14-ED9D-4476-8D93-E252AFC4C134}" type="presOf" srcId="{C0ECC75E-A1BC-4119-93C6-6BDC46EA8766}" destId="{B5F0831F-4BAE-4DA1-B2B9-F95AD2F68FE8}" srcOrd="0" destOrd="0" presId="urn:microsoft.com/office/officeart/2005/8/layout/vProcess5"/>
    <dgm:cxn modelId="{9B0A7D19-13F8-4A58-AE3A-EEB05E338DA4}" type="presOf" srcId="{A70A9E30-1609-48BF-84DE-27F1CA8D8319}" destId="{6AF0CC2C-2D1D-45E4-BEC9-AF2B7DCB6E19}" srcOrd="1" destOrd="0" presId="urn:microsoft.com/office/officeart/2005/8/layout/vProcess5"/>
    <dgm:cxn modelId="{BD0F973D-3645-4014-AE8F-1968C0A581AB}" srcId="{C0ECC75E-A1BC-4119-93C6-6BDC46EA8766}" destId="{17CD9232-A451-436E-9C61-D2F261D1FAA0}" srcOrd="1" destOrd="0" parTransId="{55DDD641-9230-4020-9D8E-799593682F7C}" sibTransId="{FD82DE52-54AC-4842-9971-0ADFCDA6F311}"/>
    <dgm:cxn modelId="{497F384D-F65F-488C-882E-1F32C981216A}" type="presOf" srcId="{634D69A3-9487-4413-8BC0-DEC58364B861}" destId="{2C738CA5-DD64-4267-8DD2-AECCEC197A86}" srcOrd="0" destOrd="0" presId="urn:microsoft.com/office/officeart/2005/8/layout/vProcess5"/>
    <dgm:cxn modelId="{BD5E194E-8532-44BE-86FE-9C717E2A362E}" type="presOf" srcId="{634D69A3-9487-4413-8BC0-DEC58364B861}" destId="{44C52F84-B6FE-4270-A6CD-762D8667F2C8}" srcOrd="1" destOrd="0" presId="urn:microsoft.com/office/officeart/2005/8/layout/vProcess5"/>
    <dgm:cxn modelId="{E0A1D985-F575-4929-8C2A-949ADCEDAAF4}" srcId="{C0ECC75E-A1BC-4119-93C6-6BDC46EA8766}" destId="{A70A9E30-1609-48BF-84DE-27F1CA8D8319}" srcOrd="0" destOrd="0" parTransId="{98220B69-0E3A-44ED-BEE3-98640505F3EA}" sibTransId="{41F487C7-A502-4651-B54B-BEA59F1A7EA4}"/>
    <dgm:cxn modelId="{236A7A91-EC38-4CE2-B856-BA2151D014FA}" type="presOf" srcId="{17CD9232-A451-436E-9C61-D2F261D1FAA0}" destId="{61568231-B370-4FCE-9FED-A10B130956B5}" srcOrd="0" destOrd="0" presId="urn:microsoft.com/office/officeart/2005/8/layout/vProcess5"/>
    <dgm:cxn modelId="{79D2079C-8681-4338-A3FC-D11C6751899B}" type="presOf" srcId="{A70A9E30-1609-48BF-84DE-27F1CA8D8319}" destId="{A351E743-8A4F-4F4F-AA8F-D6BB2F63EC1D}" srcOrd="0" destOrd="0" presId="urn:microsoft.com/office/officeart/2005/8/layout/vProcess5"/>
    <dgm:cxn modelId="{0C15C5D3-A546-459D-9FF5-625B9F4C2A97}" type="presOf" srcId="{17CD9232-A451-436E-9C61-D2F261D1FAA0}" destId="{9419F444-4E7F-46BB-BF69-DB19280C284F}" srcOrd="1" destOrd="0" presId="urn:microsoft.com/office/officeart/2005/8/layout/vProcess5"/>
    <dgm:cxn modelId="{E1A76CDC-8376-458C-889C-F7CACD45930F}" type="presOf" srcId="{41F487C7-A502-4651-B54B-BEA59F1A7EA4}" destId="{BD4FBA1E-75C8-436D-97CE-8ADC0CA3345F}" srcOrd="0" destOrd="0" presId="urn:microsoft.com/office/officeart/2005/8/layout/vProcess5"/>
    <dgm:cxn modelId="{FD680FDF-D8FE-4863-AA37-C1F9EAD5B60F}" srcId="{C0ECC75E-A1BC-4119-93C6-6BDC46EA8766}" destId="{634D69A3-9487-4413-8BC0-DEC58364B861}" srcOrd="2" destOrd="0" parTransId="{422A2601-74C1-4793-A2DC-1276011B2396}" sibTransId="{16FA8B0F-F85A-4DC8-9C17-86717457E53A}"/>
    <dgm:cxn modelId="{F7DA77F8-D7F0-41B9-B572-6F8214359E04}" type="presOf" srcId="{FD82DE52-54AC-4842-9971-0ADFCDA6F311}" destId="{DCC1B0E8-3E7D-4A9F-8AC5-CFCFC4F803C9}" srcOrd="0" destOrd="0" presId="urn:microsoft.com/office/officeart/2005/8/layout/vProcess5"/>
    <dgm:cxn modelId="{D5D83F74-CA55-4592-BD67-292BCEFE5DFB}" type="presParOf" srcId="{B5F0831F-4BAE-4DA1-B2B9-F95AD2F68FE8}" destId="{6BC491FD-944D-4FC8-B303-86134CBF187F}" srcOrd="0" destOrd="0" presId="urn:microsoft.com/office/officeart/2005/8/layout/vProcess5"/>
    <dgm:cxn modelId="{72B88601-C91F-4B38-8F37-A263B3843D0F}" type="presParOf" srcId="{B5F0831F-4BAE-4DA1-B2B9-F95AD2F68FE8}" destId="{A351E743-8A4F-4F4F-AA8F-D6BB2F63EC1D}" srcOrd="1" destOrd="0" presId="urn:microsoft.com/office/officeart/2005/8/layout/vProcess5"/>
    <dgm:cxn modelId="{4E8B28DE-4C9B-4E62-AE80-1270A82FFBDB}" type="presParOf" srcId="{B5F0831F-4BAE-4DA1-B2B9-F95AD2F68FE8}" destId="{61568231-B370-4FCE-9FED-A10B130956B5}" srcOrd="2" destOrd="0" presId="urn:microsoft.com/office/officeart/2005/8/layout/vProcess5"/>
    <dgm:cxn modelId="{6A0A0484-B285-4537-8544-D61CF9BA6378}" type="presParOf" srcId="{B5F0831F-4BAE-4DA1-B2B9-F95AD2F68FE8}" destId="{2C738CA5-DD64-4267-8DD2-AECCEC197A86}" srcOrd="3" destOrd="0" presId="urn:microsoft.com/office/officeart/2005/8/layout/vProcess5"/>
    <dgm:cxn modelId="{E68B2FE5-7D99-4D57-AD8B-9371341208B6}" type="presParOf" srcId="{B5F0831F-4BAE-4DA1-B2B9-F95AD2F68FE8}" destId="{BD4FBA1E-75C8-436D-97CE-8ADC0CA3345F}" srcOrd="4" destOrd="0" presId="urn:microsoft.com/office/officeart/2005/8/layout/vProcess5"/>
    <dgm:cxn modelId="{2228C272-E1F3-44AB-A63F-E36638E5327E}" type="presParOf" srcId="{B5F0831F-4BAE-4DA1-B2B9-F95AD2F68FE8}" destId="{DCC1B0E8-3E7D-4A9F-8AC5-CFCFC4F803C9}" srcOrd="5" destOrd="0" presId="urn:microsoft.com/office/officeart/2005/8/layout/vProcess5"/>
    <dgm:cxn modelId="{7D2A33F4-0487-4274-BE77-05FA0B37120E}" type="presParOf" srcId="{B5F0831F-4BAE-4DA1-B2B9-F95AD2F68FE8}" destId="{6AF0CC2C-2D1D-45E4-BEC9-AF2B7DCB6E19}" srcOrd="6" destOrd="0" presId="urn:microsoft.com/office/officeart/2005/8/layout/vProcess5"/>
    <dgm:cxn modelId="{BD39563E-E24B-4C92-879F-EA1F368B75AB}" type="presParOf" srcId="{B5F0831F-4BAE-4DA1-B2B9-F95AD2F68FE8}" destId="{9419F444-4E7F-46BB-BF69-DB19280C284F}" srcOrd="7" destOrd="0" presId="urn:microsoft.com/office/officeart/2005/8/layout/vProcess5"/>
    <dgm:cxn modelId="{B971070F-B85C-4B73-9AE9-24476BF3026D}" type="presParOf" srcId="{B5F0831F-4BAE-4DA1-B2B9-F95AD2F68FE8}" destId="{44C52F84-B6FE-4270-A6CD-762D8667F2C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535A2D-196A-49C7-8973-B041A9A754A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D63BA4D-692E-4C08-AD70-97072E7741A8}">
      <dgm:prSet/>
      <dgm:spPr/>
      <dgm:t>
        <a:bodyPr/>
        <a:lstStyle/>
        <a:p>
          <a:r>
            <a:rPr lang="en-US"/>
            <a:t>Notable M&amp;A activity includes the HDFC-HDFC Limited merger and Fincare Small Finance Bank merging with AU Small Finance Bank.</a:t>
          </a:r>
        </a:p>
      </dgm:t>
    </dgm:pt>
    <dgm:pt modelId="{756FA4BD-3A35-496E-934D-DD1AF56D0210}" type="parTrans" cxnId="{36A2BB1B-4AC6-425F-816C-6B33204BE26E}">
      <dgm:prSet/>
      <dgm:spPr/>
      <dgm:t>
        <a:bodyPr/>
        <a:lstStyle/>
        <a:p>
          <a:endParaRPr lang="en-US"/>
        </a:p>
      </dgm:t>
    </dgm:pt>
    <dgm:pt modelId="{359749C4-9C34-4DFF-AC3A-FBCB9C1D84A8}" type="sibTrans" cxnId="{36A2BB1B-4AC6-425F-816C-6B33204BE26E}">
      <dgm:prSet/>
      <dgm:spPr/>
      <dgm:t>
        <a:bodyPr/>
        <a:lstStyle/>
        <a:p>
          <a:endParaRPr lang="en-US"/>
        </a:p>
      </dgm:t>
    </dgm:pt>
    <dgm:pt modelId="{50FB160B-D27E-4FEB-98AC-8A534B83D4E2}">
      <dgm:prSet/>
      <dgm:spPr/>
      <dgm:t>
        <a:bodyPr/>
        <a:lstStyle/>
        <a:p>
          <a:r>
            <a:rPr lang="en-US"/>
            <a:t>Google India partnered with NPCI to expand UPI’s global reach.</a:t>
          </a:r>
        </a:p>
      </dgm:t>
    </dgm:pt>
    <dgm:pt modelId="{D555F5C8-B98C-4617-A15F-7F54EAABB3A9}" type="parTrans" cxnId="{F5CBDA95-E536-45E3-81DF-62758ED7DBBE}">
      <dgm:prSet/>
      <dgm:spPr/>
      <dgm:t>
        <a:bodyPr/>
        <a:lstStyle/>
        <a:p>
          <a:endParaRPr lang="en-US"/>
        </a:p>
      </dgm:t>
    </dgm:pt>
    <dgm:pt modelId="{6FDE89CE-97FB-4E78-9331-5E458020445A}" type="sibTrans" cxnId="{F5CBDA95-E536-45E3-81DF-62758ED7DBBE}">
      <dgm:prSet/>
      <dgm:spPr/>
      <dgm:t>
        <a:bodyPr/>
        <a:lstStyle/>
        <a:p>
          <a:endParaRPr lang="en-US"/>
        </a:p>
      </dgm:t>
    </dgm:pt>
    <dgm:pt modelId="{CEF19973-37D3-449F-9AB2-D18B9727ED9D}">
      <dgm:prSet/>
      <dgm:spPr/>
      <dgm:t>
        <a:bodyPr/>
        <a:lstStyle/>
        <a:p>
          <a:r>
            <a:rPr lang="en-US"/>
            <a:t>Investments in renewable energy and digital banking services continue to grow.</a:t>
          </a:r>
        </a:p>
      </dgm:t>
    </dgm:pt>
    <dgm:pt modelId="{9CC8861C-767E-4AB9-922D-5E7B07E31873}" type="parTrans" cxnId="{EB210DB4-68D9-4E1F-9D40-EC5CAF8F96C7}">
      <dgm:prSet/>
      <dgm:spPr/>
      <dgm:t>
        <a:bodyPr/>
        <a:lstStyle/>
        <a:p>
          <a:endParaRPr lang="en-US"/>
        </a:p>
      </dgm:t>
    </dgm:pt>
    <dgm:pt modelId="{26DD76EF-7F60-4AC7-944B-CC0E2FBF0D4C}" type="sibTrans" cxnId="{EB210DB4-68D9-4E1F-9D40-EC5CAF8F96C7}">
      <dgm:prSet/>
      <dgm:spPr/>
      <dgm:t>
        <a:bodyPr/>
        <a:lstStyle/>
        <a:p>
          <a:endParaRPr lang="en-US"/>
        </a:p>
      </dgm:t>
    </dgm:pt>
    <dgm:pt modelId="{FE396BD9-BEF7-443A-8E1F-3BFCC8B615F8}" type="pres">
      <dgm:prSet presAssocID="{92535A2D-196A-49C7-8973-B041A9A754A2}" presName="outerComposite" presStyleCnt="0">
        <dgm:presLayoutVars>
          <dgm:chMax val="5"/>
          <dgm:dir/>
          <dgm:resizeHandles val="exact"/>
        </dgm:presLayoutVars>
      </dgm:prSet>
      <dgm:spPr/>
    </dgm:pt>
    <dgm:pt modelId="{E867C957-3AAB-4DE7-9B8C-B0B96AA01144}" type="pres">
      <dgm:prSet presAssocID="{92535A2D-196A-49C7-8973-B041A9A754A2}" presName="dummyMaxCanvas" presStyleCnt="0">
        <dgm:presLayoutVars/>
      </dgm:prSet>
      <dgm:spPr/>
    </dgm:pt>
    <dgm:pt modelId="{C77C248D-A96C-40B2-8C08-5DB675DB34ED}" type="pres">
      <dgm:prSet presAssocID="{92535A2D-196A-49C7-8973-B041A9A754A2}" presName="ThreeNodes_1" presStyleLbl="node1" presStyleIdx="0" presStyleCnt="3">
        <dgm:presLayoutVars>
          <dgm:bulletEnabled val="1"/>
        </dgm:presLayoutVars>
      </dgm:prSet>
      <dgm:spPr/>
    </dgm:pt>
    <dgm:pt modelId="{F3820A49-1341-4C2B-8A97-1FC5F1054805}" type="pres">
      <dgm:prSet presAssocID="{92535A2D-196A-49C7-8973-B041A9A754A2}" presName="ThreeNodes_2" presStyleLbl="node1" presStyleIdx="1" presStyleCnt="3">
        <dgm:presLayoutVars>
          <dgm:bulletEnabled val="1"/>
        </dgm:presLayoutVars>
      </dgm:prSet>
      <dgm:spPr/>
    </dgm:pt>
    <dgm:pt modelId="{F8EA18D4-C76B-4D43-A141-E8A98A92A069}" type="pres">
      <dgm:prSet presAssocID="{92535A2D-196A-49C7-8973-B041A9A754A2}" presName="ThreeNodes_3" presStyleLbl="node1" presStyleIdx="2" presStyleCnt="3">
        <dgm:presLayoutVars>
          <dgm:bulletEnabled val="1"/>
        </dgm:presLayoutVars>
      </dgm:prSet>
      <dgm:spPr/>
    </dgm:pt>
    <dgm:pt modelId="{385E422E-BA0C-49D0-91AA-5B66C7532690}" type="pres">
      <dgm:prSet presAssocID="{92535A2D-196A-49C7-8973-B041A9A754A2}" presName="ThreeConn_1-2" presStyleLbl="fgAccFollowNode1" presStyleIdx="0" presStyleCnt="2">
        <dgm:presLayoutVars>
          <dgm:bulletEnabled val="1"/>
        </dgm:presLayoutVars>
      </dgm:prSet>
      <dgm:spPr/>
    </dgm:pt>
    <dgm:pt modelId="{D17B2F4B-A4EB-4656-95EE-C0E811BFB28F}" type="pres">
      <dgm:prSet presAssocID="{92535A2D-196A-49C7-8973-B041A9A754A2}" presName="ThreeConn_2-3" presStyleLbl="fgAccFollowNode1" presStyleIdx="1" presStyleCnt="2">
        <dgm:presLayoutVars>
          <dgm:bulletEnabled val="1"/>
        </dgm:presLayoutVars>
      </dgm:prSet>
      <dgm:spPr/>
    </dgm:pt>
    <dgm:pt modelId="{BA7D76AB-3101-473C-9242-83A8071711D4}" type="pres">
      <dgm:prSet presAssocID="{92535A2D-196A-49C7-8973-B041A9A754A2}" presName="ThreeNodes_1_text" presStyleLbl="node1" presStyleIdx="2" presStyleCnt="3">
        <dgm:presLayoutVars>
          <dgm:bulletEnabled val="1"/>
        </dgm:presLayoutVars>
      </dgm:prSet>
      <dgm:spPr/>
    </dgm:pt>
    <dgm:pt modelId="{6620601B-D1AB-45EC-8124-309DA93054AF}" type="pres">
      <dgm:prSet presAssocID="{92535A2D-196A-49C7-8973-B041A9A754A2}" presName="ThreeNodes_2_text" presStyleLbl="node1" presStyleIdx="2" presStyleCnt="3">
        <dgm:presLayoutVars>
          <dgm:bulletEnabled val="1"/>
        </dgm:presLayoutVars>
      </dgm:prSet>
      <dgm:spPr/>
    </dgm:pt>
    <dgm:pt modelId="{1D2F092D-3B6A-4E5F-BA1A-CC8A59ACCFE8}" type="pres">
      <dgm:prSet presAssocID="{92535A2D-196A-49C7-8973-B041A9A754A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B208F01-5D46-45A5-AB88-0E5F706EC899}" type="presOf" srcId="{CEF19973-37D3-449F-9AB2-D18B9727ED9D}" destId="{F8EA18D4-C76B-4D43-A141-E8A98A92A069}" srcOrd="0" destOrd="0" presId="urn:microsoft.com/office/officeart/2005/8/layout/vProcess5"/>
    <dgm:cxn modelId="{0CF3CD06-7688-4966-A049-660805A73E79}" type="presOf" srcId="{359749C4-9C34-4DFF-AC3A-FBCB9C1D84A8}" destId="{385E422E-BA0C-49D0-91AA-5B66C7532690}" srcOrd="0" destOrd="0" presId="urn:microsoft.com/office/officeart/2005/8/layout/vProcess5"/>
    <dgm:cxn modelId="{36A2BB1B-4AC6-425F-816C-6B33204BE26E}" srcId="{92535A2D-196A-49C7-8973-B041A9A754A2}" destId="{5D63BA4D-692E-4C08-AD70-97072E7741A8}" srcOrd="0" destOrd="0" parTransId="{756FA4BD-3A35-496E-934D-DD1AF56D0210}" sibTransId="{359749C4-9C34-4DFF-AC3A-FBCB9C1D84A8}"/>
    <dgm:cxn modelId="{F5CBDA95-E536-45E3-81DF-62758ED7DBBE}" srcId="{92535A2D-196A-49C7-8973-B041A9A754A2}" destId="{50FB160B-D27E-4FEB-98AC-8A534B83D4E2}" srcOrd="1" destOrd="0" parTransId="{D555F5C8-B98C-4617-A15F-7F54EAABB3A9}" sibTransId="{6FDE89CE-97FB-4E78-9331-5E458020445A}"/>
    <dgm:cxn modelId="{521677A3-3F72-40F9-9202-7B81A558F7B6}" type="presOf" srcId="{5D63BA4D-692E-4C08-AD70-97072E7741A8}" destId="{C77C248D-A96C-40B2-8C08-5DB675DB34ED}" srcOrd="0" destOrd="0" presId="urn:microsoft.com/office/officeart/2005/8/layout/vProcess5"/>
    <dgm:cxn modelId="{816A8CA8-3057-49D6-81E7-51FCBCB35A73}" type="presOf" srcId="{50FB160B-D27E-4FEB-98AC-8A534B83D4E2}" destId="{F3820A49-1341-4C2B-8A97-1FC5F1054805}" srcOrd="0" destOrd="0" presId="urn:microsoft.com/office/officeart/2005/8/layout/vProcess5"/>
    <dgm:cxn modelId="{EB210DB4-68D9-4E1F-9D40-EC5CAF8F96C7}" srcId="{92535A2D-196A-49C7-8973-B041A9A754A2}" destId="{CEF19973-37D3-449F-9AB2-D18B9727ED9D}" srcOrd="2" destOrd="0" parTransId="{9CC8861C-767E-4AB9-922D-5E7B07E31873}" sibTransId="{26DD76EF-7F60-4AC7-944B-CC0E2FBF0D4C}"/>
    <dgm:cxn modelId="{4C9CB8D2-B5BF-46C1-8BDB-7B7DE8F17805}" type="presOf" srcId="{92535A2D-196A-49C7-8973-B041A9A754A2}" destId="{FE396BD9-BEF7-443A-8E1F-3BFCC8B615F8}" srcOrd="0" destOrd="0" presId="urn:microsoft.com/office/officeart/2005/8/layout/vProcess5"/>
    <dgm:cxn modelId="{B31673DA-40C2-4274-B7FB-5F39CAB395A8}" type="presOf" srcId="{CEF19973-37D3-449F-9AB2-D18B9727ED9D}" destId="{1D2F092D-3B6A-4E5F-BA1A-CC8A59ACCFE8}" srcOrd="1" destOrd="0" presId="urn:microsoft.com/office/officeart/2005/8/layout/vProcess5"/>
    <dgm:cxn modelId="{01D775E5-F2AC-4A35-B7E8-C90E3F2B3E1D}" type="presOf" srcId="{6FDE89CE-97FB-4E78-9331-5E458020445A}" destId="{D17B2F4B-A4EB-4656-95EE-C0E811BFB28F}" srcOrd="0" destOrd="0" presId="urn:microsoft.com/office/officeart/2005/8/layout/vProcess5"/>
    <dgm:cxn modelId="{172D6EFD-F9F1-48C6-83A2-F32679FABE43}" type="presOf" srcId="{5D63BA4D-692E-4C08-AD70-97072E7741A8}" destId="{BA7D76AB-3101-473C-9242-83A8071711D4}" srcOrd="1" destOrd="0" presId="urn:microsoft.com/office/officeart/2005/8/layout/vProcess5"/>
    <dgm:cxn modelId="{97C28EFD-643B-4FFA-8809-1AD1BD8E9681}" type="presOf" srcId="{50FB160B-D27E-4FEB-98AC-8A534B83D4E2}" destId="{6620601B-D1AB-45EC-8124-309DA93054AF}" srcOrd="1" destOrd="0" presId="urn:microsoft.com/office/officeart/2005/8/layout/vProcess5"/>
    <dgm:cxn modelId="{8222E63C-D7D2-47CC-A304-94AEF24E2553}" type="presParOf" srcId="{FE396BD9-BEF7-443A-8E1F-3BFCC8B615F8}" destId="{E867C957-3AAB-4DE7-9B8C-B0B96AA01144}" srcOrd="0" destOrd="0" presId="urn:microsoft.com/office/officeart/2005/8/layout/vProcess5"/>
    <dgm:cxn modelId="{75ECBFC4-2F7C-48D6-979C-809F1D98A4F5}" type="presParOf" srcId="{FE396BD9-BEF7-443A-8E1F-3BFCC8B615F8}" destId="{C77C248D-A96C-40B2-8C08-5DB675DB34ED}" srcOrd="1" destOrd="0" presId="urn:microsoft.com/office/officeart/2005/8/layout/vProcess5"/>
    <dgm:cxn modelId="{80751A5C-21AA-4FAE-A93B-7BFACE55C943}" type="presParOf" srcId="{FE396BD9-BEF7-443A-8E1F-3BFCC8B615F8}" destId="{F3820A49-1341-4C2B-8A97-1FC5F1054805}" srcOrd="2" destOrd="0" presId="urn:microsoft.com/office/officeart/2005/8/layout/vProcess5"/>
    <dgm:cxn modelId="{6947EC2E-91C1-4479-8AAE-F132DC8BFBC5}" type="presParOf" srcId="{FE396BD9-BEF7-443A-8E1F-3BFCC8B615F8}" destId="{F8EA18D4-C76B-4D43-A141-E8A98A92A069}" srcOrd="3" destOrd="0" presId="urn:microsoft.com/office/officeart/2005/8/layout/vProcess5"/>
    <dgm:cxn modelId="{76D79F25-4BC5-407B-8EED-7ACFDEA8B0FC}" type="presParOf" srcId="{FE396BD9-BEF7-443A-8E1F-3BFCC8B615F8}" destId="{385E422E-BA0C-49D0-91AA-5B66C7532690}" srcOrd="4" destOrd="0" presId="urn:microsoft.com/office/officeart/2005/8/layout/vProcess5"/>
    <dgm:cxn modelId="{6F5A2A6A-C430-4CEA-B089-CDD2F3B826C6}" type="presParOf" srcId="{FE396BD9-BEF7-443A-8E1F-3BFCC8B615F8}" destId="{D17B2F4B-A4EB-4656-95EE-C0E811BFB28F}" srcOrd="5" destOrd="0" presId="urn:microsoft.com/office/officeart/2005/8/layout/vProcess5"/>
    <dgm:cxn modelId="{34C731DE-BC11-4B1C-BB2A-BEC2A8D07A60}" type="presParOf" srcId="{FE396BD9-BEF7-443A-8E1F-3BFCC8B615F8}" destId="{BA7D76AB-3101-473C-9242-83A8071711D4}" srcOrd="6" destOrd="0" presId="urn:microsoft.com/office/officeart/2005/8/layout/vProcess5"/>
    <dgm:cxn modelId="{AB3281DA-1656-4B93-B797-5CDB61D9A8D5}" type="presParOf" srcId="{FE396BD9-BEF7-443A-8E1F-3BFCC8B615F8}" destId="{6620601B-D1AB-45EC-8124-309DA93054AF}" srcOrd="7" destOrd="0" presId="urn:microsoft.com/office/officeart/2005/8/layout/vProcess5"/>
    <dgm:cxn modelId="{EA50D0AE-2AF9-47CE-AB10-18AD91B4DD22}" type="presParOf" srcId="{FE396BD9-BEF7-443A-8E1F-3BFCC8B615F8}" destId="{1D2F092D-3B6A-4E5F-BA1A-CC8A59ACCFE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AA8AF4-D202-453B-BF37-1E219A2F77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72D271C-E667-470A-90EF-3BD41C62366A}">
      <dgm:prSet/>
      <dgm:spPr/>
      <dgm:t>
        <a:bodyPr/>
        <a:lstStyle/>
        <a:p>
          <a:r>
            <a:rPr lang="en-US"/>
            <a:t>The banking sector is expected to grow with infrastructure development, increased credit demand, and technological advancements.</a:t>
          </a:r>
        </a:p>
      </dgm:t>
    </dgm:pt>
    <dgm:pt modelId="{BD66DAE8-24F7-4739-BC73-89AFBE2050DF}" type="parTrans" cxnId="{8FBB6BB8-E78A-4E85-BFF6-5A22C77ECB98}">
      <dgm:prSet/>
      <dgm:spPr/>
      <dgm:t>
        <a:bodyPr/>
        <a:lstStyle/>
        <a:p>
          <a:endParaRPr lang="en-US"/>
        </a:p>
      </dgm:t>
    </dgm:pt>
    <dgm:pt modelId="{8EC3F0D2-81E5-4D50-BF52-86754C2B1431}" type="sibTrans" cxnId="{8FBB6BB8-E78A-4E85-BFF6-5A22C77ECB98}">
      <dgm:prSet/>
      <dgm:spPr/>
      <dgm:t>
        <a:bodyPr/>
        <a:lstStyle/>
        <a:p>
          <a:endParaRPr lang="en-US"/>
        </a:p>
      </dgm:t>
    </dgm:pt>
    <dgm:pt modelId="{595E0908-0BA7-48E1-9C33-D1419786A94A}">
      <dgm:prSet/>
      <dgm:spPr/>
      <dgm:t>
        <a:bodyPr/>
        <a:lstStyle/>
        <a:p>
          <a:r>
            <a:rPr lang="en-US"/>
            <a:t>India’s fintech market is projected to reach US$ 421 billion by 2029, with digital lending driving the financial ecosystem.</a:t>
          </a:r>
        </a:p>
      </dgm:t>
    </dgm:pt>
    <dgm:pt modelId="{62C60879-EA6E-447D-BE44-309BFB8F55CA}" type="parTrans" cxnId="{1CBD214D-0A45-4A0D-A2CC-E9F6FF23FCF5}">
      <dgm:prSet/>
      <dgm:spPr/>
      <dgm:t>
        <a:bodyPr/>
        <a:lstStyle/>
        <a:p>
          <a:endParaRPr lang="en-US"/>
        </a:p>
      </dgm:t>
    </dgm:pt>
    <dgm:pt modelId="{C2EC419A-847C-4DBD-8508-6C7F32DA06A4}" type="sibTrans" cxnId="{1CBD214D-0A45-4A0D-A2CC-E9F6FF23FCF5}">
      <dgm:prSet/>
      <dgm:spPr/>
      <dgm:t>
        <a:bodyPr/>
        <a:lstStyle/>
        <a:p>
          <a:endParaRPr lang="en-US"/>
        </a:p>
      </dgm:t>
    </dgm:pt>
    <dgm:pt modelId="{BE33E8B4-F5E4-4621-AEB7-E30116192D3C}">
      <dgm:prSet/>
      <dgm:spPr/>
      <dgm:t>
        <a:bodyPr/>
        <a:lstStyle/>
        <a:p>
          <a:r>
            <a:rPr lang="en-US"/>
            <a:t>Technologies like AI, blockchain, and automation will further enhance banking services and competitiveness.</a:t>
          </a:r>
        </a:p>
      </dgm:t>
    </dgm:pt>
    <dgm:pt modelId="{21383043-FEC6-48D8-A58F-9C7F5441C806}" type="parTrans" cxnId="{0DFC7010-58F8-41B0-A7CA-04048B73F617}">
      <dgm:prSet/>
      <dgm:spPr/>
      <dgm:t>
        <a:bodyPr/>
        <a:lstStyle/>
        <a:p>
          <a:endParaRPr lang="en-US"/>
        </a:p>
      </dgm:t>
    </dgm:pt>
    <dgm:pt modelId="{9E9ACC4F-503D-4EB7-96F5-DFBDA067750B}" type="sibTrans" cxnId="{0DFC7010-58F8-41B0-A7CA-04048B73F617}">
      <dgm:prSet/>
      <dgm:spPr/>
      <dgm:t>
        <a:bodyPr/>
        <a:lstStyle/>
        <a:p>
          <a:endParaRPr lang="en-US"/>
        </a:p>
      </dgm:t>
    </dgm:pt>
    <dgm:pt modelId="{43654191-F4F2-4F69-B130-E0E745ED29B3}" type="pres">
      <dgm:prSet presAssocID="{42AA8AF4-D202-453B-BF37-1E219A2F7725}" presName="outerComposite" presStyleCnt="0">
        <dgm:presLayoutVars>
          <dgm:chMax val="5"/>
          <dgm:dir/>
          <dgm:resizeHandles val="exact"/>
        </dgm:presLayoutVars>
      </dgm:prSet>
      <dgm:spPr/>
    </dgm:pt>
    <dgm:pt modelId="{05B84E56-5510-49D3-BD58-267909F6DA8B}" type="pres">
      <dgm:prSet presAssocID="{42AA8AF4-D202-453B-BF37-1E219A2F7725}" presName="dummyMaxCanvas" presStyleCnt="0">
        <dgm:presLayoutVars/>
      </dgm:prSet>
      <dgm:spPr/>
    </dgm:pt>
    <dgm:pt modelId="{E6922A85-380E-4858-A3E5-10995937A499}" type="pres">
      <dgm:prSet presAssocID="{42AA8AF4-D202-453B-BF37-1E219A2F7725}" presName="ThreeNodes_1" presStyleLbl="node1" presStyleIdx="0" presStyleCnt="3">
        <dgm:presLayoutVars>
          <dgm:bulletEnabled val="1"/>
        </dgm:presLayoutVars>
      </dgm:prSet>
      <dgm:spPr/>
    </dgm:pt>
    <dgm:pt modelId="{08833D2D-879A-4E63-865F-0590826D45D0}" type="pres">
      <dgm:prSet presAssocID="{42AA8AF4-D202-453B-BF37-1E219A2F7725}" presName="ThreeNodes_2" presStyleLbl="node1" presStyleIdx="1" presStyleCnt="3">
        <dgm:presLayoutVars>
          <dgm:bulletEnabled val="1"/>
        </dgm:presLayoutVars>
      </dgm:prSet>
      <dgm:spPr/>
    </dgm:pt>
    <dgm:pt modelId="{6AE59AD9-8C53-459E-A4FF-C1ADE2BED7ED}" type="pres">
      <dgm:prSet presAssocID="{42AA8AF4-D202-453B-BF37-1E219A2F7725}" presName="ThreeNodes_3" presStyleLbl="node1" presStyleIdx="2" presStyleCnt="3">
        <dgm:presLayoutVars>
          <dgm:bulletEnabled val="1"/>
        </dgm:presLayoutVars>
      </dgm:prSet>
      <dgm:spPr/>
    </dgm:pt>
    <dgm:pt modelId="{9911351B-0F33-4174-BF6E-1327BD4F5B46}" type="pres">
      <dgm:prSet presAssocID="{42AA8AF4-D202-453B-BF37-1E219A2F7725}" presName="ThreeConn_1-2" presStyleLbl="fgAccFollowNode1" presStyleIdx="0" presStyleCnt="2">
        <dgm:presLayoutVars>
          <dgm:bulletEnabled val="1"/>
        </dgm:presLayoutVars>
      </dgm:prSet>
      <dgm:spPr/>
    </dgm:pt>
    <dgm:pt modelId="{550220BB-FA03-41A5-8E90-BAC1B6D69A86}" type="pres">
      <dgm:prSet presAssocID="{42AA8AF4-D202-453B-BF37-1E219A2F7725}" presName="ThreeConn_2-3" presStyleLbl="fgAccFollowNode1" presStyleIdx="1" presStyleCnt="2">
        <dgm:presLayoutVars>
          <dgm:bulletEnabled val="1"/>
        </dgm:presLayoutVars>
      </dgm:prSet>
      <dgm:spPr/>
    </dgm:pt>
    <dgm:pt modelId="{EFAC6A1D-ABE7-4101-8C49-15490F6CBEB7}" type="pres">
      <dgm:prSet presAssocID="{42AA8AF4-D202-453B-BF37-1E219A2F7725}" presName="ThreeNodes_1_text" presStyleLbl="node1" presStyleIdx="2" presStyleCnt="3">
        <dgm:presLayoutVars>
          <dgm:bulletEnabled val="1"/>
        </dgm:presLayoutVars>
      </dgm:prSet>
      <dgm:spPr/>
    </dgm:pt>
    <dgm:pt modelId="{2E13A45F-2D34-4114-BC23-4A8788087E49}" type="pres">
      <dgm:prSet presAssocID="{42AA8AF4-D202-453B-BF37-1E219A2F7725}" presName="ThreeNodes_2_text" presStyleLbl="node1" presStyleIdx="2" presStyleCnt="3">
        <dgm:presLayoutVars>
          <dgm:bulletEnabled val="1"/>
        </dgm:presLayoutVars>
      </dgm:prSet>
      <dgm:spPr/>
    </dgm:pt>
    <dgm:pt modelId="{6CCFD173-5D33-492C-B430-072599E0F2A5}" type="pres">
      <dgm:prSet presAssocID="{42AA8AF4-D202-453B-BF37-1E219A2F77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4B25904-BD29-411D-BB48-37C8840E7409}" type="presOf" srcId="{BE33E8B4-F5E4-4621-AEB7-E30116192D3C}" destId="{6AE59AD9-8C53-459E-A4FF-C1ADE2BED7ED}" srcOrd="0" destOrd="0" presId="urn:microsoft.com/office/officeart/2005/8/layout/vProcess5"/>
    <dgm:cxn modelId="{0DFC7010-58F8-41B0-A7CA-04048B73F617}" srcId="{42AA8AF4-D202-453B-BF37-1E219A2F7725}" destId="{BE33E8B4-F5E4-4621-AEB7-E30116192D3C}" srcOrd="2" destOrd="0" parTransId="{21383043-FEC6-48D8-A58F-9C7F5441C806}" sibTransId="{9E9ACC4F-503D-4EB7-96F5-DFBDA067750B}"/>
    <dgm:cxn modelId="{B138041E-B207-4C93-93F6-5F5445991680}" type="presOf" srcId="{BE33E8B4-F5E4-4621-AEB7-E30116192D3C}" destId="{6CCFD173-5D33-492C-B430-072599E0F2A5}" srcOrd="1" destOrd="0" presId="urn:microsoft.com/office/officeart/2005/8/layout/vProcess5"/>
    <dgm:cxn modelId="{2A996531-D9A6-404E-BB85-63675CD9AFF1}" type="presOf" srcId="{42AA8AF4-D202-453B-BF37-1E219A2F7725}" destId="{43654191-F4F2-4F69-B130-E0E745ED29B3}" srcOrd="0" destOrd="0" presId="urn:microsoft.com/office/officeart/2005/8/layout/vProcess5"/>
    <dgm:cxn modelId="{BE8ABD6A-9677-4AF0-9036-D7B0BAF967BC}" type="presOf" srcId="{595E0908-0BA7-48E1-9C33-D1419786A94A}" destId="{08833D2D-879A-4E63-865F-0590826D45D0}" srcOrd="0" destOrd="0" presId="urn:microsoft.com/office/officeart/2005/8/layout/vProcess5"/>
    <dgm:cxn modelId="{1CBD214D-0A45-4A0D-A2CC-E9F6FF23FCF5}" srcId="{42AA8AF4-D202-453B-BF37-1E219A2F7725}" destId="{595E0908-0BA7-48E1-9C33-D1419786A94A}" srcOrd="1" destOrd="0" parTransId="{62C60879-EA6E-447D-BE44-309BFB8F55CA}" sibTransId="{C2EC419A-847C-4DBD-8508-6C7F32DA06A4}"/>
    <dgm:cxn modelId="{BB865E7A-4A94-4B98-BA1F-5E0929D07E17}" type="presOf" srcId="{C2EC419A-847C-4DBD-8508-6C7F32DA06A4}" destId="{550220BB-FA03-41A5-8E90-BAC1B6D69A86}" srcOrd="0" destOrd="0" presId="urn:microsoft.com/office/officeart/2005/8/layout/vProcess5"/>
    <dgm:cxn modelId="{39D90AA7-9CA2-4FAA-B505-ED7E9ADF9B15}" type="presOf" srcId="{8EC3F0D2-81E5-4D50-BF52-86754C2B1431}" destId="{9911351B-0F33-4174-BF6E-1327BD4F5B46}" srcOrd="0" destOrd="0" presId="urn:microsoft.com/office/officeart/2005/8/layout/vProcess5"/>
    <dgm:cxn modelId="{F1E714B4-A55A-4079-BF82-4C1D0FC6A341}" type="presOf" srcId="{595E0908-0BA7-48E1-9C33-D1419786A94A}" destId="{2E13A45F-2D34-4114-BC23-4A8788087E49}" srcOrd="1" destOrd="0" presId="urn:microsoft.com/office/officeart/2005/8/layout/vProcess5"/>
    <dgm:cxn modelId="{8FBB6BB8-E78A-4E85-BFF6-5A22C77ECB98}" srcId="{42AA8AF4-D202-453B-BF37-1E219A2F7725}" destId="{B72D271C-E667-470A-90EF-3BD41C62366A}" srcOrd="0" destOrd="0" parTransId="{BD66DAE8-24F7-4739-BC73-89AFBE2050DF}" sibTransId="{8EC3F0D2-81E5-4D50-BF52-86754C2B1431}"/>
    <dgm:cxn modelId="{F96377BF-E064-43C9-A747-6B0EB170F873}" type="presOf" srcId="{B72D271C-E667-470A-90EF-3BD41C62366A}" destId="{E6922A85-380E-4858-A3E5-10995937A499}" srcOrd="0" destOrd="0" presId="urn:microsoft.com/office/officeart/2005/8/layout/vProcess5"/>
    <dgm:cxn modelId="{99AB64DA-2E27-41C8-9BEA-78065F23FF7E}" type="presOf" srcId="{B72D271C-E667-470A-90EF-3BD41C62366A}" destId="{EFAC6A1D-ABE7-4101-8C49-15490F6CBEB7}" srcOrd="1" destOrd="0" presId="urn:microsoft.com/office/officeart/2005/8/layout/vProcess5"/>
    <dgm:cxn modelId="{2A7967C0-901A-414F-AEB6-65A62126748E}" type="presParOf" srcId="{43654191-F4F2-4F69-B130-E0E745ED29B3}" destId="{05B84E56-5510-49D3-BD58-267909F6DA8B}" srcOrd="0" destOrd="0" presId="urn:microsoft.com/office/officeart/2005/8/layout/vProcess5"/>
    <dgm:cxn modelId="{9D074074-0C4B-4128-BD07-C668FBE14387}" type="presParOf" srcId="{43654191-F4F2-4F69-B130-E0E745ED29B3}" destId="{E6922A85-380E-4858-A3E5-10995937A499}" srcOrd="1" destOrd="0" presId="urn:microsoft.com/office/officeart/2005/8/layout/vProcess5"/>
    <dgm:cxn modelId="{9F33B489-1465-45C2-A704-17831D6133B0}" type="presParOf" srcId="{43654191-F4F2-4F69-B130-E0E745ED29B3}" destId="{08833D2D-879A-4E63-865F-0590826D45D0}" srcOrd="2" destOrd="0" presId="urn:microsoft.com/office/officeart/2005/8/layout/vProcess5"/>
    <dgm:cxn modelId="{3D5A0C17-70F1-4BA6-B120-1715DA7DDC18}" type="presParOf" srcId="{43654191-F4F2-4F69-B130-E0E745ED29B3}" destId="{6AE59AD9-8C53-459E-A4FF-C1ADE2BED7ED}" srcOrd="3" destOrd="0" presId="urn:microsoft.com/office/officeart/2005/8/layout/vProcess5"/>
    <dgm:cxn modelId="{5B21159F-C023-4C0C-A23A-81C7D8C4B0A5}" type="presParOf" srcId="{43654191-F4F2-4F69-B130-E0E745ED29B3}" destId="{9911351B-0F33-4174-BF6E-1327BD4F5B46}" srcOrd="4" destOrd="0" presId="urn:microsoft.com/office/officeart/2005/8/layout/vProcess5"/>
    <dgm:cxn modelId="{52F2D0AD-CCF9-4897-A8A0-34C799DC785C}" type="presParOf" srcId="{43654191-F4F2-4F69-B130-E0E745ED29B3}" destId="{550220BB-FA03-41A5-8E90-BAC1B6D69A86}" srcOrd="5" destOrd="0" presId="urn:microsoft.com/office/officeart/2005/8/layout/vProcess5"/>
    <dgm:cxn modelId="{C951FF77-DF36-4BA6-8085-1D7BF85E0CCA}" type="presParOf" srcId="{43654191-F4F2-4F69-B130-E0E745ED29B3}" destId="{EFAC6A1D-ABE7-4101-8C49-15490F6CBEB7}" srcOrd="6" destOrd="0" presId="urn:microsoft.com/office/officeart/2005/8/layout/vProcess5"/>
    <dgm:cxn modelId="{EC77A31A-E756-4076-9298-A4238F98F521}" type="presParOf" srcId="{43654191-F4F2-4F69-B130-E0E745ED29B3}" destId="{2E13A45F-2D34-4114-BC23-4A8788087E49}" srcOrd="7" destOrd="0" presId="urn:microsoft.com/office/officeart/2005/8/layout/vProcess5"/>
    <dgm:cxn modelId="{7D7B0B0B-36FB-4FDE-9E40-79B9DA6BE1A7}" type="presParOf" srcId="{43654191-F4F2-4F69-B130-E0E745ED29B3}" destId="{6CCFD173-5D33-492C-B430-072599E0F2A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AAE7E-989D-4D2A-8A02-1199E72868DF}">
      <dsp:nvSpPr>
        <dsp:cNvPr id="0" name=""/>
        <dsp:cNvSpPr/>
      </dsp:nvSpPr>
      <dsp:spPr>
        <a:xfrm>
          <a:off x="0" y="121049"/>
          <a:ext cx="6496050" cy="437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>
              <a:latin typeface="Segoe UI Variable Text"/>
            </a:rPr>
            <a:t>Current State of India's Banking Sector</a:t>
          </a:r>
          <a:endParaRPr lang="en-US" sz="1700" b="0" i="0" kern="1200" dirty="0">
            <a:latin typeface="Century Gothic" panose="020B0502020202020204"/>
          </a:endParaRPr>
        </a:p>
      </dsp:txBody>
      <dsp:txXfrm>
        <a:off x="21361" y="142410"/>
        <a:ext cx="6453328" cy="394858"/>
      </dsp:txXfrm>
    </dsp:sp>
    <dsp:sp modelId="{D9721A0A-222D-492A-8F0D-D78223C006E3}">
      <dsp:nvSpPr>
        <dsp:cNvPr id="0" name=""/>
        <dsp:cNvSpPr/>
      </dsp:nvSpPr>
      <dsp:spPr>
        <a:xfrm>
          <a:off x="0" y="607589"/>
          <a:ext cx="6496050" cy="437580"/>
        </a:xfrm>
        <a:prstGeom prst="roundRect">
          <a:avLst/>
        </a:prstGeom>
        <a:gradFill rotWithShape="0">
          <a:gsLst>
            <a:gs pos="0">
              <a:schemeClr val="accent2">
                <a:hueOff val="-166342"/>
                <a:satOff val="1027"/>
                <a:lumOff val="-147"/>
                <a:alphaOff val="0"/>
                <a:tint val="98000"/>
                <a:lumMod val="114000"/>
              </a:schemeClr>
            </a:gs>
            <a:gs pos="100000">
              <a:schemeClr val="accent2">
                <a:hueOff val="-166342"/>
                <a:satOff val="1027"/>
                <a:lumOff val="-147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>
              <a:latin typeface="Segoe UI Variable Text"/>
              <a:ea typeface="Calibri"/>
              <a:cs typeface="Calibri"/>
            </a:rPr>
            <a:t>Market Size and Growth Potential</a:t>
          </a:r>
          <a:endParaRPr lang="en-US" sz="1700" b="0" i="0" kern="1200" dirty="0">
            <a:latin typeface="Calibri"/>
            <a:ea typeface="Calibri"/>
            <a:cs typeface="Calibri"/>
          </a:endParaRPr>
        </a:p>
      </dsp:txBody>
      <dsp:txXfrm>
        <a:off x="21361" y="628950"/>
        <a:ext cx="6453328" cy="394858"/>
      </dsp:txXfrm>
    </dsp:sp>
    <dsp:sp modelId="{B192FC97-AC56-482E-9D27-7250296E1C1E}">
      <dsp:nvSpPr>
        <dsp:cNvPr id="0" name=""/>
        <dsp:cNvSpPr/>
      </dsp:nvSpPr>
      <dsp:spPr>
        <a:xfrm>
          <a:off x="0" y="1094130"/>
          <a:ext cx="6496050" cy="437580"/>
        </a:xfrm>
        <a:prstGeom prst="roundRect">
          <a:avLst/>
        </a:prstGeom>
        <a:gradFill rotWithShape="0">
          <a:gsLst>
            <a:gs pos="0">
              <a:schemeClr val="accent2">
                <a:hueOff val="-332684"/>
                <a:satOff val="2054"/>
                <a:lumOff val="-294"/>
                <a:alphaOff val="0"/>
                <a:tint val="98000"/>
                <a:lumMod val="114000"/>
              </a:schemeClr>
            </a:gs>
            <a:gs pos="100000">
              <a:schemeClr val="accent2">
                <a:hueOff val="-332684"/>
                <a:satOff val="2054"/>
                <a:lumOff val="-29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>
              <a:latin typeface="Segoe UI Variable Text"/>
            </a:rPr>
            <a:t>Key Trends and Innovations</a:t>
          </a:r>
          <a:endParaRPr lang="en-US" sz="1700" b="0" i="0" kern="1200" dirty="0">
            <a:latin typeface="Century Gothic" panose="020B0502020202020204"/>
          </a:endParaRPr>
        </a:p>
      </dsp:txBody>
      <dsp:txXfrm>
        <a:off x="21361" y="1115491"/>
        <a:ext cx="6453328" cy="394858"/>
      </dsp:txXfrm>
    </dsp:sp>
    <dsp:sp modelId="{530B4327-3664-447F-BD48-39A8FCBB1E9B}">
      <dsp:nvSpPr>
        <dsp:cNvPr id="0" name=""/>
        <dsp:cNvSpPr/>
      </dsp:nvSpPr>
      <dsp:spPr>
        <a:xfrm>
          <a:off x="0" y="1580670"/>
          <a:ext cx="6496050" cy="437580"/>
        </a:xfrm>
        <a:prstGeom prst="roundRect">
          <a:avLst/>
        </a:prstGeom>
        <a:gradFill rotWithShape="0">
          <a:gsLst>
            <a:gs pos="0">
              <a:schemeClr val="accent2">
                <a:hueOff val="-499026"/>
                <a:satOff val="3081"/>
                <a:lumOff val="-441"/>
                <a:alphaOff val="0"/>
                <a:tint val="98000"/>
                <a:lumMod val="114000"/>
              </a:schemeClr>
            </a:gs>
            <a:gs pos="100000">
              <a:schemeClr val="accent2">
                <a:hueOff val="-499026"/>
                <a:satOff val="3081"/>
                <a:lumOff val="-44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>
              <a:latin typeface="Segoe UI Variable Text"/>
            </a:rPr>
            <a:t>Policy and Government Support</a:t>
          </a:r>
          <a:endParaRPr lang="en-US" sz="1700" b="0" i="0" kern="1200" dirty="0">
            <a:latin typeface="Century Gothic" panose="020B0502020202020204"/>
          </a:endParaRPr>
        </a:p>
      </dsp:txBody>
      <dsp:txXfrm>
        <a:off x="21361" y="1602031"/>
        <a:ext cx="6453328" cy="394858"/>
      </dsp:txXfrm>
    </dsp:sp>
    <dsp:sp modelId="{7EDAA194-95E4-4C7D-9751-05DA6AFC1612}">
      <dsp:nvSpPr>
        <dsp:cNvPr id="0" name=""/>
        <dsp:cNvSpPr/>
      </dsp:nvSpPr>
      <dsp:spPr>
        <a:xfrm>
          <a:off x="0" y="2067210"/>
          <a:ext cx="6496050" cy="437580"/>
        </a:xfrm>
        <a:prstGeom prst="roundRect">
          <a:avLst/>
        </a:prstGeom>
        <a:gradFill rotWithShape="0">
          <a:gsLst>
            <a:gs pos="0">
              <a:schemeClr val="accent2">
                <a:hueOff val="-665368"/>
                <a:satOff val="4108"/>
                <a:lumOff val="-588"/>
                <a:alphaOff val="0"/>
                <a:tint val="98000"/>
                <a:lumMod val="114000"/>
              </a:schemeClr>
            </a:gs>
            <a:gs pos="100000">
              <a:schemeClr val="accent2">
                <a:hueOff val="-665368"/>
                <a:satOff val="4108"/>
                <a:lumOff val="-58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>
              <a:latin typeface="Segoe UI Variable Text"/>
            </a:rPr>
            <a:t>Investments and Developments</a:t>
          </a:r>
          <a:endParaRPr lang="en-US" sz="1700" b="0" i="0" kern="1200" dirty="0">
            <a:latin typeface="Century Gothic" panose="020B0502020202020204"/>
          </a:endParaRPr>
        </a:p>
      </dsp:txBody>
      <dsp:txXfrm>
        <a:off x="21361" y="2088571"/>
        <a:ext cx="6453328" cy="394858"/>
      </dsp:txXfrm>
    </dsp:sp>
    <dsp:sp modelId="{E88C2ACD-6691-4CBD-A92E-BD58F362A39B}">
      <dsp:nvSpPr>
        <dsp:cNvPr id="0" name=""/>
        <dsp:cNvSpPr/>
      </dsp:nvSpPr>
      <dsp:spPr>
        <a:xfrm>
          <a:off x="0" y="2553750"/>
          <a:ext cx="6496050" cy="437580"/>
        </a:xfrm>
        <a:prstGeom prst="roundRect">
          <a:avLst/>
        </a:prstGeom>
        <a:gradFill rotWithShape="0">
          <a:gsLst>
            <a:gs pos="0">
              <a:schemeClr val="accent2">
                <a:hueOff val="-831709"/>
                <a:satOff val="5135"/>
                <a:lumOff val="-735"/>
                <a:alphaOff val="0"/>
                <a:tint val="98000"/>
                <a:lumMod val="114000"/>
              </a:schemeClr>
            </a:gs>
            <a:gs pos="100000">
              <a:schemeClr val="accent2">
                <a:hueOff val="-831709"/>
                <a:satOff val="5135"/>
                <a:lumOff val="-73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>
              <a:latin typeface="Segoe UI Variable Text"/>
            </a:rPr>
            <a:t>Future Outlook</a:t>
          </a:r>
          <a:endParaRPr lang="en-US" sz="1700" b="0" i="0" kern="1200" dirty="0">
            <a:latin typeface="Century Gothic" panose="020B0502020202020204"/>
          </a:endParaRPr>
        </a:p>
      </dsp:txBody>
      <dsp:txXfrm>
        <a:off x="21361" y="2575111"/>
        <a:ext cx="6453328" cy="394858"/>
      </dsp:txXfrm>
    </dsp:sp>
    <dsp:sp modelId="{4E9D7C44-2CAF-4359-8CED-0E600413B2BB}">
      <dsp:nvSpPr>
        <dsp:cNvPr id="0" name=""/>
        <dsp:cNvSpPr/>
      </dsp:nvSpPr>
      <dsp:spPr>
        <a:xfrm>
          <a:off x="0" y="3040290"/>
          <a:ext cx="6496050" cy="437580"/>
        </a:xfrm>
        <a:prstGeom prst="roundRect">
          <a:avLst/>
        </a:prstGeom>
        <a:gradFill rotWithShape="0">
          <a:gsLst>
            <a:gs pos="0">
              <a:schemeClr val="accent2">
                <a:hueOff val="-998051"/>
                <a:satOff val="6162"/>
                <a:lumOff val="-882"/>
                <a:alphaOff val="0"/>
                <a:tint val="98000"/>
                <a:lumMod val="114000"/>
              </a:schemeClr>
            </a:gs>
            <a:gs pos="100000">
              <a:schemeClr val="accent2">
                <a:hueOff val="-998051"/>
                <a:satOff val="6162"/>
                <a:lumOff val="-88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>
              <a:latin typeface="Segoe UI Variable Text"/>
            </a:rPr>
            <a:t>Problems Faced and Solutions</a:t>
          </a:r>
        </a:p>
      </dsp:txBody>
      <dsp:txXfrm>
        <a:off x="21361" y="3061651"/>
        <a:ext cx="6453328" cy="394858"/>
      </dsp:txXfrm>
    </dsp:sp>
    <dsp:sp modelId="{98A1B5AC-BA05-49CC-830A-0AC2FB2C0BFA}">
      <dsp:nvSpPr>
        <dsp:cNvPr id="0" name=""/>
        <dsp:cNvSpPr/>
      </dsp:nvSpPr>
      <dsp:spPr>
        <a:xfrm>
          <a:off x="0" y="3526830"/>
          <a:ext cx="6496050" cy="437580"/>
        </a:xfrm>
        <a:prstGeom prst="roundRect">
          <a:avLst/>
        </a:prstGeom>
        <a:gradFill rotWithShape="0">
          <a:gsLst>
            <a:gs pos="0">
              <a:schemeClr val="accent2">
                <a:hueOff val="-1164393"/>
                <a:satOff val="7189"/>
                <a:lumOff val="-1029"/>
                <a:alphaOff val="0"/>
                <a:tint val="98000"/>
                <a:lumMod val="114000"/>
              </a:schemeClr>
            </a:gs>
            <a:gs pos="100000">
              <a:schemeClr val="accent2">
                <a:hueOff val="-1164393"/>
                <a:satOff val="7189"/>
                <a:lumOff val="-10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latin typeface="Segoe UI Variable Text"/>
            </a:rPr>
            <a:t>Banks using </a:t>
          </a:r>
          <a:r>
            <a:rPr lang="en-IN" sz="1700" b="1" kern="1200" dirty="0" err="1">
              <a:latin typeface="Segoe UI Variable Text"/>
            </a:rPr>
            <a:t>GenAI</a:t>
          </a:r>
          <a:r>
            <a:rPr lang="en-IN" sz="1700" b="1" kern="1200" dirty="0">
              <a:latin typeface="Segoe UI Variable Text"/>
            </a:rPr>
            <a:t> across the World</a:t>
          </a:r>
        </a:p>
      </dsp:txBody>
      <dsp:txXfrm>
        <a:off x="21361" y="3548191"/>
        <a:ext cx="6453328" cy="394858"/>
      </dsp:txXfrm>
    </dsp:sp>
    <dsp:sp modelId="{BA2E2639-C059-43E9-9D17-26ADBE0F77E2}">
      <dsp:nvSpPr>
        <dsp:cNvPr id="0" name=""/>
        <dsp:cNvSpPr/>
      </dsp:nvSpPr>
      <dsp:spPr>
        <a:xfrm>
          <a:off x="0" y="4013370"/>
          <a:ext cx="6496050" cy="437580"/>
        </a:xfrm>
        <a:prstGeom prst="roundRect">
          <a:avLst/>
        </a:prstGeom>
        <a:gradFill rotWithShape="0">
          <a:gsLst>
            <a:gs pos="0">
              <a:schemeClr val="accent2">
                <a:hueOff val="-1330735"/>
                <a:satOff val="8216"/>
                <a:lumOff val="-1176"/>
                <a:alphaOff val="0"/>
                <a:tint val="98000"/>
                <a:lumMod val="114000"/>
              </a:schemeClr>
            </a:gs>
            <a:gs pos="100000">
              <a:schemeClr val="accent2">
                <a:hueOff val="-1330735"/>
                <a:satOff val="8216"/>
                <a:lumOff val="-117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 err="1">
              <a:latin typeface="Segoe UI Variable Text"/>
            </a:rPr>
            <a:t>Relavance</a:t>
          </a:r>
          <a:r>
            <a:rPr lang="en-IN" sz="1700" b="1" kern="1200" dirty="0">
              <a:latin typeface="Segoe UI Variable Text"/>
            </a:rPr>
            <a:t> of </a:t>
          </a:r>
          <a:r>
            <a:rPr lang="en-IN" sz="1700" b="1" kern="1200" dirty="0" err="1">
              <a:latin typeface="Segoe UI Variable Text"/>
            </a:rPr>
            <a:t>GenAI</a:t>
          </a:r>
          <a:r>
            <a:rPr lang="en-IN" sz="1700" b="1" kern="1200" dirty="0">
              <a:latin typeface="Segoe UI Variable Text"/>
            </a:rPr>
            <a:t> in India</a:t>
          </a:r>
        </a:p>
      </dsp:txBody>
      <dsp:txXfrm>
        <a:off x="21361" y="4034731"/>
        <a:ext cx="6453328" cy="394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8A519-1860-40E8-A878-EB87E919E271}">
      <dsp:nvSpPr>
        <dsp:cNvPr id="0" name=""/>
        <dsp:cNvSpPr/>
      </dsp:nvSpPr>
      <dsp:spPr>
        <a:xfrm>
          <a:off x="0" y="0"/>
          <a:ext cx="7993699" cy="12169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Deposits of scheduled banks surged by Rs 2.04 lakh crore (US$ 2,452 billion) in FY24.</a:t>
          </a:r>
        </a:p>
      </dsp:txBody>
      <dsp:txXfrm>
        <a:off x="35643" y="35643"/>
        <a:ext cx="6680535" cy="1145644"/>
      </dsp:txXfrm>
    </dsp:sp>
    <dsp:sp modelId="{CD064580-318B-4AAF-9C7B-A1CDA293FA8C}">
      <dsp:nvSpPr>
        <dsp:cNvPr id="0" name=""/>
        <dsp:cNvSpPr/>
      </dsp:nvSpPr>
      <dsp:spPr>
        <a:xfrm>
          <a:off x="705326" y="1419751"/>
          <a:ext cx="7993699" cy="1216930"/>
        </a:xfrm>
        <a:prstGeom prst="roundRect">
          <a:avLst>
            <a:gd name="adj" fmla="val 10000"/>
          </a:avLst>
        </a:prstGeom>
        <a:solidFill>
          <a:schemeClr val="accent3">
            <a:hueOff val="5624522"/>
            <a:satOff val="1095"/>
            <a:lumOff val="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India’s banking sector is well-regulated, sufficiently capitalized, and resilient against global downturns.</a:t>
          </a:r>
        </a:p>
      </dsp:txBody>
      <dsp:txXfrm>
        <a:off x="740969" y="1455394"/>
        <a:ext cx="6426082" cy="1145644"/>
      </dsp:txXfrm>
    </dsp:sp>
    <dsp:sp modelId="{DC7E2D1C-20FF-463F-A16D-DBA4E0FFBDD8}">
      <dsp:nvSpPr>
        <dsp:cNvPr id="0" name=""/>
        <dsp:cNvSpPr/>
      </dsp:nvSpPr>
      <dsp:spPr>
        <a:xfrm>
          <a:off x="1410652" y="2839503"/>
          <a:ext cx="7993699" cy="1216930"/>
        </a:xfrm>
        <a:prstGeom prst="roundRect">
          <a:avLst>
            <a:gd name="adj" fmla="val 10000"/>
          </a:avLst>
        </a:prstGeom>
        <a:solidFill>
          <a:schemeClr val="accent3">
            <a:hueOff val="11249043"/>
            <a:satOff val="2189"/>
            <a:lumOff val="1176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Innovative banking models, such as payments and small finance banks, are enhancing financial inclusion.</a:t>
          </a:r>
        </a:p>
      </dsp:txBody>
      <dsp:txXfrm>
        <a:off x="1446295" y="2875146"/>
        <a:ext cx="6426082" cy="1145644"/>
      </dsp:txXfrm>
    </dsp:sp>
    <dsp:sp modelId="{5A0FF13F-BA1C-45C1-ADF3-D0B7AEE54E40}">
      <dsp:nvSpPr>
        <dsp:cNvPr id="0" name=""/>
        <dsp:cNvSpPr/>
      </dsp:nvSpPr>
      <dsp:spPr>
        <a:xfrm>
          <a:off x="7202694" y="922838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380670" y="922838"/>
        <a:ext cx="435052" cy="595231"/>
      </dsp:txXfrm>
    </dsp:sp>
    <dsp:sp modelId="{7B4E2540-1342-465A-BC4E-9EA70226C6B3}">
      <dsp:nvSpPr>
        <dsp:cNvPr id="0" name=""/>
        <dsp:cNvSpPr/>
      </dsp:nvSpPr>
      <dsp:spPr>
        <a:xfrm>
          <a:off x="7908020" y="2334477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2362784"/>
            <a:satOff val="6060"/>
            <a:lumOff val="1431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12362784"/>
              <a:satOff val="6060"/>
              <a:lumOff val="1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085996" y="2334477"/>
        <a:ext cx="435052" cy="595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30EBF-2DC3-49A8-A1F4-F346200F2679}">
      <dsp:nvSpPr>
        <dsp:cNvPr id="0" name=""/>
        <dsp:cNvSpPr/>
      </dsp:nvSpPr>
      <dsp:spPr>
        <a:xfrm>
          <a:off x="0" y="0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Indian banking system includes 13 public sector banks, 21 private sector banks, and 12 small finance banks.</a:t>
          </a:r>
        </a:p>
      </dsp:txBody>
      <dsp:txXfrm>
        <a:off x="35643" y="35643"/>
        <a:ext cx="6680535" cy="1145644"/>
      </dsp:txXfrm>
    </dsp:sp>
    <dsp:sp modelId="{DB03ED8C-E91F-4051-B35B-FC70AAC76749}">
      <dsp:nvSpPr>
        <dsp:cNvPr id="0" name=""/>
        <dsp:cNvSpPr/>
      </dsp:nvSpPr>
      <dsp:spPr>
        <a:xfrm>
          <a:off x="705326" y="1419751"/>
          <a:ext cx="7993699" cy="12169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Public sector bank assets reached US$ 1,861.72 billion in 2024, accounting for 59.53% of total banking assets.</a:t>
          </a:r>
        </a:p>
      </dsp:txBody>
      <dsp:txXfrm>
        <a:off x="740969" y="1455394"/>
        <a:ext cx="6426082" cy="1145644"/>
      </dsp:txXfrm>
    </dsp:sp>
    <dsp:sp modelId="{599BCD2C-E270-41A9-90DB-15F3AEA5009D}">
      <dsp:nvSpPr>
        <dsp:cNvPr id="0" name=""/>
        <dsp:cNvSpPr/>
      </dsp:nvSpPr>
      <dsp:spPr>
        <a:xfrm>
          <a:off x="1410652" y="2839503"/>
          <a:ext cx="7993699" cy="12169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Digital payments recorded significant growth, with UPI volume for FY24 reaching 27,338 million transactions.</a:t>
          </a:r>
        </a:p>
      </dsp:txBody>
      <dsp:txXfrm>
        <a:off x="1446295" y="2875146"/>
        <a:ext cx="6426082" cy="1145644"/>
      </dsp:txXfrm>
    </dsp:sp>
    <dsp:sp modelId="{0074F775-B79B-486A-91EB-042C3EC08019}">
      <dsp:nvSpPr>
        <dsp:cNvPr id="0" name=""/>
        <dsp:cNvSpPr/>
      </dsp:nvSpPr>
      <dsp:spPr>
        <a:xfrm>
          <a:off x="7202694" y="922838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380670" y="922838"/>
        <a:ext cx="435052" cy="595231"/>
      </dsp:txXfrm>
    </dsp:sp>
    <dsp:sp modelId="{97AA7CCD-BD97-4229-94E0-03AF23830CE9}">
      <dsp:nvSpPr>
        <dsp:cNvPr id="0" name=""/>
        <dsp:cNvSpPr/>
      </dsp:nvSpPr>
      <dsp:spPr>
        <a:xfrm>
          <a:off x="7908020" y="2334477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085996" y="2334477"/>
        <a:ext cx="435052" cy="595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AE39F-B32A-47F5-B97C-89EF48FA5F99}">
      <dsp:nvSpPr>
        <dsp:cNvPr id="0" name=""/>
        <dsp:cNvSpPr/>
      </dsp:nvSpPr>
      <dsp:spPr>
        <a:xfrm>
          <a:off x="0" y="0"/>
          <a:ext cx="7993699" cy="12169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Digitalization efforts include Kisan Credit Card (KCC) loans, UPI ATMs, and streamlined KYC processes.</a:t>
          </a:r>
        </a:p>
      </dsp:txBody>
      <dsp:txXfrm>
        <a:off x="35643" y="35643"/>
        <a:ext cx="6680535" cy="1145644"/>
      </dsp:txXfrm>
    </dsp:sp>
    <dsp:sp modelId="{5F3354EE-8632-477A-8C31-FD28A7F5D7C8}">
      <dsp:nvSpPr>
        <dsp:cNvPr id="0" name=""/>
        <dsp:cNvSpPr/>
      </dsp:nvSpPr>
      <dsp:spPr>
        <a:xfrm>
          <a:off x="705326" y="1419751"/>
          <a:ext cx="7993699" cy="1216930"/>
        </a:xfrm>
        <a:prstGeom prst="roundRect">
          <a:avLst>
            <a:gd name="adj" fmla="val 10000"/>
          </a:avLst>
        </a:prstGeom>
        <a:solidFill>
          <a:schemeClr val="accent3">
            <a:hueOff val="5624522"/>
            <a:satOff val="1095"/>
            <a:lumOff val="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RBI introduced initiatives like central bank digital currency (CBDC) and digital banking units across 75 districts.</a:t>
          </a:r>
        </a:p>
      </dsp:txBody>
      <dsp:txXfrm>
        <a:off x="740969" y="1455394"/>
        <a:ext cx="6426082" cy="1145644"/>
      </dsp:txXfrm>
    </dsp:sp>
    <dsp:sp modelId="{4F885AD4-480F-4ED8-9289-7D3583056D84}">
      <dsp:nvSpPr>
        <dsp:cNvPr id="0" name=""/>
        <dsp:cNvSpPr/>
      </dsp:nvSpPr>
      <dsp:spPr>
        <a:xfrm>
          <a:off x="1410652" y="2839503"/>
          <a:ext cx="7993699" cy="1216930"/>
        </a:xfrm>
        <a:prstGeom prst="roundRect">
          <a:avLst>
            <a:gd name="adj" fmla="val 10000"/>
          </a:avLst>
        </a:prstGeom>
        <a:solidFill>
          <a:schemeClr val="accent3">
            <a:hueOff val="11249043"/>
            <a:satOff val="2189"/>
            <a:lumOff val="1176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Collaboration between fintech and traditional banks has enhanced service efficiency and inclusion.</a:t>
          </a:r>
        </a:p>
      </dsp:txBody>
      <dsp:txXfrm>
        <a:off x="1446295" y="2875146"/>
        <a:ext cx="6426082" cy="1145644"/>
      </dsp:txXfrm>
    </dsp:sp>
    <dsp:sp modelId="{DAB14519-CF67-415F-8524-28AC4447186D}">
      <dsp:nvSpPr>
        <dsp:cNvPr id="0" name=""/>
        <dsp:cNvSpPr/>
      </dsp:nvSpPr>
      <dsp:spPr>
        <a:xfrm>
          <a:off x="7202694" y="922838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380670" y="922838"/>
        <a:ext cx="435052" cy="595231"/>
      </dsp:txXfrm>
    </dsp:sp>
    <dsp:sp modelId="{A153C804-7449-4852-876C-94A7573A5392}">
      <dsp:nvSpPr>
        <dsp:cNvPr id="0" name=""/>
        <dsp:cNvSpPr/>
      </dsp:nvSpPr>
      <dsp:spPr>
        <a:xfrm>
          <a:off x="7908020" y="2334477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2362784"/>
            <a:satOff val="6060"/>
            <a:lumOff val="1431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12362784"/>
              <a:satOff val="6060"/>
              <a:lumOff val="1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085996" y="2334477"/>
        <a:ext cx="435052" cy="5952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1E743-8A4F-4F4F-AA8F-D6BB2F63EC1D}">
      <dsp:nvSpPr>
        <dsp:cNvPr id="0" name=""/>
        <dsp:cNvSpPr/>
      </dsp:nvSpPr>
      <dsp:spPr>
        <a:xfrm>
          <a:off x="0" y="0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Union Budget 2024-25 announced 100 new India Post Payment Bank branches in the Northeast.</a:t>
          </a:r>
        </a:p>
      </dsp:txBody>
      <dsp:txXfrm>
        <a:off x="35643" y="35643"/>
        <a:ext cx="6680535" cy="1145644"/>
      </dsp:txXfrm>
    </dsp:sp>
    <dsp:sp modelId="{61568231-B370-4FCE-9FED-A10B130956B5}">
      <dsp:nvSpPr>
        <dsp:cNvPr id="0" name=""/>
        <dsp:cNvSpPr/>
      </dsp:nvSpPr>
      <dsp:spPr>
        <a:xfrm>
          <a:off x="705326" y="1419751"/>
          <a:ext cx="7993699" cy="12169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RBI launched a pilot project to digitalize KCC lending for improved rural credit flow.</a:t>
          </a:r>
        </a:p>
      </dsp:txBody>
      <dsp:txXfrm>
        <a:off x="740969" y="1455394"/>
        <a:ext cx="6426082" cy="1145644"/>
      </dsp:txXfrm>
    </dsp:sp>
    <dsp:sp modelId="{2C738CA5-DD64-4267-8DD2-AECCEC197A86}">
      <dsp:nvSpPr>
        <dsp:cNvPr id="0" name=""/>
        <dsp:cNvSpPr/>
      </dsp:nvSpPr>
      <dsp:spPr>
        <a:xfrm>
          <a:off x="1410652" y="2839503"/>
          <a:ext cx="7993699" cy="12169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reforms include the introduction of a national financial information registry and measures to promote digital rupee adoption.</a:t>
          </a:r>
        </a:p>
      </dsp:txBody>
      <dsp:txXfrm>
        <a:off x="1446295" y="2875146"/>
        <a:ext cx="6426082" cy="1145644"/>
      </dsp:txXfrm>
    </dsp:sp>
    <dsp:sp modelId="{BD4FBA1E-75C8-436D-97CE-8ADC0CA3345F}">
      <dsp:nvSpPr>
        <dsp:cNvPr id="0" name=""/>
        <dsp:cNvSpPr/>
      </dsp:nvSpPr>
      <dsp:spPr>
        <a:xfrm>
          <a:off x="7202694" y="922838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80670" y="922838"/>
        <a:ext cx="435052" cy="595231"/>
      </dsp:txXfrm>
    </dsp:sp>
    <dsp:sp modelId="{DCC1B0E8-3E7D-4A9F-8AC5-CFCFC4F803C9}">
      <dsp:nvSpPr>
        <dsp:cNvPr id="0" name=""/>
        <dsp:cNvSpPr/>
      </dsp:nvSpPr>
      <dsp:spPr>
        <a:xfrm>
          <a:off x="7908020" y="2334477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85996" y="2334477"/>
        <a:ext cx="435052" cy="5952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C248D-A96C-40B2-8C08-5DB675DB34ED}">
      <dsp:nvSpPr>
        <dsp:cNvPr id="0" name=""/>
        <dsp:cNvSpPr/>
      </dsp:nvSpPr>
      <dsp:spPr>
        <a:xfrm>
          <a:off x="0" y="0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Notable M&amp;A activity includes the HDFC-HDFC Limited merger and Fincare Small Finance Bank merging with AU Small Finance Bank.</a:t>
          </a:r>
        </a:p>
      </dsp:txBody>
      <dsp:txXfrm>
        <a:off x="35643" y="35643"/>
        <a:ext cx="6680535" cy="1145644"/>
      </dsp:txXfrm>
    </dsp:sp>
    <dsp:sp modelId="{F3820A49-1341-4C2B-8A97-1FC5F1054805}">
      <dsp:nvSpPr>
        <dsp:cNvPr id="0" name=""/>
        <dsp:cNvSpPr/>
      </dsp:nvSpPr>
      <dsp:spPr>
        <a:xfrm>
          <a:off x="705326" y="1419751"/>
          <a:ext cx="7993699" cy="12169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Google India partnered with NPCI to expand UPI’s global reach.</a:t>
          </a:r>
        </a:p>
      </dsp:txBody>
      <dsp:txXfrm>
        <a:off x="740969" y="1455394"/>
        <a:ext cx="6426082" cy="1145644"/>
      </dsp:txXfrm>
    </dsp:sp>
    <dsp:sp modelId="{F8EA18D4-C76B-4D43-A141-E8A98A92A069}">
      <dsp:nvSpPr>
        <dsp:cNvPr id="0" name=""/>
        <dsp:cNvSpPr/>
      </dsp:nvSpPr>
      <dsp:spPr>
        <a:xfrm>
          <a:off x="1410652" y="2839503"/>
          <a:ext cx="7993699" cy="12169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Investments in renewable energy and digital banking services continue to grow.</a:t>
          </a:r>
        </a:p>
      </dsp:txBody>
      <dsp:txXfrm>
        <a:off x="1446295" y="2875146"/>
        <a:ext cx="6426082" cy="1145644"/>
      </dsp:txXfrm>
    </dsp:sp>
    <dsp:sp modelId="{385E422E-BA0C-49D0-91AA-5B66C7532690}">
      <dsp:nvSpPr>
        <dsp:cNvPr id="0" name=""/>
        <dsp:cNvSpPr/>
      </dsp:nvSpPr>
      <dsp:spPr>
        <a:xfrm>
          <a:off x="7202694" y="922838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380670" y="922838"/>
        <a:ext cx="435052" cy="595231"/>
      </dsp:txXfrm>
    </dsp:sp>
    <dsp:sp modelId="{D17B2F4B-A4EB-4656-95EE-C0E811BFB28F}">
      <dsp:nvSpPr>
        <dsp:cNvPr id="0" name=""/>
        <dsp:cNvSpPr/>
      </dsp:nvSpPr>
      <dsp:spPr>
        <a:xfrm>
          <a:off x="7908020" y="2334477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085996" y="2334477"/>
        <a:ext cx="435052" cy="5952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22A85-380E-4858-A3E5-10995937A499}">
      <dsp:nvSpPr>
        <dsp:cNvPr id="0" name=""/>
        <dsp:cNvSpPr/>
      </dsp:nvSpPr>
      <dsp:spPr>
        <a:xfrm>
          <a:off x="0" y="0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banking sector is expected to grow with infrastructure development, increased credit demand, and technological advancements.</a:t>
          </a:r>
        </a:p>
      </dsp:txBody>
      <dsp:txXfrm>
        <a:off x="35643" y="35643"/>
        <a:ext cx="6680535" cy="1145644"/>
      </dsp:txXfrm>
    </dsp:sp>
    <dsp:sp modelId="{08833D2D-879A-4E63-865F-0590826D45D0}">
      <dsp:nvSpPr>
        <dsp:cNvPr id="0" name=""/>
        <dsp:cNvSpPr/>
      </dsp:nvSpPr>
      <dsp:spPr>
        <a:xfrm>
          <a:off x="705326" y="1419751"/>
          <a:ext cx="7993699" cy="12169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India’s fintech market is projected to reach US$ 421 billion by 2029, with digital lending driving the financial ecosystem.</a:t>
          </a:r>
        </a:p>
      </dsp:txBody>
      <dsp:txXfrm>
        <a:off x="740969" y="1455394"/>
        <a:ext cx="6426082" cy="1145644"/>
      </dsp:txXfrm>
    </dsp:sp>
    <dsp:sp modelId="{6AE59AD9-8C53-459E-A4FF-C1ADE2BED7ED}">
      <dsp:nvSpPr>
        <dsp:cNvPr id="0" name=""/>
        <dsp:cNvSpPr/>
      </dsp:nvSpPr>
      <dsp:spPr>
        <a:xfrm>
          <a:off x="1410652" y="2839503"/>
          <a:ext cx="7993699" cy="12169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Technologies like AI, blockchain, and automation will further enhance banking services and competitiveness.</a:t>
          </a:r>
        </a:p>
      </dsp:txBody>
      <dsp:txXfrm>
        <a:off x="1446295" y="2875146"/>
        <a:ext cx="6426082" cy="1145644"/>
      </dsp:txXfrm>
    </dsp:sp>
    <dsp:sp modelId="{9911351B-0F33-4174-BF6E-1327BD4F5B46}">
      <dsp:nvSpPr>
        <dsp:cNvPr id="0" name=""/>
        <dsp:cNvSpPr/>
      </dsp:nvSpPr>
      <dsp:spPr>
        <a:xfrm>
          <a:off x="7202694" y="922838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80670" y="922838"/>
        <a:ext cx="435052" cy="595231"/>
      </dsp:txXfrm>
    </dsp:sp>
    <dsp:sp modelId="{550220BB-FA03-41A5-8E90-BAC1B6D69A86}">
      <dsp:nvSpPr>
        <dsp:cNvPr id="0" name=""/>
        <dsp:cNvSpPr/>
      </dsp:nvSpPr>
      <dsp:spPr>
        <a:xfrm>
          <a:off x="7908020" y="2334477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85996" y="2334477"/>
        <a:ext cx="435052" cy="595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8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8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399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14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4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38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08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1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3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1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0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6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0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CBE09-4D1D-859D-7D6B-20155EDA5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486" y="1266958"/>
            <a:ext cx="2569028" cy="4528457"/>
          </a:xfrm>
        </p:spPr>
        <p:txBody>
          <a:bodyPr anchor="ctr">
            <a:normAutofit/>
          </a:bodyPr>
          <a:lstStyle/>
          <a:p>
            <a:pPr algn="r"/>
            <a:endParaRPr lang="en-IN">
              <a:solidFill>
                <a:srgbClr val="FFFFFF"/>
              </a:solidFill>
            </a:endParaRPr>
          </a:p>
          <a:p>
            <a:pPr algn="r"/>
            <a:endParaRPr lang="en-IN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71964-E3B5-98FF-BA35-69698D91B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033" y="1266958"/>
            <a:ext cx="6248624" cy="4528457"/>
          </a:xfrm>
        </p:spPr>
        <p:txBody>
          <a:bodyPr anchor="ctr">
            <a:normAutofit/>
          </a:bodyPr>
          <a:lstStyle/>
          <a:p>
            <a:r>
              <a:rPr lang="en-IN"/>
              <a:t>Banking Sector Trend in India</a:t>
            </a:r>
          </a:p>
        </p:txBody>
      </p:sp>
    </p:spTree>
    <p:extLst>
      <p:ext uri="{BB962C8B-B14F-4D97-AF65-F5344CB8AC3E}">
        <p14:creationId xmlns:p14="http://schemas.microsoft.com/office/powerpoint/2010/main" val="92035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74B1B-A2CA-7364-D880-2B106FA3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latin typeface="Segoe UI Variable Text"/>
              </a:rPr>
              <a:t>Problem 2:</a:t>
            </a:r>
            <a:r>
              <a:rPr lang="en-US" b="1">
                <a:solidFill>
                  <a:srgbClr val="FFFFFF"/>
                </a:solidFill>
                <a:latin typeface="Segoe UI Variable Text"/>
              </a:rPr>
              <a:t> Inefficiency in Credit Risk Assessment for Loan Approvals</a:t>
            </a:r>
            <a:endParaRPr lang="en-US">
              <a:solidFill>
                <a:srgbClr val="FFFFFF"/>
              </a:solidFill>
            </a:endParaRPr>
          </a:p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32A0-523F-E128-DDE0-984584B84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latin typeface="Segoe UI Variable Text"/>
              </a:rPr>
              <a:t>Problem</a:t>
            </a:r>
            <a:r>
              <a:rPr lang="en-US">
                <a:latin typeface="Segoe UI Variable Text"/>
              </a:rPr>
              <a:t>: Traditional credit risk assessment is slow, relies on limited criteria, and risks overlooking key predictors of defaults.</a:t>
            </a:r>
            <a:endParaRPr lang="en-US"/>
          </a:p>
          <a:p>
            <a:r>
              <a:rPr lang="en-US" b="1">
                <a:latin typeface="Segoe UI Variable Text"/>
              </a:rPr>
              <a:t>Solution</a:t>
            </a:r>
            <a:r>
              <a:rPr lang="en-US">
                <a:latin typeface="Segoe UI Variable Text"/>
              </a:rPr>
              <a:t>: AI/ML evaluates creditworthiness by analyzing diverse data points like transaction history, income trends, and even alternative data like social behaviors.</a:t>
            </a:r>
            <a:endParaRPr lang="en-US"/>
          </a:p>
          <a:p>
            <a:r>
              <a:rPr lang="en-US" b="1">
                <a:latin typeface="Segoe UI Variable Text"/>
              </a:rPr>
              <a:t>Example</a:t>
            </a:r>
            <a:r>
              <a:rPr lang="en-US">
                <a:latin typeface="Segoe UI Variable Text"/>
              </a:rPr>
              <a:t>:</a:t>
            </a:r>
            <a:endParaRPr lang="en-US"/>
          </a:p>
          <a:p>
            <a:pPr lvl="1"/>
            <a:r>
              <a:rPr lang="en-US" b="1">
                <a:latin typeface="Segoe UI Variable Text"/>
              </a:rPr>
              <a:t>Models Used</a:t>
            </a:r>
            <a:r>
              <a:rPr lang="en-US">
                <a:latin typeface="Segoe UI Variable Text"/>
              </a:rPr>
              <a:t>: Gradient Boosting Machines (e.g., </a:t>
            </a:r>
            <a:r>
              <a:rPr lang="en-US" err="1">
                <a:latin typeface="Segoe UI Variable Text"/>
              </a:rPr>
              <a:t>XGBoost</a:t>
            </a:r>
            <a:r>
              <a:rPr lang="en-US">
                <a:latin typeface="Segoe UI Variable Text"/>
              </a:rPr>
              <a:t>).</a:t>
            </a:r>
            <a:endParaRPr lang="en-US"/>
          </a:p>
          <a:p>
            <a:pPr lvl="1"/>
            <a:r>
              <a:rPr lang="en-US" b="1">
                <a:latin typeface="Segoe UI Variable Text"/>
              </a:rPr>
              <a:t>Impact</a:t>
            </a:r>
            <a:r>
              <a:rPr lang="en-US">
                <a:latin typeface="Segoe UI Variable Text"/>
              </a:rPr>
              <a:t>: Faster, more accurate loan approvals with minimized default risks.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67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2D566-B7E3-57BE-A686-C76635545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Problem 3: </a:t>
            </a:r>
            <a:r>
              <a:rPr lang="en-US" b="1">
                <a:solidFill>
                  <a:srgbClr val="FFFFFF"/>
                </a:solidFill>
                <a:latin typeface="Segoe UI Variable Text"/>
              </a:rPr>
              <a:t>Delays in Customer Query Resolution in Traditional Banking</a:t>
            </a:r>
            <a:endParaRPr lang="en-US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A5B9-6B71-A31A-7DB0-8B6AE1F7B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latin typeface="Segoe UI Variable Text"/>
              </a:rPr>
              <a:t>Problem</a:t>
            </a:r>
            <a:r>
              <a:rPr lang="en-US">
                <a:latin typeface="Segoe UI Variable Text"/>
              </a:rPr>
              <a:t>: Resolving customer issues through human agents is time-consuming and resource-intensive, especially for routine queries.</a:t>
            </a:r>
            <a:endParaRPr lang="en-US"/>
          </a:p>
          <a:p>
            <a:r>
              <a:rPr lang="en-US" b="1">
                <a:latin typeface="Segoe UI Variable Text"/>
              </a:rPr>
              <a:t>Solution</a:t>
            </a:r>
            <a:r>
              <a:rPr lang="en-US">
                <a:latin typeface="Segoe UI Variable Text"/>
              </a:rPr>
              <a:t>: AI-powered chatbots and virtual assistants provide instant, 24/7 support for tasks like answering FAQs, processing requests, and resolving basic complaints.</a:t>
            </a:r>
            <a:endParaRPr lang="en-US"/>
          </a:p>
          <a:p>
            <a:r>
              <a:rPr lang="en-US" b="1">
                <a:latin typeface="Segoe UI Variable Text"/>
              </a:rPr>
              <a:t>Example</a:t>
            </a:r>
            <a:r>
              <a:rPr lang="en-US">
                <a:latin typeface="Segoe UI Variable Text"/>
              </a:rPr>
              <a:t>:</a:t>
            </a:r>
            <a:endParaRPr lang="en-US"/>
          </a:p>
          <a:p>
            <a:pPr lvl="1"/>
            <a:r>
              <a:rPr lang="en-US" b="1">
                <a:latin typeface="Segoe UI Variable Text"/>
              </a:rPr>
              <a:t>Technologies</a:t>
            </a:r>
            <a:r>
              <a:rPr lang="en-US">
                <a:latin typeface="Segoe UI Variable Text"/>
              </a:rPr>
              <a:t>: Natural Language Processing (NLP) for understanding queries and generating responses.</a:t>
            </a:r>
            <a:endParaRPr lang="en-US"/>
          </a:p>
          <a:p>
            <a:pPr lvl="1"/>
            <a:r>
              <a:rPr lang="en-US" b="1">
                <a:latin typeface="Segoe UI Variable Text"/>
              </a:rPr>
              <a:t>Impact</a:t>
            </a:r>
            <a:r>
              <a:rPr lang="en-US">
                <a:latin typeface="Segoe UI Variable Text"/>
              </a:rPr>
              <a:t>: Improved customer satisfaction and reduced operational workload on human agents.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59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5F42D-2B3F-9569-6CC3-199BF2F3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rgbClr val="FFFFFF"/>
                </a:solidFill>
              </a:rPr>
              <a:t>Banks using Generative AI across the world: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338D-DC4F-0662-B61B-7DF094A75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400" b="1" dirty="0">
                <a:ea typeface="+mj-lt"/>
                <a:cs typeface="+mj-lt"/>
              </a:rPr>
              <a:t>JP Morgan Chase: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ea typeface="+mj-lt"/>
                <a:cs typeface="+mj-lt"/>
              </a:rPr>
              <a:t>The bank has integrated generative AI to streamline operations, detect fraud, and enhance credit decision-making. It is also exploring hundreds of use cases, such as summarizing capital market research and creating briefing materials, to improve efficiency.</a:t>
            </a:r>
            <a:endParaRPr lang="en-IN" sz="1400" dirty="0"/>
          </a:p>
          <a:p>
            <a:pPr>
              <a:lnSpc>
                <a:spcPct val="90000"/>
              </a:lnSpc>
            </a:pPr>
            <a:endParaRPr lang="en-IN" sz="1400"/>
          </a:p>
          <a:p>
            <a:pPr>
              <a:lnSpc>
                <a:spcPct val="90000"/>
              </a:lnSpc>
            </a:pPr>
            <a:r>
              <a:rPr lang="en-IN" sz="1400" b="1" dirty="0">
                <a:ea typeface="+mj-lt"/>
                <a:cs typeface="+mj-lt"/>
              </a:rPr>
              <a:t>Wells Fargo: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ea typeface="+mj-lt"/>
                <a:cs typeface="+mj-lt"/>
              </a:rPr>
              <a:t>It uses large language models (LLMs) like Meta's Llama 2 for internal purposes, including customer goal-setting apps. These tools aim to provide personalized financial planning and improve user experience.</a:t>
            </a:r>
            <a:endParaRPr lang="en-IN" sz="1400" dirty="0"/>
          </a:p>
          <a:p>
            <a:pPr>
              <a:lnSpc>
                <a:spcPct val="90000"/>
              </a:lnSpc>
            </a:pPr>
            <a:endParaRPr lang="en-IN" sz="1400"/>
          </a:p>
          <a:p>
            <a:pPr>
              <a:lnSpc>
                <a:spcPct val="90000"/>
              </a:lnSpc>
            </a:pPr>
            <a:r>
              <a:rPr lang="en-IN" sz="1400" b="1" dirty="0">
                <a:ea typeface="+mj-lt"/>
                <a:cs typeface="+mj-lt"/>
              </a:rPr>
              <a:t>Commonwealth Bank of Australia (CBA): </a:t>
            </a:r>
          </a:p>
          <a:p>
            <a:pPr>
              <a:lnSpc>
                <a:spcPct val="90000"/>
              </a:lnSpc>
            </a:pPr>
            <a:r>
              <a:rPr lang="en-IN" sz="1400" dirty="0">
                <a:ea typeface="+mj-lt"/>
                <a:cs typeface="+mj-lt"/>
              </a:rPr>
              <a:t>CBA utilizes generative AI to create customer personas for testing products and services. It also addresses social issues like financial abuse by </a:t>
            </a:r>
            <a:r>
              <a:rPr lang="en-IN" sz="1400" dirty="0" err="1">
                <a:ea typeface="+mj-lt"/>
                <a:cs typeface="+mj-lt"/>
              </a:rPr>
              <a:t>analyzing</a:t>
            </a:r>
            <a:r>
              <a:rPr lang="en-IN" sz="1400" dirty="0">
                <a:ea typeface="+mj-lt"/>
                <a:cs typeface="+mj-lt"/>
              </a:rPr>
              <a:t> digital payment transactions for abusive messages.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38771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4679A-57ED-E337-AF8F-B0C94841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rgbClr val="FFFFFF"/>
                </a:solidFill>
              </a:rPr>
              <a:t>Banks using Generative AI across the world: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1A4D-F429-3554-4F5E-AB4846387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ea typeface="+mj-lt"/>
                <a:cs typeface="+mj-lt"/>
              </a:rPr>
              <a:t>Deutsche Bank: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ea typeface="+mj-lt"/>
                <a:cs typeface="+mj-lt"/>
              </a:rPr>
              <a:t>This institution employs AI for personalized investment advice and customer service, tailoring portfolio adjustments based on customer needs.</a:t>
            </a: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 b="1" dirty="0">
                <a:ea typeface="+mj-lt"/>
                <a:cs typeface="+mj-lt"/>
              </a:rPr>
              <a:t>Mastercard and Visa: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ea typeface="+mj-lt"/>
                <a:cs typeface="+mj-lt"/>
              </a:rPr>
              <a:t>While not traditional banks, they use generative AI extensively for fraud detection and customer service. Mastercard’s AI-driven fraud prevention tool has significantly improved scam detection rates, and Visa has allocated $100 million for generative AI innovation in payments.</a:t>
            </a: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 b="1" err="1">
                <a:ea typeface="+mj-lt"/>
                <a:cs typeface="+mj-lt"/>
              </a:rPr>
              <a:t>Bunq</a:t>
            </a:r>
            <a:r>
              <a:rPr lang="en-US" sz="1700" b="1" dirty="0">
                <a:ea typeface="+mj-lt"/>
                <a:cs typeface="+mj-lt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ea typeface="+mj-lt"/>
                <a:cs typeface="+mj-lt"/>
              </a:rPr>
              <a:t>This Dutch fintech leverages generative AI for a chatbot that simplifies app navigation and provides financial insights.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871099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8389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7891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9C9B-1969-59F3-1B3D-DA94914B5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8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a typeface="+mj-lt"/>
                <a:cs typeface="+mj-lt"/>
              </a:rPr>
              <a:t>Private Banks Leading the Charge:</a:t>
            </a:r>
            <a:endParaRPr lang="en-US" b="1"/>
          </a:p>
          <a:p>
            <a:pPr marL="0" indent="0">
              <a:lnSpc>
                <a:spcPct val="90000"/>
              </a:lnSpc>
              <a:buNone/>
            </a:pPr>
            <a:endParaRPr lang="en-US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Kotak Mahindra Bank utilizes </a:t>
            </a:r>
            <a:r>
              <a:rPr lang="en-US" dirty="0" err="1">
                <a:ea typeface="+mj-lt"/>
                <a:cs typeface="+mj-lt"/>
              </a:rPr>
              <a:t>GenAI</a:t>
            </a:r>
            <a:r>
              <a:rPr lang="en-US" dirty="0">
                <a:ea typeface="+mj-lt"/>
                <a:cs typeface="+mj-lt"/>
              </a:rPr>
              <a:t> for credit decisioning, fraud detection, and creating personalized customer offers. They have been leveraging AI since 2016, focusing on building sophisticated risk and credit models.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Many private sector banks are adopting </a:t>
            </a:r>
            <a:r>
              <a:rPr lang="en-US" dirty="0" err="1">
                <a:ea typeface="+mj-lt"/>
                <a:cs typeface="+mj-lt"/>
              </a:rPr>
              <a:t>GenAI</a:t>
            </a:r>
            <a:r>
              <a:rPr lang="en-US" dirty="0">
                <a:ea typeface="+mj-lt"/>
                <a:cs typeface="+mj-lt"/>
              </a:rPr>
              <a:t> to improve chatbots, virtual assistants, and hyper-personalized customer interactions. They also use AI to manage compliance and risk tasks efficiently.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1089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DFE28-94A5-BA6B-AA87-657CE8DA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978" y="1645920"/>
            <a:ext cx="3522879" cy="44708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Relavance of GenAI in India's Perspective: </a:t>
            </a:r>
          </a:p>
        </p:txBody>
      </p:sp>
    </p:spTree>
    <p:extLst>
      <p:ext uri="{BB962C8B-B14F-4D97-AF65-F5344CB8AC3E}">
        <p14:creationId xmlns:p14="http://schemas.microsoft.com/office/powerpoint/2010/main" val="115993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8389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7891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9C9B-1969-59F3-1B3D-DA94914B5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8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Public Sector and Government Initiatives: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j-lt"/>
                <a:cs typeface="+mj-lt"/>
              </a:rPr>
              <a:t>Public sector banks are exploring AI for fraud detection and real-time business forecasting. Tools are being integrated with government platforms like UIDAI to ensure fraud prevention through disconnected mobile number tracking.</a:t>
            </a:r>
          </a:p>
          <a:p>
            <a:r>
              <a:rPr lang="en-US" dirty="0">
                <a:ea typeface="+mj-lt"/>
                <a:cs typeface="+mj-lt"/>
              </a:rPr>
              <a:t>The Reserve Bank of India (RBI) is employing AI for early-warning systems, stress testing, and regulatory compliance to improve risk management.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1089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DFE28-94A5-BA6B-AA87-657CE8DA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978" y="1645920"/>
            <a:ext cx="3522879" cy="44708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Relavance of GenAI in India's Perspective: </a:t>
            </a:r>
          </a:p>
        </p:txBody>
      </p:sp>
    </p:spTree>
    <p:extLst>
      <p:ext uri="{BB962C8B-B14F-4D97-AF65-F5344CB8AC3E}">
        <p14:creationId xmlns:p14="http://schemas.microsoft.com/office/powerpoint/2010/main" val="1936514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8389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7891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9C9B-1969-59F3-1B3D-DA94914B5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8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Broad AI Adoption Across the Sector:</a:t>
            </a:r>
          </a:p>
          <a:p>
            <a:pPr marL="0" indent="0">
              <a:buNone/>
            </a:pPr>
            <a:endParaRPr lang="en-US" dirty="0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</a:rPr>
              <a:t>Generative AI is automating routine tasks, managing large datasets, and crafting personalized financial plans based on individual customer profiles. This enhances customer trust and operational agility.</a:t>
            </a:r>
          </a:p>
          <a:p>
            <a:r>
              <a:rPr lang="en-US" dirty="0">
                <a:ea typeface="+mj-lt"/>
                <a:cs typeface="+mj-lt"/>
              </a:rPr>
              <a:t>Both public and private banks are investing in AI to reduce costs and improve decision-making, which is expected to generate significant economic value in the coming years.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1089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DFE28-94A5-BA6B-AA87-657CE8DA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978" y="1645920"/>
            <a:ext cx="3522879" cy="44708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Relavance of GenAI in India's Perspective: </a:t>
            </a:r>
          </a:p>
        </p:txBody>
      </p:sp>
    </p:spTree>
    <p:extLst>
      <p:ext uri="{BB962C8B-B14F-4D97-AF65-F5344CB8AC3E}">
        <p14:creationId xmlns:p14="http://schemas.microsoft.com/office/powerpoint/2010/main" val="4164204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1FB60-0CF6-4F8E-FA8F-3DB316DD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EBEBEB"/>
                </a:solidFill>
              </a:rPr>
              <a:t>Banking Sector Trends in India</a:t>
            </a:r>
            <a:endParaRPr lang="en-US" sz="3600">
              <a:solidFill>
                <a:srgbClr val="EBEBEB"/>
              </a:solidFill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0016701-D92F-2C19-A46B-D1D740CD0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98377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1888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AF68-F83E-B74B-EA85-DBE8A03C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>
                <a:latin typeface="Segoe UI Variable Text"/>
              </a:rPr>
              <a:t>Current State of India's Banking Sector</a:t>
            </a:r>
            <a:endParaRPr lang="en-US"/>
          </a:p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5101988-0D99-D5FE-793F-D3E52A6AE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216747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51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EDB2-4215-D568-69BD-C3A1E091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>
                <a:latin typeface="Segoe UI Variable Text"/>
              </a:rPr>
              <a:t>Market Size and Growth Potential</a:t>
            </a:r>
            <a:endParaRPr lang="en-US"/>
          </a:p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169254-675B-A0C6-FE7B-EBE1E2245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191009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622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B826-E5E8-EABC-ABE1-534543A5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>
                <a:latin typeface="Segoe UI Variable Text"/>
              </a:rPr>
              <a:t>Key Trends and Innovations</a:t>
            </a:r>
            <a:endParaRPr lang="en-US"/>
          </a:p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A8BF55-21D6-69CD-71A7-131AA3CCB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240880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20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3C72-7B0A-BE78-82DF-046FA44E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>
                <a:latin typeface="Segoe UI Variable Text"/>
              </a:rPr>
              <a:t>Policy and Government Support</a:t>
            </a:r>
            <a:endParaRPr lang="en-US"/>
          </a:p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A65B68-559C-C639-BCBE-FCFC73D4B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686959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853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BA53-F859-067D-BB13-583DCC88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>
                <a:latin typeface="Segoe UI Variable Text"/>
              </a:rPr>
              <a:t>Investments and Developments</a:t>
            </a:r>
            <a:endParaRPr lang="en-US"/>
          </a:p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EACBC6-0D1A-595B-DE11-F494831A0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242031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61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B864-9405-B427-6D00-7430DFE1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>
                <a:latin typeface="Segoe UI Variable Text"/>
              </a:rPr>
              <a:t>Future Outlook</a:t>
            </a:r>
            <a:endParaRPr lang="en-US"/>
          </a:p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4097FA-ED3E-C0B9-BEBE-A709F1E76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075813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59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3B8E3-1ACE-58BB-3A0F-6415F37F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Problem 1: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b="1">
                <a:solidFill>
                  <a:srgbClr val="FFFFFF"/>
                </a:solidFill>
                <a:latin typeface="Segoe UI Variable Text"/>
              </a:rPr>
              <a:t>Fraudulent Transactions and Financial Fraud Detection</a:t>
            </a:r>
            <a:endParaRPr lang="en-US">
              <a:solidFill>
                <a:srgbClr val="FFFFFF"/>
              </a:solidFill>
            </a:endParaRPr>
          </a:p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2A13-DBF3-6DAE-29AA-04F9A5E2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b="1">
                <a:latin typeface="Segoe UI Variable Text"/>
              </a:rPr>
              <a:t>Problem</a:t>
            </a:r>
            <a:r>
              <a:rPr lang="en-US" sz="1900">
                <a:latin typeface="Segoe UI Variable Text"/>
              </a:rPr>
              <a:t>: Identifying fraudulent transactions manually or with rule-based systems is slow and often misses sophisticated fraud schemes.</a:t>
            </a:r>
            <a:endParaRPr lang="en-US" sz="1900"/>
          </a:p>
          <a:p>
            <a:pPr>
              <a:lnSpc>
                <a:spcPct val="90000"/>
              </a:lnSpc>
            </a:pPr>
            <a:r>
              <a:rPr lang="en-US" sz="1900" b="1">
                <a:latin typeface="Segoe UI Variable Text"/>
              </a:rPr>
              <a:t>Solution</a:t>
            </a:r>
            <a:r>
              <a:rPr lang="en-US" sz="1900">
                <a:latin typeface="Segoe UI Variable Text"/>
              </a:rPr>
              <a:t>: AI/ML algorithms analyze vast transaction datasets in real-time to detect anomalies and patterns indicative of fraud.</a:t>
            </a:r>
            <a:endParaRPr lang="en-US" sz="1900"/>
          </a:p>
          <a:p>
            <a:pPr>
              <a:lnSpc>
                <a:spcPct val="90000"/>
              </a:lnSpc>
            </a:pPr>
            <a:r>
              <a:rPr lang="en-US" sz="1900" b="1">
                <a:latin typeface="Segoe UI Variable Text"/>
              </a:rPr>
              <a:t>Example</a:t>
            </a:r>
            <a:r>
              <a:rPr lang="en-US" sz="1900">
                <a:latin typeface="Segoe UI Variable Text"/>
              </a:rPr>
              <a:t>:</a:t>
            </a:r>
            <a:endParaRPr lang="en-US" sz="1900"/>
          </a:p>
          <a:p>
            <a:pPr>
              <a:lnSpc>
                <a:spcPct val="90000"/>
              </a:lnSpc>
            </a:pPr>
            <a:r>
              <a:rPr lang="en-US" sz="1900" b="1">
                <a:latin typeface="Segoe UI Variable Text"/>
              </a:rPr>
              <a:t>Models Used</a:t>
            </a:r>
            <a:r>
              <a:rPr lang="en-US" sz="1900">
                <a:latin typeface="Segoe UI Variable Text"/>
              </a:rPr>
              <a:t>: Random forests, neural networks.</a:t>
            </a:r>
            <a:endParaRPr lang="en-US" sz="1900"/>
          </a:p>
          <a:p>
            <a:pPr>
              <a:lnSpc>
                <a:spcPct val="90000"/>
              </a:lnSpc>
            </a:pPr>
            <a:r>
              <a:rPr lang="en-US" sz="1900" b="1">
                <a:latin typeface="Segoe UI Variable Text"/>
              </a:rPr>
              <a:t>Impact</a:t>
            </a:r>
            <a:r>
              <a:rPr lang="en-US" sz="1900">
                <a:latin typeface="Segoe UI Variable Text"/>
              </a:rPr>
              <a:t>: Real-time fraud detection systems that flag unauthorized transactions or unusual spending patterns, significantly reducing fraud losses.</a:t>
            </a:r>
            <a:endParaRPr lang="en-US" sz="1900"/>
          </a:p>
          <a:p>
            <a:pPr marL="0" indent="0">
              <a:lnSpc>
                <a:spcPct val="90000"/>
              </a:lnSpc>
              <a:buNone/>
            </a:pPr>
            <a:br>
              <a:rPr lang="en-US" sz="1900"/>
            </a:b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261810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1089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Segoe UI Variable Text</vt:lpstr>
      <vt:lpstr>Wingdings 3</vt:lpstr>
      <vt:lpstr>Ion</vt:lpstr>
      <vt:lpstr>Banking Sector Trend in India</vt:lpstr>
      <vt:lpstr>Banking Sector Trends in India</vt:lpstr>
      <vt:lpstr>Current State of India's Banking Sector </vt:lpstr>
      <vt:lpstr>Market Size and Growth Potential </vt:lpstr>
      <vt:lpstr>Key Trends and Innovations </vt:lpstr>
      <vt:lpstr>Policy and Government Support </vt:lpstr>
      <vt:lpstr>Investments and Developments </vt:lpstr>
      <vt:lpstr>Future Outlook </vt:lpstr>
      <vt:lpstr>Problem 1: Fraudulent Transactions and Financial Fraud Detection </vt:lpstr>
      <vt:lpstr>Problem 2: Inefficiency in Credit Risk Assessment for Loan Approvals </vt:lpstr>
      <vt:lpstr>Problem 3: Delays in Customer Query Resolution in Traditional Banking </vt:lpstr>
      <vt:lpstr>Banks using Generative AI across the world:</vt:lpstr>
      <vt:lpstr>Banks using Generative AI across the world:</vt:lpstr>
      <vt:lpstr>Relavance of GenAI in India's Perspective: </vt:lpstr>
      <vt:lpstr>Relavance of GenAI in India's Perspective: </vt:lpstr>
      <vt:lpstr>Relavance of GenAI in India's Perspective: 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ILAKKIYAN A V</dc:creator>
  <cp:lastModifiedBy>ILAKKIYAN A V</cp:lastModifiedBy>
  <cp:revision>64</cp:revision>
  <dcterms:created xsi:type="dcterms:W3CDTF">2024-12-01T13:32:27Z</dcterms:created>
  <dcterms:modified xsi:type="dcterms:W3CDTF">2024-12-08T09:32:55Z</dcterms:modified>
</cp:coreProperties>
</file>