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75D2D5-D419-7748-8771-6A060808AE12}"/>
              </a:ext>
            </a:extLst>
          </p:cNvPr>
          <p:cNvSpPr/>
          <p:nvPr/>
        </p:nvSpPr>
        <p:spPr>
          <a:xfrm>
            <a:off x="397194" y="440690"/>
            <a:ext cx="2500312" cy="316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F187D-7022-CC45-8FAA-B7B42150E9A7}"/>
              </a:ext>
            </a:extLst>
          </p:cNvPr>
          <p:cNvSpPr/>
          <p:nvPr/>
        </p:nvSpPr>
        <p:spPr>
          <a:xfrm>
            <a:off x="4614378" y="456605"/>
            <a:ext cx="2494190" cy="32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93671-A4EF-5D4C-B6A6-83F2FA44238D}"/>
              </a:ext>
            </a:extLst>
          </p:cNvPr>
          <p:cNvSpPr/>
          <p:nvPr/>
        </p:nvSpPr>
        <p:spPr>
          <a:xfrm>
            <a:off x="9189720" y="467948"/>
            <a:ext cx="2503318" cy="32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C4361-C41A-F94E-9EEA-F5480ADE59E2}"/>
              </a:ext>
            </a:extLst>
          </p:cNvPr>
          <p:cNvSpPr txBox="1"/>
          <p:nvPr/>
        </p:nvSpPr>
        <p:spPr>
          <a:xfrm>
            <a:off x="570462" y="-15289"/>
            <a:ext cx="21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HashSet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8948D-9A70-114C-A3A8-FCF06AB2ACDF}"/>
              </a:ext>
            </a:extLst>
          </p:cNvPr>
          <p:cNvSpPr txBox="1"/>
          <p:nvPr/>
        </p:nvSpPr>
        <p:spPr>
          <a:xfrm>
            <a:off x="4594957" y="21537"/>
            <a:ext cx="21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LinkedHashSet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981E6-427E-584F-BCB4-AE804773ED42}"/>
              </a:ext>
            </a:extLst>
          </p:cNvPr>
          <p:cNvSpPr txBox="1"/>
          <p:nvPr/>
        </p:nvSpPr>
        <p:spPr>
          <a:xfrm>
            <a:off x="8903817" y="9022"/>
            <a:ext cx="211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TreeSet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04E4E9-C77B-CE4A-9F33-9E91F6DF759E}"/>
              </a:ext>
            </a:extLst>
          </p:cNvPr>
          <p:cNvSpPr txBox="1"/>
          <p:nvPr/>
        </p:nvSpPr>
        <p:spPr>
          <a:xfrm>
            <a:off x="105824" y="3843602"/>
            <a:ext cx="3857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HashSet stores the elements by using a mechanism called </a:t>
            </a:r>
            <a:r>
              <a:rPr lang="en-IN" sz="1400" b="1" dirty="0">
                <a:solidFill>
                  <a:schemeClr val="bg1"/>
                </a:solidFill>
              </a:rPr>
              <a:t>hashing.</a:t>
            </a:r>
            <a:endParaRPr lang="en-IN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HashSet contains unique elements only.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HashSet allows null value.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HashSet class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HashSet doesn't maintain the insertion order. Here, elements are inserted on the basis of their HashCode.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HashSet is the best approach for search operations.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The initial default capacity of HashSet is 16, and the load factor is 0.75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BBBE9-DBE2-844C-98E8-3BB238A21527}"/>
              </a:ext>
            </a:extLst>
          </p:cNvPr>
          <p:cNvSpPr/>
          <p:nvPr/>
        </p:nvSpPr>
        <p:spPr>
          <a:xfrm>
            <a:off x="4320944" y="3875854"/>
            <a:ext cx="3680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Java LinkedHashSet class contains unique elements only like HashSet.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Java LinkedHashSet class provides all optional set operation and permits null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Java LinkedHashSet class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Java LinkedHashSet class maintains insertion order.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F970-B550-DD43-A9CF-3FB754575B18}"/>
              </a:ext>
            </a:extLst>
          </p:cNvPr>
          <p:cNvSpPr/>
          <p:nvPr/>
        </p:nvSpPr>
        <p:spPr>
          <a:xfrm>
            <a:off x="8327456" y="3848224"/>
            <a:ext cx="37454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Java TreeSet class contains unique elements only like HashSet.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Java TreeSet class access and retrieval times are quiet fast.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Java TreeSet class doesn't allow null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Java TreeSet class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Java TreeSet class maintains ascending order.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0A2D5-5CA7-674A-AC6C-00DB27EA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2" y="591480"/>
            <a:ext cx="1346388" cy="2798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F31A1-75B0-3346-892C-FE455FD0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730" y="478790"/>
            <a:ext cx="1470660" cy="318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C08A7E-2F4B-9547-B326-A2626FD72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359" y="478790"/>
            <a:ext cx="1497331" cy="31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0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75D2D5-D419-7748-8771-6A060808AE12}"/>
              </a:ext>
            </a:extLst>
          </p:cNvPr>
          <p:cNvSpPr/>
          <p:nvPr/>
        </p:nvSpPr>
        <p:spPr>
          <a:xfrm>
            <a:off x="397194" y="440690"/>
            <a:ext cx="2500312" cy="316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F187D-7022-CC45-8FAA-B7B42150E9A7}"/>
              </a:ext>
            </a:extLst>
          </p:cNvPr>
          <p:cNvSpPr/>
          <p:nvPr/>
        </p:nvSpPr>
        <p:spPr>
          <a:xfrm>
            <a:off x="4614378" y="456605"/>
            <a:ext cx="2494190" cy="32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93671-A4EF-5D4C-B6A6-83F2FA44238D}"/>
              </a:ext>
            </a:extLst>
          </p:cNvPr>
          <p:cNvSpPr/>
          <p:nvPr/>
        </p:nvSpPr>
        <p:spPr>
          <a:xfrm>
            <a:off x="9189720" y="467948"/>
            <a:ext cx="2503318" cy="322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87C58-B92B-0242-9B59-D7B726A7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28" y="729998"/>
            <a:ext cx="1785506" cy="2578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043966-D8F3-F247-A0B3-259D0863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30" y="610945"/>
            <a:ext cx="1762742" cy="2943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EA6B7-DA79-FA41-8E48-5B874E6EC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028" y="697289"/>
            <a:ext cx="1864530" cy="2770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1C4361-C41A-F94E-9EEA-F5480ADE59E2}"/>
              </a:ext>
            </a:extLst>
          </p:cNvPr>
          <p:cNvSpPr txBox="1"/>
          <p:nvPr/>
        </p:nvSpPr>
        <p:spPr>
          <a:xfrm>
            <a:off x="570462" y="-15289"/>
            <a:ext cx="21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HashMap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8948D-9A70-114C-A3A8-FCF06AB2ACDF}"/>
              </a:ext>
            </a:extLst>
          </p:cNvPr>
          <p:cNvSpPr txBox="1"/>
          <p:nvPr/>
        </p:nvSpPr>
        <p:spPr>
          <a:xfrm>
            <a:off x="4594957" y="21537"/>
            <a:ext cx="21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LinkedHashMap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981E6-427E-584F-BCB4-AE804773ED42}"/>
              </a:ext>
            </a:extLst>
          </p:cNvPr>
          <p:cNvSpPr txBox="1"/>
          <p:nvPr/>
        </p:nvSpPr>
        <p:spPr>
          <a:xfrm>
            <a:off x="8903817" y="9022"/>
            <a:ext cx="211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TreeMap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04E4E9-C77B-CE4A-9F33-9E91F6DF759E}"/>
              </a:ext>
            </a:extLst>
          </p:cNvPr>
          <p:cNvSpPr txBox="1"/>
          <p:nvPr/>
        </p:nvSpPr>
        <p:spPr>
          <a:xfrm>
            <a:off x="105824" y="3843602"/>
            <a:ext cx="3857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Inter-Regular"/>
              </a:rPr>
              <a:t>One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  <a:latin typeface="Inter-Regular"/>
              </a:rPr>
              <a:t>null</a:t>
            </a:r>
            <a:r>
              <a:rPr lang="en-IN" sz="1400" dirty="0">
                <a:solidFill>
                  <a:schemeClr val="bg1"/>
                </a:solidFill>
              </a:rPr>
              <a:t> key and multiple null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HashMap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HashMap maintains no order.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Inter-Regular"/>
              </a:rPr>
              <a:t>The initial default capacity of Java HashMap class is 16 with a load factor of 0.75.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BBBE9-DBE2-844C-98E8-3BB238A21527}"/>
              </a:ext>
            </a:extLst>
          </p:cNvPr>
          <p:cNvSpPr/>
          <p:nvPr/>
        </p:nvSpPr>
        <p:spPr>
          <a:xfrm>
            <a:off x="4320944" y="3875854"/>
            <a:ext cx="36800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Inter-Regular"/>
              </a:rPr>
              <a:t>One null key and multiple null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LinkedHashMap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LinkedHashMap maintains insertion order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Inter-Regular"/>
              </a:rPr>
              <a:t>The initial default capacity of Java HashMap class is 16 with a load factor of 0.75.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F970-B550-DD43-A9CF-3FB754575B18}"/>
              </a:ext>
            </a:extLst>
          </p:cNvPr>
          <p:cNvSpPr/>
          <p:nvPr/>
        </p:nvSpPr>
        <p:spPr>
          <a:xfrm>
            <a:off x="8327456" y="3848224"/>
            <a:ext cx="37454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Cannot have null key but can have multiple null values.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TreeMap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TreeMap maintains ascending order.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Inter-Regular"/>
              </a:rPr>
              <a:t>The initial default capacity of Java HashMap </a:t>
            </a:r>
            <a:r>
              <a:rPr lang="en-IN" sz="1400" dirty="0">
                <a:solidFill>
                  <a:schemeClr val="bg1"/>
                </a:solidFill>
              </a:rPr>
              <a:t>class is 16 with a load factor of 0.75.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725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5661</TotalTime>
  <Words>266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Inter-Regular</vt:lpstr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2021-07-20T05:21:20Z</dcterms:created>
  <dcterms:modified xsi:type="dcterms:W3CDTF">2021-07-26T16:56:43Z</dcterms:modified>
</cp:coreProperties>
</file>