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Relationship Id="rId4" Type="http://purl.oclc.org/ooxml/officeDocument/relationships/customProperties" Target="docProps/custom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19%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tableStyles" Target="tableStyles.xml"/><Relationship Id="rId3" Type="http://purl.oclc.org/ooxml/officeDocument/relationships/customXml" Target="../customXml/item3.xml"/><Relationship Id="rId7" Type="http://purl.oclc.org/ooxml/officeDocument/relationships/slide" Target="slides/slide3.xml"/><Relationship Id="rId12" Type="http://purl.oclc.org/ooxml/officeDocument/relationships/theme" Target="theme/theme1.xml"/><Relationship Id="rId2" Type="http://purl.oclc.org/ooxml/officeDocument/relationships/customXml" Target="../customXml/item2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viewProps" Target="viewProps.xml"/><Relationship Id="rId5" Type="http://purl.oclc.org/ooxml/officeDocument/relationships/slide" Target="slides/slide1.xml"/><Relationship Id="rId10" Type="http://purl.oclc.org/ooxml/officeDocument/relationships/presProps" Target="presProps.xml"/><Relationship Id="rId4" Type="http://purl.oclc.org/ooxml/officeDocument/relationships/slideMaster" Target="slideMasters/slideMaster1.xml"/><Relationship Id="rId9" Type="http://purl.oclc.org/ooxml/officeDocument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92%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92%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%"/>
        </a:lnSpc>
        <a:spcBef>
          <a:spcPct val="0%"/>
        </a:spcBef>
        <a:buNone/>
        <a:defRPr sz="2800" b="0" kern="1200" cap="all">
          <a:solidFill>
            <a:schemeClr val="tx1">
              <a:lumMod val="75%"/>
              <a:lumOff val="25%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%"/>
        </a:lnSpc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7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3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1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92%"/>
        <a:buFont typeface="Wingdings 2" panose="05020102010507070707" pitchFamily="18" charset="2"/>
        <a:buChar char=""/>
        <a:defRPr sz="11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/>
              <a:t>Docker commands</a:t>
            </a:r>
            <a:endParaRPr lang="en-US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213276772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96894421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63617078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968D-07D2-5CE4-A5DB-4F8942F5C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cap="none" dirty="0"/>
              <a:t>Build image from Docker file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121527160"/>
      </p:ext>
    </p:extLst>
  </p:cSld>
  <p:clrMapOvr>
    <a:masterClrMapping/>
  </p:clrMapOvr>
</p:sld>
</file>

<file path=ppt/theme/theme1.xml><?xml version="1.0" encoding="utf-8"?>
<a:theme xmlns:a="http://purl.oclc.org/ooxml/drawingml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%">
              <a:schemeClr val="phClr">
                <a:tint val="68%"/>
                <a:alpha val="90%"/>
                <a:lumMod val="100%"/>
              </a:schemeClr>
            </a:gs>
            <a:gs pos="100%">
              <a:schemeClr val="phClr">
                <a:tint val="90%"/>
                <a:lumMod val="95%"/>
              </a:schemeClr>
            </a:gs>
          </a:gsLst>
          <a:lin ang="5400000" scaled="1"/>
        </a:gradFill>
        <a:gradFill rotWithShape="1">
          <a:gsLst>
            <a:gs pos="0%">
              <a:schemeClr val="phClr">
                <a:tint val="98%"/>
                <a:lumMod val="110%"/>
              </a:schemeClr>
            </a:gs>
            <a:gs pos="84%">
              <a:schemeClr val="phClr">
                <a:shade val="90%"/>
                <a:lumMod val="88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%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%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88%">
              <a:schemeClr val="phClr">
                <a:shade val="94%"/>
                <a:satMod val="110%"/>
                <a:lumMod val="8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8%"/>
                <a:satMod val="110%"/>
                <a:lumMod val="8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purl.oclc.org/ooxml/officeDocument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emplate>{7E21D9D2-1CC7-4198-9295-F91B03904B9D}tf33552983_win32</Template>
  <TotalTime>90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Docker commands</vt:lpstr>
      <vt:lpstr>Build image from Docker file</vt:lpstr>
      <vt:lpstr>Build image from Docker file</vt:lpstr>
      <vt:lpstr>Build image from Docker file</vt:lpstr>
      <vt:lpstr>Build image from Docker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Commands</dc:title>
  <dc:creator>Ilankumaran Ilangovan</dc:creator>
  <cp:lastModifiedBy>Ilankumaran Ilangovan</cp:lastModifiedBy>
  <cp:revision>6</cp:revision>
  <dcterms:created xsi:type="dcterms:W3CDTF">2022-06-04T12:25:08Z</dcterms:created>
  <dcterms:modified xsi:type="dcterms:W3CDTF">2022-06-04T13:56:06Z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0x01010079F111ED35F8CC479449609E8A0923A6</vt:lpwstr>
  </property>
</Properties>
</file>