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purl.oclc.org/ooxml/officeDocument/relationships/extendedProperties" Target="docProps/app.xml"/><Relationship Id="rId2" Type="http://schemas.openxmlformats.org/package/2006/relationships/metadata/core-properties" Target="docProps/core.xml"/><Relationship Id="rId1" Type="http://purl.oclc.org/ooxml/officeDocument/relationships/officeDocument" Target="ppt/presentation.xml"/><Relationship Id="rId4" Type="http://purl.oclc.org/ooxml/officeDocument/relationships/customProperties" Target="docProps/custom.xml"/></Relationships>
</file>

<file path=ppt/presentation.xml><?xml version="1.0" encoding="utf-8"?>
<p:presentation xmlns:a="http://purl.oclc.org/ooxml/drawingml/main" xmlns:r="http://purl.oclc.org/ooxml/officeDocument/relationships" xmlns:p="http://purl.oclc.org/ooxml/presentationml/main" saveSubsetFonts="1" autoCompressPictures="0" conformance="strict">
  <p:sldMasterIdLst>
    <p:sldMasterId id="2147483712" r:id="rId4"/>
  </p:sldMasterIdLst>
  <p:sldIdLst>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purl.oclc.org/ooxml/drawingml/main" xmlns:r="http://purl.oclc.org/ooxml/officeDocument/relationships" xmlns:p="http://purl.oclc.org/ooxml/presentationml/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purl.oclc.org/ooxml/drawingml/main" def="{5C22544A-7EE6-4342-B048-85BDC9FD1C3A}"/>
</file>

<file path=ppt/viewProps.xml><?xml version="1.0" encoding="utf-8"?>
<p:viewPr xmlns:a="http://purl.oclc.org/ooxml/drawingml/main" xmlns:r="http://purl.oclc.org/ooxml/officeDocument/relationships" xmlns:p="http://purl.oclc.org/ooxml/presentationml/main">
  <p:normalViewPr horzBarState="maximized">
    <p:restoredLeft sz="14.995%" autoAdjust="0"/>
    <p:restoredTop sz="94.619%" autoAdjust="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purl.oclc.org/ooxml/officeDocument/relationships/viewProps" Target="viewProps.xml"/><Relationship Id="rId3" Type="http://purl.oclc.org/ooxml/officeDocument/relationships/customXml" Target="../customXml/item3.xml"/><Relationship Id="rId7" Type="http://purl.oclc.org/ooxml/officeDocument/relationships/presProps" Target="presProps.xml"/><Relationship Id="rId2" Type="http://purl.oclc.org/ooxml/officeDocument/relationships/customXml" Target="../customXml/item2.xml"/><Relationship Id="rId1" Type="http://purl.oclc.org/ooxml/officeDocument/relationships/customXml" Target="../customXml/item1.xml"/><Relationship Id="rId6" Type="http://purl.oclc.org/ooxml/officeDocument/relationships/slide" Target="slides/slide2.xml"/><Relationship Id="rId5" Type="http://purl.oclc.org/ooxml/officeDocument/relationships/slide" Target="slides/slide1.xml"/><Relationship Id="rId10" Type="http://purl.oclc.org/ooxml/officeDocument/relationships/tableStyles" Target="tableStyles.xml"/><Relationship Id="rId4" Type="http://purl.oclc.org/ooxml/officeDocument/relationships/slideMaster" Target="slideMasters/slideMaster1.xml"/><Relationship Id="rId9" Type="http://purl.oclc.org/ooxml/officeDocument/relationships/theme" Target="theme/theme1.xml"/></Relationships>
</file>

<file path=ppt/diagrams/colors1.xml><?xml version="1.0" encoding="utf-8"?>
<dgm:colorsDef xmlns:dgm="http://purl.oclc.org/ooxml/drawingml/diagram" xmlns:a="http://purl.oclc.org/ooxml/drawingml/main" uniqueId="urn:microsoft.com/office/officeart/2005/8/colors/accent1_3">
  <dgm:title val=""/>
  <dgm:desc val=""/>
  <dgm:catLst>
    <dgm:cat type="accent1" pri="11300"/>
  </dgm:catLst>
  <dgm:styleLbl name="node0">
    <dgm:fillClrLst meth="repeat">
      <a:schemeClr val="accent1">
        <a:shade val="80%"/>
      </a:schemeClr>
    </dgm:fillClrLst>
    <dgm:linClrLst meth="repeat">
      <a:schemeClr val="lt1"/>
    </dgm:linClrLst>
    <dgm:effectClrLst/>
    <dgm:txLinClrLst/>
    <dgm:txFillClrLst/>
    <dgm:txEffectClrLst/>
  </dgm:styleLbl>
  <dgm:styleLbl name="alignNode1">
    <dgm:fillClrLst>
      <a:schemeClr val="accent1">
        <a:shade val="80%"/>
      </a:schemeClr>
      <a:schemeClr val="accent1">
        <a:tint val="70%"/>
      </a:schemeClr>
    </dgm:fillClrLst>
    <dgm:linClrLst>
      <a:schemeClr val="accent1">
        <a:shade val="80%"/>
      </a:schemeClr>
      <a:schemeClr val="accent1">
        <a:tint val="70%"/>
      </a:schemeClr>
    </dgm:linClrLst>
    <dgm:effectClrLst/>
    <dgm:txLinClrLst/>
    <dgm:txFillClrLst/>
    <dgm:txEffectClrLst/>
  </dgm:styleLbl>
  <dgm:styleLbl name="node1">
    <dgm:fillClrLst>
      <a:schemeClr val="accent1">
        <a:shade val="80%"/>
      </a:schemeClr>
      <a:schemeClr val="accent1">
        <a:tint val="70%"/>
      </a:schemeClr>
    </dgm:fillClrLst>
    <dgm:linClrLst meth="repeat">
      <a:schemeClr val="lt1"/>
    </dgm:linClrLst>
    <dgm:effectClrLst/>
    <dgm:txLinClrLst/>
    <dgm:txFillClrLst/>
    <dgm:txEffectClrLst/>
  </dgm:styleLbl>
  <dgm:styleLbl name="lnNode1">
    <dgm:fillClrLst>
      <a:schemeClr val="accent1">
        <a:shade val="80%"/>
      </a:schemeClr>
      <a:schemeClr val="accent1">
        <a:tint val="70%"/>
      </a:schemeClr>
    </dgm:fillClrLst>
    <dgm:linClrLst meth="repeat">
      <a:schemeClr val="lt1"/>
    </dgm:linClrLst>
    <dgm:effectClrLst/>
    <dgm:txLinClrLst/>
    <dgm:txFillClrLst/>
    <dgm:txEffectClrLst/>
  </dgm:styleLbl>
  <dgm:styleLbl name="vennNode1">
    <dgm:fillClrLst>
      <a:schemeClr val="accent1">
        <a:shade val="80%"/>
        <a:alpha val="50%"/>
      </a:schemeClr>
      <a:schemeClr val="accent1">
        <a:tint val="70%"/>
        <a:alpha val="50%"/>
      </a:schemeClr>
    </dgm:fillClrLst>
    <dgm:linClrLst meth="repeat">
      <a:schemeClr val="lt1"/>
    </dgm:linClrLst>
    <dgm:effectClrLst/>
    <dgm:txLinClrLst/>
    <dgm:txFillClrLst/>
    <dgm:txEffectClrLst/>
  </dgm:styleLbl>
  <dgm:styleLbl name="node2">
    <dgm:fillClrLst>
      <a:schemeClr val="accent1">
        <a:tint val="99%"/>
      </a:schemeClr>
    </dgm:fillClrLst>
    <dgm:linClrLst meth="repeat">
      <a:schemeClr val="lt1"/>
    </dgm:linClrLst>
    <dgm:effectClrLst/>
    <dgm:txLinClrLst/>
    <dgm:txFillClrLst/>
    <dgm:txEffectClrLst/>
  </dgm:styleLbl>
  <dgm:styleLbl name="node3">
    <dgm:fillClrLst>
      <a:schemeClr val="accent1">
        <a:tint val="80%"/>
      </a:schemeClr>
    </dgm:fillClrLst>
    <dgm:linClrLst meth="repeat">
      <a:schemeClr val="lt1"/>
    </dgm:linClrLst>
    <dgm:effectClrLst/>
    <dgm:txLinClrLst/>
    <dgm:txFillClrLst/>
    <dgm:txEffectClrLst/>
  </dgm:styleLbl>
  <dgm:styleLbl name="node4">
    <dgm:fillClrLst>
      <a:schemeClr val="accent1">
        <a:tint val="70%"/>
      </a:schemeClr>
    </dgm:fillClrLst>
    <dgm:linClrLst meth="repeat">
      <a:schemeClr val="lt1"/>
    </dgm:linClrLst>
    <dgm:effectClrLst/>
    <dgm:txLinClrLst/>
    <dgm:txFillClrLst/>
    <dgm:txEffectClrLst/>
  </dgm:styleLbl>
  <dgm:styleLbl name="fgImgPlace1">
    <dgm:fillClrLst>
      <a:schemeClr val="accent1">
        <a:tint val="50%"/>
      </a:schemeClr>
      <a:schemeClr val="accent1">
        <a:tint val="2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
      </a:schemeClr>
      <a:schemeClr val="accent1">
        <a:tint val="20%"/>
      </a:schemeClr>
    </dgm:fillClrLst>
    <dgm:linClrLst meth="repeat">
      <a:schemeClr val="lt1"/>
    </dgm:linClrLst>
    <dgm:effectClrLst/>
    <dgm:txLinClrLst/>
    <dgm:txFillClrLst meth="repeat">
      <a:schemeClr val="lt1"/>
    </dgm:txFillClrLst>
    <dgm:txEffectClrLst/>
  </dgm:styleLbl>
  <dgm:styleLbl name="bgImgPlace1">
    <dgm:fillClrLst>
      <a:schemeClr val="accent1">
        <a:tint val="50%"/>
      </a:schemeClr>
      <a:schemeClr val="accent1">
        <a:tint val="2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
      </a:schemeClr>
      <a:schemeClr val="accent1">
        <a:tint val="70%"/>
      </a:schemeClr>
    </dgm:fillClrLst>
    <dgm:linClrLst>
      <a:schemeClr val="accent1">
        <a:shade val="90%"/>
      </a:schemeClr>
      <a:schemeClr val="accent1">
        <a:tint val="70%"/>
      </a:schemeClr>
    </dgm:linClrLst>
    <dgm:effectClrLst/>
    <dgm:txLinClrLst/>
    <dgm:txFillClrLst/>
    <dgm:txEffectClrLst/>
  </dgm:styleLbl>
  <dgm:styleLbl name="fgSibTrans2D1">
    <dgm:fillClrLst>
      <a:schemeClr val="accent1">
        <a:shade val="90%"/>
      </a:schemeClr>
      <a:schemeClr val="accent1">
        <a:tint val="70%"/>
      </a:schemeClr>
    </dgm:fillClrLst>
    <dgm:linClrLst>
      <a:schemeClr val="accent1">
        <a:shade val="90%"/>
      </a:schemeClr>
      <a:schemeClr val="accent1">
        <a:tint val="70%"/>
      </a:schemeClr>
    </dgm:linClrLst>
    <dgm:effectClrLst/>
    <dgm:txLinClrLst/>
    <dgm:txFillClrLst meth="repeat">
      <a:schemeClr val="lt1"/>
    </dgm:txFillClrLst>
    <dgm:txEffectClrLst/>
  </dgm:styleLbl>
  <dgm:styleLbl name="bgSibTrans2D1">
    <dgm:fillClrLst>
      <a:schemeClr val="accent1">
        <a:shade val="90%"/>
      </a:schemeClr>
      <a:schemeClr val="accent1">
        <a:tint val="70%"/>
      </a:schemeClr>
    </dgm:fillClrLst>
    <dgm:linClrLst>
      <a:schemeClr val="accent1">
        <a:shade val="90%"/>
      </a:schemeClr>
      <a:schemeClr val="accent1">
        <a:tint val="70%"/>
      </a:schemeClr>
    </dgm:linClrLst>
    <dgm:effectClrLst/>
    <dgm:txLinClrLst/>
    <dgm:txFillClrLst meth="repeat">
      <a:schemeClr val="lt1"/>
    </dgm:txFillClrLst>
    <dgm:txEffectClrLst/>
  </dgm:styleLbl>
  <dgm:styleLbl name="sibTrans1D1">
    <dgm:fillClrLst>
      <a:schemeClr val="accent1">
        <a:shade val="90%"/>
      </a:schemeClr>
      <a:schemeClr val="accent1">
        <a:tint val="70%"/>
      </a:schemeClr>
    </dgm:fillClrLst>
    <dgm:linClrLst>
      <a:schemeClr val="accent1">
        <a:shade val="90%"/>
      </a:schemeClr>
      <a:schemeClr val="accent1">
        <a:tint val="7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
      </a:schemeClr>
    </dgm:fillClrLst>
    <dgm:linClrLst meth="repeat">
      <a:schemeClr val="lt1"/>
    </dgm:linClrLst>
    <dgm:effectClrLst/>
    <dgm:txLinClrLst/>
    <dgm:txFillClrLst/>
    <dgm:txEffectClrLst/>
  </dgm:styleLbl>
  <dgm:styleLbl name="asst1">
    <dgm:fillClrLst meth="repeat">
      <a:schemeClr val="accent1">
        <a:shade val="80%"/>
      </a:schemeClr>
    </dgm:fillClrLst>
    <dgm:linClrLst meth="repeat">
      <a:schemeClr val="lt1"/>
    </dgm:linClrLst>
    <dgm:effectClrLst/>
    <dgm:txLinClrLst/>
    <dgm:txFillClrLst/>
    <dgm:txEffectClrLst/>
  </dgm:styleLbl>
  <dgm:styleLbl name="asst2">
    <dgm:fillClrLst>
      <a:schemeClr val="accent1">
        <a:tint val="99%"/>
      </a:schemeClr>
    </dgm:fillClrLst>
    <dgm:linClrLst meth="repeat">
      <a:schemeClr val="lt1"/>
    </dgm:linClrLst>
    <dgm:effectClrLst/>
    <dgm:txLinClrLst/>
    <dgm:txFillClrLst/>
    <dgm:txEffectClrLst/>
  </dgm:styleLbl>
  <dgm:styleLbl name="asst3">
    <dgm:fillClrLst>
      <a:schemeClr val="accent1">
        <a:tint val="80%"/>
      </a:schemeClr>
    </dgm:fillClrLst>
    <dgm:linClrLst meth="repeat">
      <a:schemeClr val="lt1"/>
    </dgm:linClrLst>
    <dgm:effectClrLst/>
    <dgm:txLinClrLst/>
    <dgm:txFillClrLst/>
    <dgm:txEffectClrLst/>
  </dgm:styleLbl>
  <dgm:styleLbl name="asst4">
    <dgm:fillClrLst>
      <a:schemeClr val="accent1">
        <a:tint val="70%"/>
      </a:schemeClr>
    </dgm:fillClrLst>
    <dgm:linClrLst meth="repeat">
      <a:schemeClr val="lt1"/>
    </dgm:linClrLst>
    <dgm:effectClrLst/>
    <dgm:txLinClrLst/>
    <dgm:txFillClrLst/>
    <dgm:txEffectClrLst/>
  </dgm:styleLbl>
  <dgm:styleLbl name="parChTrans2D1">
    <dgm:fillClrLst meth="repeat">
      <a:schemeClr val="accent1">
        <a:tint val="60%"/>
      </a:schemeClr>
    </dgm:fillClrLst>
    <dgm:linClrLst meth="repeat">
      <a:schemeClr val="accent1">
        <a:tint val="60%"/>
      </a:schemeClr>
    </dgm:linClrLst>
    <dgm:effectClrLst/>
    <dgm:txLinClrLst/>
    <dgm:txFillClrLst meth="repeat">
      <a:schemeClr val="lt1"/>
    </dgm:txFillClrLst>
    <dgm:txEffectClrLst/>
  </dgm:styleLbl>
  <dgm:styleLbl name="parChTrans2D2">
    <dgm:fillClrLst meth="repeat">
      <a:schemeClr val="accent1">
        <a:tint val="90%"/>
      </a:schemeClr>
    </dgm:fillClrLst>
    <dgm:linClrLst meth="repeat">
      <a:schemeClr val="accent1">
        <a:tint val="90%"/>
      </a:schemeClr>
    </dgm:linClrLst>
    <dgm:effectClrLst/>
    <dgm:txLinClrLst/>
    <dgm:txFillClrLst/>
    <dgm:txEffectClrLst/>
  </dgm:styleLbl>
  <dgm:styleLbl name="parChTrans2D3">
    <dgm:fillClrLst meth="repeat">
      <a:schemeClr val="accent1">
        <a:tint val="70%"/>
      </a:schemeClr>
    </dgm:fillClrLst>
    <dgm:linClrLst meth="repeat">
      <a:schemeClr val="accent1">
        <a:tint val="70%"/>
      </a:schemeClr>
    </dgm:linClrLst>
    <dgm:effectClrLst/>
    <dgm:txLinClrLst/>
    <dgm:txFillClrLst/>
    <dgm:txEffectClrLst/>
  </dgm:styleLbl>
  <dgm:styleLbl name="parChTrans2D4">
    <dgm:fillClrLst meth="repeat">
      <a:schemeClr val="accent1">
        <a:tint val="50%"/>
      </a:schemeClr>
    </dgm:fillClrLst>
    <dgm:linClrLst meth="repeat">
      <a:schemeClr val="accent1">
        <a:tint val="50%"/>
      </a:schemeClr>
    </dgm:linClrLst>
    <dgm:effectClrLst/>
    <dgm:txLinClrLst/>
    <dgm:txFillClrLst meth="repeat">
      <a:schemeClr val="lt1"/>
    </dgm:txFillClrLst>
    <dgm:txEffectClrLst/>
  </dgm:styleLbl>
  <dgm:styleLbl name="parChTrans1D1">
    <dgm:fillClrLst meth="repeat">
      <a:schemeClr val="accent1">
        <a:shade val="80%"/>
      </a:schemeClr>
    </dgm:fillClrLst>
    <dgm:linClrLst meth="repeat">
      <a:schemeClr val="accent1">
        <a:shade val="80%"/>
      </a:schemeClr>
    </dgm:linClrLst>
    <dgm:effectClrLst/>
    <dgm:txLinClrLst/>
    <dgm:txFillClrLst meth="repeat">
      <a:schemeClr val="tx1"/>
    </dgm:txFillClrLst>
    <dgm:txEffectClrLst/>
  </dgm:styleLbl>
  <dgm:styleLbl name="parChTrans1D2">
    <dgm:fillClrLst meth="repeat">
      <a:schemeClr val="accent1">
        <a:tint val="99%"/>
      </a:schemeClr>
    </dgm:fillClrLst>
    <dgm:linClrLst meth="repeat">
      <a:schemeClr val="accent1">
        <a:tint val="99%"/>
      </a:schemeClr>
    </dgm:linClrLst>
    <dgm:effectClrLst/>
    <dgm:txLinClrLst/>
    <dgm:txFillClrLst meth="repeat">
      <a:schemeClr val="tx1"/>
    </dgm:txFillClrLst>
    <dgm:txEffectClrLst/>
  </dgm:styleLbl>
  <dgm:styleLbl name="parChTrans1D3">
    <dgm:fillClrLst meth="repeat">
      <a:schemeClr val="accent1">
        <a:tint val="80%"/>
      </a:schemeClr>
    </dgm:fillClrLst>
    <dgm:linClrLst meth="repeat">
      <a:schemeClr val="accent1">
        <a:tint val="80%"/>
      </a:schemeClr>
    </dgm:linClrLst>
    <dgm:effectClrLst/>
    <dgm:txLinClrLst/>
    <dgm:txFillClrLst meth="repeat">
      <a:schemeClr val="tx1"/>
    </dgm:txFillClrLst>
    <dgm:txEffectClrLst/>
  </dgm:styleLbl>
  <dgm:styleLbl name="parChTrans1D4">
    <dgm:fillClrLst meth="repeat">
      <a:schemeClr val="accent1">
        <a:tint val="70%"/>
      </a:schemeClr>
    </dgm:fillClrLst>
    <dgm:linClrLst meth="repeat">
      <a:schemeClr val="accent1">
        <a:tint val="70%"/>
      </a:schemeClr>
    </dgm:linClrLst>
    <dgm:effectClrLst/>
    <dgm:txLinClrLst/>
    <dgm:txFillClrLst meth="repeat">
      <a:schemeClr val="tx1"/>
    </dgm:txFillClrLst>
    <dgm:txEffectClrLst/>
  </dgm:styleLbl>
  <dgm:styleLbl name="fgAcc1">
    <dgm:fillClrLst meth="repeat">
      <a:schemeClr val="lt1">
        <a:alpha val="90%"/>
      </a:schemeClr>
    </dgm:fillClrLst>
    <dgm:linClrLst>
      <a:schemeClr val="accent1">
        <a:shade val="80%"/>
      </a:schemeClr>
      <a:schemeClr val="accent1">
        <a:tint val="70%"/>
      </a:schemeClr>
    </dgm:linClrLst>
    <dgm:effectClrLst/>
    <dgm:txLinClrLst/>
    <dgm:txFillClrLst meth="repeat">
      <a:schemeClr val="dk1"/>
    </dgm:txFillClrLst>
    <dgm:txEffectClrLst/>
  </dgm:styleLbl>
  <dgm:styleLbl name="conFgAcc1">
    <dgm:fillClrLst meth="repeat">
      <a:schemeClr val="lt1">
        <a:alpha val="90%"/>
      </a:schemeClr>
    </dgm:fillClrLst>
    <dgm:linClrLst>
      <a:schemeClr val="accent1">
        <a:shade val="80%"/>
      </a:schemeClr>
      <a:schemeClr val="accent1">
        <a:tint val="70%"/>
      </a:schemeClr>
    </dgm:linClrLst>
    <dgm:effectClrLst/>
    <dgm:txLinClrLst/>
    <dgm:txFillClrLst meth="repeat">
      <a:schemeClr val="dk1"/>
    </dgm:txFillClrLst>
    <dgm:txEffectClrLst/>
  </dgm:styleLbl>
  <dgm:styleLbl name="alignAcc1">
    <dgm:fillClrLst meth="repeat">
      <a:schemeClr val="lt1">
        <a:alpha val="90%"/>
      </a:schemeClr>
    </dgm:fillClrLst>
    <dgm:linClrLst>
      <a:schemeClr val="accent1">
        <a:shade val="80%"/>
      </a:schemeClr>
      <a:schemeClr val="accent1">
        <a:tint val="70%"/>
      </a:schemeClr>
    </dgm:linClrLst>
    <dgm:effectClrLst/>
    <dgm:txLinClrLst/>
    <dgm:txFillClrLst meth="repeat">
      <a:schemeClr val="dk1"/>
    </dgm:txFillClrLst>
    <dgm:txEffectClrLst/>
  </dgm:styleLbl>
  <dgm:styleLbl name="trAlignAcc1">
    <dgm:fillClrLst meth="repeat">
      <a:schemeClr val="lt1">
        <a:alpha val="4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
      </a:schemeClr>
    </dgm:fillClrLst>
    <dgm:linClrLst>
      <a:schemeClr val="accent1">
        <a:shade val="80%"/>
      </a:schemeClr>
      <a:schemeClr val="accent1">
        <a:tint val="7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
      </a:schemeClr>
      <a:schemeClr val="accent1">
        <a:tint val="7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
        <a:tint val="40%"/>
      </a:schemeClr>
    </dgm:fillClrLst>
    <dgm:linClrLst meth="repeat">
      <a:schemeClr val="accent1">
        <a:alpha val="90%"/>
        <a:tint val="40%"/>
      </a:schemeClr>
    </dgm:linClrLst>
    <dgm:effectClrLst/>
    <dgm:txLinClrLst/>
    <dgm:txFillClrLst meth="repeat">
      <a:schemeClr val="dk1"/>
    </dgm:txFillClrLst>
    <dgm:txEffectClrLst/>
  </dgm:styleLbl>
  <dgm:styleLbl name="alignAccFollowNode1">
    <dgm:fillClrLst meth="repeat">
      <a:schemeClr val="accent1">
        <a:alpha val="90%"/>
        <a:tint val="40%"/>
      </a:schemeClr>
    </dgm:fillClrLst>
    <dgm:linClrLst meth="repeat">
      <a:schemeClr val="accent1">
        <a:alpha val="90%"/>
        <a:tint val="40%"/>
      </a:schemeClr>
    </dgm:linClrLst>
    <dgm:effectClrLst/>
    <dgm:txLinClrLst/>
    <dgm:txFillClrLst meth="repeat">
      <a:schemeClr val="dk1"/>
    </dgm:txFillClrLst>
    <dgm:txEffectClrLst/>
  </dgm:styleLbl>
  <dgm:styleLbl name="bgAccFollowNode1">
    <dgm:fillClrLst meth="repeat">
      <a:schemeClr val="accent1">
        <a:alpha val="90%"/>
        <a:tint val="4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
      </a:schemeClr>
    </dgm:fillClrLst>
    <dgm:linClrLst meth="repeat">
      <a:schemeClr val="accent1">
        <a:shade val="80%"/>
      </a:schemeClr>
    </dgm:linClrLst>
    <dgm:effectClrLst/>
    <dgm:txLinClrLst/>
    <dgm:txFillClrLst meth="repeat">
      <a:schemeClr val="dk1"/>
    </dgm:txFillClrLst>
    <dgm:txEffectClrLst/>
  </dgm:styleLbl>
  <dgm:styleLbl name="fgAcc2">
    <dgm:fillClrLst meth="repeat">
      <a:schemeClr val="lt1">
        <a:alpha val="90%"/>
      </a:schemeClr>
    </dgm:fillClrLst>
    <dgm:linClrLst meth="repeat">
      <a:schemeClr val="accent1">
        <a:tint val="99%"/>
      </a:schemeClr>
    </dgm:linClrLst>
    <dgm:effectClrLst/>
    <dgm:txLinClrLst/>
    <dgm:txFillClrLst meth="repeat">
      <a:schemeClr val="dk1"/>
    </dgm:txFillClrLst>
    <dgm:txEffectClrLst/>
  </dgm:styleLbl>
  <dgm:styleLbl name="fgAcc3">
    <dgm:fillClrLst meth="repeat">
      <a:schemeClr val="lt1">
        <a:alpha val="90%"/>
      </a:schemeClr>
    </dgm:fillClrLst>
    <dgm:linClrLst meth="repeat">
      <a:schemeClr val="accent1">
        <a:tint val="80%"/>
      </a:schemeClr>
    </dgm:linClrLst>
    <dgm:effectClrLst/>
    <dgm:txLinClrLst/>
    <dgm:txFillClrLst meth="repeat">
      <a:schemeClr val="dk1"/>
    </dgm:txFillClrLst>
    <dgm:txEffectClrLst/>
  </dgm:styleLbl>
  <dgm:styleLbl name="fgAcc4">
    <dgm:fillClrLst meth="repeat">
      <a:schemeClr val="lt1">
        <a:alpha val="90%"/>
      </a:schemeClr>
    </dgm:fillClrLst>
    <dgm:linClrLst meth="repeat">
      <a:schemeClr val="accent1">
        <a:tint val="70%"/>
      </a:schemeClr>
    </dgm:linClrLst>
    <dgm:effectClrLst/>
    <dgm:txLinClrLst/>
    <dgm:txFillClrLst meth="repeat">
      <a:schemeClr val="dk1"/>
    </dgm:txFillClrLst>
    <dgm:txEffectClrLst/>
  </dgm:styleLbl>
  <dgm:styleLbl name="bgShp">
    <dgm:fillClrLst meth="repeat">
      <a:schemeClr val="accent1">
        <a:tint val="4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
        <a:alpha val="4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purl.oclc.org/ooxml/drawingml/diagram" xmlns:a="http://purl.oclc.org/ooxml/drawingml/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2017</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Lorem ipsum dolor sit amet</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2018</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Lorem ipsum dolor sit amet</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2019</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Lorem ipsum dolor sit amet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purl.oclc.org/ooxml/drawingml/diagram" xmlns:dsp="http://schemas.microsoft.com/office/drawing/2008/diagram" xmlns:a="http://purl.oclc.org/ooxml/drawingml/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
            <a:hueOff val="0"/>
            <a:satOff val="0%"/>
            <a:lumOff val="0%"/>
            <a:alphaOff val="0%"/>
          </a:schemeClr>
        </a:solidFill>
        <a:ln w="22225" cap="rnd" cmpd="sng" algn="ctr">
          <a:solidFill>
            <a:schemeClr val="accent1">
              <a:shade val="8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
            </a:lnSpc>
            <a:spcBef>
              <a:spcPct val="0%"/>
            </a:spcBef>
            <a:spcAft>
              <a:spcPct val="35%"/>
            </a:spcAft>
            <a:buNone/>
          </a:pPr>
          <a:r>
            <a:rPr lang="en-US" sz="1100" kern="1200" dirty="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
            </a:lnSpc>
            <a:spcBef>
              <a:spcPct val="0%"/>
            </a:spcBef>
            <a:spcAft>
              <a:spcPct val="35%"/>
            </a:spcAft>
            <a:buNone/>
          </a:pPr>
          <a:r>
            <a:rPr lang="en-US" sz="1100" kern="1200" dirty="0"/>
            <a:t>Lorem ipsum dolor sit amet</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
            <a:hueOff val="223096"/>
            <a:satOff val="-4.529%"/>
            <a:lumOff val="15.339%"/>
            <a:alphaOff val="0%"/>
          </a:schemeClr>
        </a:solidFill>
        <a:ln w="22225" cap="rnd" cmpd="sng" algn="ctr">
          <a:solidFill>
            <a:schemeClr val="accent1">
              <a:shade val="8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
            </a:lnSpc>
            <a:spcBef>
              <a:spcPct val="0%"/>
            </a:spcBef>
            <a:spcAft>
              <a:spcPct val="35%"/>
            </a:spcAft>
            <a:buNone/>
          </a:pPr>
          <a:r>
            <a:rPr lang="en-US" sz="1100" kern="1200" dirty="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
            </a:lnSpc>
            <a:spcBef>
              <a:spcPct val="0%"/>
            </a:spcBef>
            <a:spcAft>
              <a:spcPct val="35%"/>
            </a:spcAft>
            <a:buNone/>
          </a:pPr>
          <a:r>
            <a:rPr lang="en-US" sz="1100" kern="1200" dirty="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
            <a:hueOff val="446191"/>
            <a:satOff val="-9.058%"/>
            <a:lumOff val="30.677%"/>
            <a:alphaOff val="0%"/>
          </a:schemeClr>
        </a:solidFill>
        <a:ln w="22225" cap="rnd" cmpd="sng" algn="ctr">
          <a:solidFill>
            <a:schemeClr val="accent1">
              <a:shade val="8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
            </a:lnSpc>
            <a:spcBef>
              <a:spcPct val="0%"/>
            </a:spcBef>
            <a:spcAft>
              <a:spcPct val="35%"/>
            </a:spcAft>
            <a:buNone/>
          </a:pPr>
          <a:r>
            <a:rPr lang="en-US" sz="1100" kern="1200" dirty="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
            </a:lnSpc>
            <a:spcBef>
              <a:spcPct val="0%"/>
            </a:spcBef>
            <a:spcAft>
              <a:spcPct val="35%"/>
            </a:spcAft>
            <a:buNone/>
          </a:pPr>
          <a:r>
            <a:rPr lang="en-US" sz="1100" kern="1200" dirty="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purl.oclc.org/ooxml/drawingml/diagram" xmlns:a="http://purl.oclc.org/ooxml/drawingml/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purl.oclc.org/ooxml/officeDocument/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purl.oclc.org/ooxml/officeDocument/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purl.oclc.org/ooxml/officeDocument/relationships" type="roundRect" r:blip="">
                        <dgm:adjLst/>
                      </dgm:shape>
                    </dgm:if>
                    <dgm:else name="ifMoreThanOneNode">
                      <dgm:choose name="Name18">
                        <dgm:if name="Name19" func="var" arg="dir" op="equ" val="norm">
                          <dgm:shape xmlns:r="http://purl.oclc.org/ooxml/officeDocument/relationships" rot="-90" type="round2SameRect" r:blip="">
                            <dgm:adjLst/>
                          </dgm:shape>
                        </dgm:if>
                        <dgm:else name="Name20">
                          <dgm:shape xmlns:r="http://purl.oclc.org/ooxml/officeDocument/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purl.oclc.org/ooxml/officeDocument/relationships" rot="90" type="round2SameRect" r:blip="">
                            <dgm:adjLst/>
                          </dgm:shape>
                        </dgm:if>
                        <dgm:else name="Name26">
                          <dgm:shape xmlns:r="http://purl.oclc.org/ooxml/officeDocument/relationships" rot="-90" type="round2SameRect" r:blip="">
                            <dgm:adjLst/>
                          </dgm:shape>
                        </dgm:else>
                      </dgm:choose>
                    </dgm:if>
                    <dgm:else name="Name27">
                      <dgm:shape xmlns:r="http://purl.oclc.org/ooxml/officeDocument/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purl.oclc.org/ooxml/officeDocument/relationships" type="rect" r:blip="">
                <dgm:adjLst/>
              </dgm:shape>
              <dgm:presOf axis="ch" ptType="node"/>
              <dgm:ruleLst>
                <dgm:rule type="primFontSz" val="11" fact="NaN" max="NaN"/>
              </dgm:ruleLst>
            </dgm:layoutNode>
            <dgm:layoutNode name="ConnectLine" styleLbl="sibTrans1D1">
              <dgm:alg type="sp"/>
              <dgm:shape xmlns:r="http://purl.oclc.org/ooxml/officeDocument/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purl.oclc.org/ooxml/officeDocument/relationships" type="ellipse" r:blip="">
                <dgm:adjLst/>
              </dgm:shape>
              <dgm:presOf/>
              <dgm:constrLst/>
            </dgm:layoutNode>
            <dgm:layoutNode name="EmptyPane">
              <dgm:alg type="sp"/>
              <dgm:shape xmlns:r="http://purl.oclc.org/ooxml/officeDocument/relationships" r:blip="">
                <dgm:adjLst/>
              </dgm:shape>
              <dgm:presOf/>
              <dgm:constrLst/>
            </dgm:layoutNode>
          </dgm:layoutNode>
          <dgm:forEach name="Name28" axis="followSib" ptType="sibTrans" cnt="1">
            <dgm:layoutNode name="spaceBetweenRectangles">
              <dgm:alg type="sp"/>
              <dgm:shape xmlns:r="http://purl.oclc.org/ooxml/officeDocument/relationships" r:blip="">
                <dgm:adjLst/>
              </dgm:shape>
              <dgm:presOf/>
              <dgm:constrLst/>
              <dgm:ruleLst/>
            </dgm:layoutNode>
          </dgm:forEach>
        </dgm:forEach>
      </dgm:if>
      <dgm:else name="moreThanTwoNodes">
        <dgm:forEach name="nodesForEach1" axis="ch" ptType="node">
          <dgm:layoutNode name="composite1">
            <dgm:alg type="composite"/>
            <dgm:shape xmlns:r="http://purl.oclc.org/ooxml/officeDocument/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purl.oclc.org/ooxml/officeDocument/relationships" type="roundRect" r:blip="">
                        <dgm:adjLst/>
                      </dgm:shape>
                    </dgm:if>
                    <dgm:else name="ifMoreThanOneNode12">
                      <dgm:choose name="Name181">
                        <dgm:if name="Name191" func="var" arg="dir" op="equ" val="norm">
                          <dgm:shape xmlns:r="http://purl.oclc.org/ooxml/officeDocument/relationships" rot="-90" type="round2SameRect" r:blip="">
                            <dgm:adjLst/>
                          </dgm:shape>
                        </dgm:if>
                        <dgm:else name="Name201">
                          <dgm:shape xmlns:r="http://purl.oclc.org/ooxml/officeDocument/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purl.oclc.org/ooxml/officeDocument/relationships" rot="90" type="round2SameRect" r:blip="">
                            <dgm:adjLst/>
                          </dgm:shape>
                        </dgm:if>
                        <dgm:else name="Name261">
                          <dgm:shape xmlns:r="http://purl.oclc.org/ooxml/officeDocument/relationships" rot="-90" type="round2SameRect" r:blip="">
                            <dgm:adjLst/>
                          </dgm:shape>
                        </dgm:else>
                      </dgm:choose>
                    </dgm:if>
                    <dgm:else name="Name271">
                      <dgm:shape xmlns:r="http://purl.oclc.org/ooxml/officeDocument/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purl.oclc.org/ooxml/officeDocument/relationships" type="rect" r:blip="">
                <dgm:adjLst/>
              </dgm:shape>
              <dgm:presOf axis="ch" ptType="node"/>
              <dgm:ruleLst>
                <dgm:rule type="primFontSz" val="11" fact="NaN" max="NaN"/>
              </dgm:ruleLst>
            </dgm:layoutNode>
            <dgm:layoutNode name="ConnectLine1" styleLbl="sibTrans1D1">
              <dgm:alg type="sp"/>
              <dgm:shape xmlns:r="http://purl.oclc.org/ooxml/officeDocument/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purl.oclc.org/ooxml/officeDocument/relationships" type="ellipse" r:blip="">
                <dgm:adjLst/>
              </dgm:shape>
              <dgm:presOf/>
              <dgm:constrLst/>
            </dgm:layoutNode>
            <dgm:layoutNode name="EmptyPane1">
              <dgm:alg type="sp"/>
              <dgm:shape xmlns:r="http://purl.oclc.org/ooxml/officeDocument/relationships" r:blip="">
                <dgm:adjLst/>
              </dgm:shape>
              <dgm:presOf/>
              <dgm:constrLst/>
            </dgm:layoutNode>
          </dgm:layoutNode>
          <dgm:forEach name="Name281" axis="followSib" ptType="sibTrans" cnt="1">
            <dgm:layoutNode name="spaceBetweenRectangles1">
              <dgm:alg type="sp"/>
              <dgm:shape xmlns:r="http://purl.oclc.org/ooxml/officeDocument/relationships" r:blip="">
                <dgm:adjLst/>
              </dgm:shape>
              <dgm:presOf/>
              <dgm:constrLst/>
              <dgm:ruleLst/>
            </dgm:layoutNode>
          </dgm:forEach>
        </dgm:forEach>
      </dgm:else>
    </dgm:choose>
  </dgm:layoutNode>
</dgm:layoutDef>
</file>

<file path=ppt/diagrams/quickStyle1.xml><?xml version="1.0" encoding="utf-8"?>
<dgm:styleDef xmlns:dgm="http://purl.oclc.org/ooxml/drawingml/diagram" xmlns:a="http://purl.oclc.org/ooxml/drawingml/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9.xml.rels><?xml version="1.0" encoding="UTF-8" standalone="yes"?>
<Relationships xmlns="http://schemas.openxmlformats.org/package/2006/relationships"><Relationship Id="rId1" Type="http://purl.oclc.org/ooxml/officeDocument/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
                    <a:lumOff val="25%"/>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
                  </a:schemeClr>
                </a:solidFill>
              </a:defRPr>
            </a:lvl2pPr>
            <a:lvl3pPr marL="914400" indent="0" algn="ctr">
              <a:buNone/>
              <a:defRPr>
                <a:solidFill>
                  <a:schemeClr val="tx1">
                    <a:tint val="75%"/>
                  </a:schemeClr>
                </a:solidFill>
              </a:defRPr>
            </a:lvl3pPr>
            <a:lvl4pPr marL="1371600" indent="0" algn="ctr">
              <a:buNone/>
              <a:defRPr>
                <a:solidFill>
                  <a:schemeClr val="tx1">
                    <a:tint val="75%"/>
                  </a:schemeClr>
                </a:solidFill>
              </a:defRPr>
            </a:lvl4pPr>
            <a:lvl5pPr marL="1828800" indent="0" algn="ctr">
              <a:buNone/>
              <a:defRPr>
                <a:solidFill>
                  <a:schemeClr val="tx1">
                    <a:tint val="75%"/>
                  </a:schemeClr>
                </a:solidFill>
              </a:defRPr>
            </a:lvl5pPr>
            <a:lvl6pPr marL="2286000" indent="0" algn="ctr">
              <a:buNone/>
              <a:defRPr>
                <a:solidFill>
                  <a:schemeClr val="tx1">
                    <a:tint val="75%"/>
                  </a:schemeClr>
                </a:solidFill>
              </a:defRPr>
            </a:lvl6pPr>
            <a:lvl7pPr marL="2743200" indent="0" algn="ctr">
              <a:buNone/>
              <a:defRPr>
                <a:solidFill>
                  <a:schemeClr val="tx1">
                    <a:tint val="75%"/>
                  </a:schemeClr>
                </a:solidFill>
              </a:defRPr>
            </a:lvl7pPr>
            <a:lvl8pPr marL="3200400" indent="0" algn="ctr">
              <a:buNone/>
              <a:defRPr>
                <a:solidFill>
                  <a:schemeClr val="tx1">
                    <a:tint val="75%"/>
                  </a:schemeClr>
                </a:solidFill>
              </a:defRPr>
            </a:lvl8pPr>
            <a:lvl9pPr marL="3657600" indent="0" algn="ctr">
              <a:buNone/>
              <a:defRPr>
                <a:solidFill>
                  <a:schemeClr val="tx1">
                    <a:tint val="75%"/>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6/4/2022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purl.oclc.org/ooxml/drawingml/main" xmlns:r="http://purl.oclc.org/ooxml/officeDocument/relationships" xmlns:p="http://purl.oclc.org/ooxml/presentationml/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purl.oclc.org/ooxml/drawingml/main" xmlns:r="http://purl.oclc.org/ooxml/officeDocument/relationships" xmlns:p="http://purl.oclc.org/ooxml/presentationml/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6/4/2022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purl.oclc.org/ooxml/drawingml/main" xmlns:r="http://purl.oclc.org/ooxml/officeDocument/relationships" xmlns:p="http://purl.oclc.org/ooxml/presentationml/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6/4/2022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purl.oclc.org/ooxml/drawingml/main" xmlns:r="http://purl.oclc.org/ooxml/officeDocument/relationships" xmlns:p="http://purl.oclc.org/ooxml/presentationml/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
                    <a:lumOff val="25%"/>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
                  </a:schemeClr>
                </a:solidFill>
              </a:defRPr>
            </a:lvl2pPr>
            <a:lvl3pPr marL="914400" indent="0">
              <a:buNone/>
              <a:defRPr sz="1600">
                <a:solidFill>
                  <a:schemeClr val="tx1">
                    <a:tint val="75%"/>
                  </a:schemeClr>
                </a:solidFill>
              </a:defRPr>
            </a:lvl3pPr>
            <a:lvl4pPr marL="1371600" indent="0">
              <a:buNone/>
              <a:defRPr sz="1400">
                <a:solidFill>
                  <a:schemeClr val="tx1">
                    <a:tint val="75%"/>
                  </a:schemeClr>
                </a:solidFill>
              </a:defRPr>
            </a:lvl4pPr>
            <a:lvl5pPr marL="1828800" indent="0">
              <a:buNone/>
              <a:defRPr sz="1400">
                <a:solidFill>
                  <a:schemeClr val="tx1">
                    <a:tint val="75%"/>
                  </a:schemeClr>
                </a:solidFill>
              </a:defRPr>
            </a:lvl5pPr>
            <a:lvl6pPr marL="2286000" indent="0">
              <a:buNone/>
              <a:defRPr sz="1400">
                <a:solidFill>
                  <a:schemeClr val="tx1">
                    <a:tint val="75%"/>
                  </a:schemeClr>
                </a:solidFill>
              </a:defRPr>
            </a:lvl6pPr>
            <a:lvl7pPr marL="2743200" indent="0">
              <a:buNone/>
              <a:defRPr sz="1400">
                <a:solidFill>
                  <a:schemeClr val="tx1">
                    <a:tint val="75%"/>
                  </a:schemeClr>
                </a:solidFill>
              </a:defRPr>
            </a:lvl7pPr>
            <a:lvl8pPr marL="3200400" indent="0">
              <a:buNone/>
              <a:defRPr sz="1400">
                <a:solidFill>
                  <a:schemeClr val="tx1">
                    <a:tint val="75%"/>
                  </a:schemeClr>
                </a:solidFill>
              </a:defRPr>
            </a:lvl8pPr>
            <a:lvl9pPr marL="3657600" indent="0">
              <a:buNone/>
              <a:defRPr sz="1400">
                <a:solidFill>
                  <a:schemeClr val="tx1">
                    <a:tint val="75%"/>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6/4/2022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purl.oclc.org/ooxml/drawingml/main" xmlns:r="http://purl.oclc.org/ooxml/officeDocument/relationships" xmlns:p="http://purl.oclc.org/ooxml/presentationml/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purl.oclc.org/ooxml/drawingml/main" xmlns:r="http://purl.oclc.org/ooxml/officeDocument/relationships" xmlns:p="http://purl.oclc.org/ooxml/presentationml/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
                    <a:lumOff val="25%"/>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
              </a:lnSpc>
              <a:spcBef>
                <a:spcPct val="20%"/>
              </a:spcBef>
              <a:spcAft>
                <a:spcPts val="600"/>
              </a:spcAft>
              <a:buClr>
                <a:schemeClr val="accent1"/>
              </a:buClr>
              <a:buSzPct val="92%"/>
              <a:buFont typeface="Wingdings 2" panose="05020102010507070707" pitchFamily="18" charset="2"/>
              <a:buNone/>
              <a:tabLst/>
              <a:defRPr sz="2000" b="0">
                <a:solidFill>
                  <a:schemeClr val="tx1">
                    <a:lumMod val="75%"/>
                    <a:lumOff val="25%"/>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
              </a:lnSpc>
              <a:spcBef>
                <a:spcPct val="20%"/>
              </a:spcBef>
              <a:spcAft>
                <a:spcPts val="600"/>
              </a:spcAft>
              <a:buClr>
                <a:schemeClr val="accent1"/>
              </a:buClr>
              <a:buSzPct val="92%"/>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purl.oclc.org/ooxml/drawingml/main" xmlns:r="http://purl.oclc.org/ooxml/officeDocument/relationships" xmlns:p="http://purl.oclc.org/ooxml/presentationml/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purl.oclc.org/ooxml/drawingml/main" xmlns:r="http://purl.oclc.org/ooxml/officeDocument/relationships" xmlns:p="http://purl.oclc.org/ooxml/presentationml/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6/4/2022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purl.oclc.org/ooxml/drawingml/main" xmlns:r="http://purl.oclc.org/ooxml/officeDocument/relationships" xmlns:p="http://purl.oclc.org/ooxml/presentationml/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
                    <a:lumOff val="25%"/>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6/4/2022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purl.oclc.org/ooxml/officeDocument/relationships/slideLayout" Target="../slideLayouts/slideLayout8.xml"/><Relationship Id="rId3" Type="http://purl.oclc.org/ooxml/officeDocument/relationships/slideLayout" Target="../slideLayouts/slideLayout3.xml"/><Relationship Id="rId7" Type="http://purl.oclc.org/ooxml/officeDocument/relationships/slideLayout" Target="../slideLayouts/slideLayout7.xml"/><Relationship Id="rId12" Type="http://purl.oclc.org/ooxml/officeDocument/relationships/theme" Target="../theme/theme1.xml"/><Relationship Id="rId2" Type="http://purl.oclc.org/ooxml/officeDocument/relationships/slideLayout" Target="../slideLayouts/slideLayout2.xml"/><Relationship Id="rId1" Type="http://purl.oclc.org/ooxml/officeDocument/relationships/slideLayout" Target="../slideLayouts/slideLayout1.xml"/><Relationship Id="rId6" Type="http://purl.oclc.org/ooxml/officeDocument/relationships/slideLayout" Target="../slideLayouts/slideLayout6.xml"/><Relationship Id="rId11" Type="http://purl.oclc.org/ooxml/officeDocument/relationships/slideLayout" Target="../slideLayouts/slideLayout11.xml"/><Relationship Id="rId5" Type="http://purl.oclc.org/ooxml/officeDocument/relationships/slideLayout" Target="../slideLayouts/slideLayout5.xml"/><Relationship Id="rId10" Type="http://purl.oclc.org/ooxml/officeDocument/relationships/slideLayout" Target="../slideLayouts/slideLayout10.xml"/><Relationship Id="rId4" Type="http://purl.oclc.org/ooxml/officeDocument/relationships/slideLayout" Target="../slideLayouts/slideLayout4.xml"/><Relationship Id="rId9" Type="http://purl.oclc.org/ooxml/officeDocument/relationships/slideLayout" Target="../slideLayouts/slideLayout9.xml"/></Relationships>
</file>

<file path=ppt/slideMasters/slideMaster1.xml><?xml version="1.0" encoding="utf-8"?>
<p:sld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
                    <a:lumOff val="25%"/>
                  </a:schemeClr>
                </a:solidFill>
              </a:defRPr>
            </a:lvl1pPr>
          </a:lstStyle>
          <a:p>
            <a:fld id="{ED291B17-9318-49DB-B28B-6E5994AE9581}" type="datetime1">
              <a:rPr lang="en-US" smtClean="0"/>
              <a:t>6/4/2022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
                    <a:lumOff val="25%"/>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
                    <a:lumOff val="25%"/>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
        </a:lnSpc>
        <a:spcBef>
          <a:spcPct val="0%"/>
        </a:spcBef>
        <a:buNone/>
        <a:defRPr sz="2800" b="0" kern="1200" cap="all">
          <a:solidFill>
            <a:schemeClr val="tx1">
              <a:lumMod val="75%"/>
              <a:lumOff val="25%"/>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
        </a:lnSpc>
        <a:spcBef>
          <a:spcPct val="20%"/>
        </a:spcBef>
        <a:spcAft>
          <a:spcPts val="600"/>
        </a:spcAft>
        <a:buClr>
          <a:schemeClr val="accent1"/>
        </a:buClr>
        <a:buSzPct val="92%"/>
        <a:buFont typeface="Wingdings 2" panose="05020102010507070707" pitchFamily="18" charset="2"/>
        <a:buChar char=""/>
        <a:defRPr sz="1700" kern="1200">
          <a:solidFill>
            <a:schemeClr val="tx1">
              <a:lumMod val="75%"/>
              <a:lumOff val="25%"/>
            </a:schemeClr>
          </a:solidFill>
          <a:latin typeface="+mn-lt"/>
          <a:ea typeface="+mn-ea"/>
          <a:cs typeface="+mn-cs"/>
        </a:defRPr>
      </a:lvl1pPr>
      <a:lvl2pPr marL="630000" indent="-306000" algn="l" defTabSz="457200" rtl="0" eaLnBrk="1" latinLnBrk="0" hangingPunct="1">
        <a:spcBef>
          <a:spcPct val="20%"/>
        </a:spcBef>
        <a:spcAft>
          <a:spcPts val="600"/>
        </a:spcAft>
        <a:buClr>
          <a:schemeClr val="accent1"/>
        </a:buClr>
        <a:buSzPct val="92%"/>
        <a:buFont typeface="Wingdings 2" panose="05020102010507070707" pitchFamily="18" charset="2"/>
        <a:buChar char=""/>
        <a:defRPr sz="1400" kern="1200">
          <a:solidFill>
            <a:schemeClr val="tx1">
              <a:lumMod val="75%"/>
              <a:lumOff val="25%"/>
            </a:schemeClr>
          </a:solidFill>
          <a:latin typeface="+mn-lt"/>
          <a:ea typeface="+mn-ea"/>
          <a:cs typeface="+mn-cs"/>
        </a:defRPr>
      </a:lvl2pPr>
      <a:lvl3pPr marL="900000" indent="-270000" algn="l" defTabSz="457200" rtl="0" eaLnBrk="1" latinLnBrk="0" hangingPunct="1">
        <a:spcBef>
          <a:spcPct val="20%"/>
        </a:spcBef>
        <a:spcAft>
          <a:spcPts val="600"/>
        </a:spcAft>
        <a:buClr>
          <a:schemeClr val="accent1"/>
        </a:buClr>
        <a:buSzPct val="92%"/>
        <a:buFont typeface="Wingdings 2" panose="05020102010507070707" pitchFamily="18" charset="2"/>
        <a:buChar char=""/>
        <a:defRPr sz="1300" kern="1200">
          <a:solidFill>
            <a:schemeClr val="tx1">
              <a:lumMod val="75%"/>
              <a:lumOff val="25%"/>
            </a:schemeClr>
          </a:solidFill>
          <a:latin typeface="+mn-lt"/>
          <a:ea typeface="+mn-ea"/>
          <a:cs typeface="+mn-cs"/>
        </a:defRPr>
      </a:lvl3pPr>
      <a:lvl4pPr marL="1242000" indent="-234000" algn="l" defTabSz="457200" rtl="0" eaLnBrk="1" latinLnBrk="0" hangingPunct="1">
        <a:spcBef>
          <a:spcPct val="20%"/>
        </a:spcBef>
        <a:spcAft>
          <a:spcPts val="600"/>
        </a:spcAft>
        <a:buClr>
          <a:schemeClr val="accent1"/>
        </a:buClr>
        <a:buSzPct val="92%"/>
        <a:buFont typeface="Wingdings 2" panose="05020102010507070707" pitchFamily="18" charset="2"/>
        <a:buChar char=""/>
        <a:defRPr sz="1100" kern="1200">
          <a:solidFill>
            <a:schemeClr val="tx1">
              <a:lumMod val="75%"/>
              <a:lumOff val="25%"/>
            </a:schemeClr>
          </a:solidFill>
          <a:latin typeface="+mn-lt"/>
          <a:ea typeface="+mn-ea"/>
          <a:cs typeface="+mn-cs"/>
        </a:defRPr>
      </a:lvl4pPr>
      <a:lvl5pPr marL="1602000" indent="-234000" algn="l" defTabSz="457200" rtl="0" eaLnBrk="1" latinLnBrk="0" hangingPunct="1">
        <a:spcBef>
          <a:spcPct val="20%"/>
        </a:spcBef>
        <a:spcAft>
          <a:spcPts val="600"/>
        </a:spcAft>
        <a:buClr>
          <a:schemeClr val="accent1"/>
        </a:buClr>
        <a:buSzPct val="92%"/>
        <a:buFont typeface="Wingdings 2" panose="05020102010507070707" pitchFamily="18" charset="2"/>
        <a:buChar char=""/>
        <a:defRPr sz="1100" kern="1200">
          <a:solidFill>
            <a:schemeClr val="tx1">
              <a:lumMod val="75%"/>
              <a:lumOff val="25%"/>
            </a:schemeClr>
          </a:solidFill>
          <a:latin typeface="+mn-lt"/>
          <a:ea typeface="+mn-ea"/>
          <a:cs typeface="+mn-cs"/>
        </a:defRPr>
      </a:lvl5pPr>
      <a:lvl6pPr marL="1900000" indent="-228600" algn="l" defTabSz="457200" rtl="0" eaLnBrk="1" latinLnBrk="0" hangingPunct="1">
        <a:spcBef>
          <a:spcPct val="20%"/>
        </a:spcBef>
        <a:spcAft>
          <a:spcPts val="600"/>
        </a:spcAft>
        <a:buClr>
          <a:schemeClr val="accent2"/>
        </a:buClr>
        <a:buSzPct val="92%"/>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
        </a:spcBef>
        <a:spcAft>
          <a:spcPts val="600"/>
        </a:spcAft>
        <a:buClr>
          <a:schemeClr val="accent2"/>
        </a:buClr>
        <a:buSzPct val="92%"/>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
        </a:spcBef>
        <a:spcAft>
          <a:spcPts val="600"/>
        </a:spcAft>
        <a:buClr>
          <a:schemeClr val="accent2"/>
        </a:buClr>
        <a:buSzPct val="92%"/>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
        </a:spcBef>
        <a:spcAft>
          <a:spcPts val="600"/>
        </a:spcAft>
        <a:buClr>
          <a:schemeClr val="accent2"/>
        </a:buClr>
        <a:buSzPct val="92%"/>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purl.oclc.org/ooxml/officeDocument/relationships/image" Target="../media/image1.jpeg"/><Relationship Id="rId1" Type="http://purl.oclc.org/ooxml/officeDocument/relationships/slideLayout" Target="../slideLayouts/slideLayout1.xml"/></Relationships>
</file>

<file path=ppt/slides/_rels/slide2.xml.rels><?xml version="1.0" encoding="UTF-8" standalone="yes"?>
<Relationships xmlns="http://schemas.openxmlformats.org/package/2006/relationships"><Relationship Id="rId3" Type="http://purl.oclc.org/ooxml/officeDocument/relationships/diagramLayout" Target="../diagrams/layout1.xml"/><Relationship Id="rId2" Type="http://purl.oclc.org/ooxml/officeDocument/relationships/diagramData" Target="../diagrams/data1.xml"/><Relationship Id="rId1" Type="http://purl.oclc.org/ooxml/officeDocument/relationships/slideLayout" Target="../slideLayouts/slideLayout2.xml"/><Relationship Id="rId6" Type="http://schemas.microsoft.com/office/2007/relationships/diagramDrawing" Target="../diagrams/drawing1.xml"/><Relationship Id="rId5" Type="http://purl.oclc.org/ooxml/officeDocument/relationships/diagramColors" Target="../diagrams/colors1.xml"/><Relationship Id="rId4" Type="http://purl.oclc.org/ooxml/officeDocument/relationships/diagramQuickStyle" Target="../diagrams/quickStyle1.xml"/></Relationships>
</file>

<file path=ppt/slides/slide1.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a:t>DOCKER Commands</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Title Lorem Ipsum Dolor Sit Amet</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834250016"/>
              </p:ext>
            </p:extLst>
          </p:nvPr>
        </p:nvGraphicFramePr>
        <p:xfrm>
          <a:off x="581025" y="2341563"/>
          <a:ext cx="11029950" cy="3633787"/>
        </p:xfrm>
        <a:graphic>
          <a:graphicData uri="http://purl.oclc.org/ooxml/drawingml/diagram">
            <dgm:relIds xmlns:dgm="http://purl.oclc.org/ooxml/drawingml/diagram" xmlns:r="http://purl.oclc.org/ooxml/officeDocument/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theme/theme1.xml><?xml version="1.0" encoding="utf-8"?>
<a:theme xmlns:a="http://purl.oclc.org/ooxml/drawingml/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
                <a:alpha val="90%"/>
                <a:lumMod val="100%"/>
              </a:schemeClr>
            </a:gs>
            <a:gs pos="100%">
              <a:schemeClr val="phClr">
                <a:tint val="90%"/>
                <a:lumMod val="95%"/>
              </a:schemeClr>
            </a:gs>
          </a:gsLst>
          <a:lin ang="5400000" scaled="1"/>
        </a:gradFill>
        <a:gradFill rotWithShape="1">
          <a:gsLst>
            <a:gs pos="0%">
              <a:schemeClr val="phClr">
                <a:tint val="98%"/>
                <a:lumMod val="110%"/>
              </a:schemeClr>
            </a:gs>
            <a:gs pos="84%">
              <a:schemeClr val="phClr">
                <a:shade val="90%"/>
                <a:lumMod val="88%"/>
              </a:schemeClr>
            </a:gs>
          </a:gsLst>
          <a:lin ang="5400000" scaled="0"/>
        </a:gradFill>
      </a:fillStyleLst>
      <a:lnStyleLst>
        <a:ln w="12700" cap="rnd" cmpd="sng" algn="ctr">
          <a:solidFill>
            <a:schemeClr val="phClr">
              <a:lumMod val="9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
              </a:srgbClr>
            </a:outerShdw>
          </a:effectLst>
        </a:effectStyle>
        <a:effectStyle>
          <a:effectLst>
            <a:outerShdw blurRad="88900" dist="38100" dir="5040000" rotWithShape="0">
              <a:srgbClr val="000000">
                <a:alpha val="6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
                <a:lumMod val="110%"/>
              </a:schemeClr>
            </a:gs>
            <a:gs pos="88%">
              <a:schemeClr val="phClr">
                <a:shade val="94%"/>
                <a:satMod val="110%"/>
                <a:lumMod val="88%"/>
              </a:schemeClr>
            </a:gs>
          </a:gsLst>
          <a:lin ang="5400000" scaled="0"/>
        </a:gradFill>
        <a:gradFill rotWithShape="1">
          <a:gsLst>
            <a:gs pos="0%">
              <a:schemeClr val="phClr">
                <a:tint val="90%"/>
                <a:lumMod val="110%"/>
              </a:schemeClr>
            </a:gs>
            <a:gs pos="100%">
              <a:schemeClr val="phClr">
                <a:shade val="98%"/>
                <a:satMod val="110%"/>
                <a:lumMod val="86%"/>
              </a:schemeClr>
            </a:gs>
          </a:gsLst>
          <a:path path="circle">
            <a:fillToRect l="50%" t="50%" r="100%" b="1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purl.oclc.org/ooxml/officeDocument/relationships/customXmlProps" Target="itemProps1.xml"/></Relationships>
</file>

<file path=customXml/_rels/item2.xml.rels><?xml version="1.0" encoding="UTF-8" standalone="yes"?>
<Relationships xmlns="http://schemas.openxmlformats.org/package/2006/relationships"><Relationship Id="rId1" Type="http://purl.oclc.org/ooxml/officeDocument/relationships/customXmlProps" Target="itemProps2.xml"/></Relationships>
</file>

<file path=customXml/_rels/item3.xml.rels><?xml version="1.0" encoding="UTF-8" standalone="yes"?>
<Relationships xmlns="http://schemas.openxmlformats.org/package/2006/relationships"><Relationship Id="rId1" Type="http://purl.oclc.org/ooxml/officeDocument/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purl.oclc.org/ooxml/officeDocument/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purl.oclc.org/ooxml/officeDocument/customXml" ds:itemID="{927BD4C1-B6B1-4715-ABF9-E660A51A4EA0}">
  <ds:schemaRefs>
    <ds:schemaRef ds:uri="http://schemas.microsoft.com/sharepoint/v3/contenttype/forms"/>
  </ds:schemaRefs>
</ds:datastoreItem>
</file>

<file path=customXml/itemProps3.xml><?xml version="1.0" encoding="utf-8"?>
<ds:datastoreItem xmlns:ds="http://purl.oclc.org/ooxml/officeDocument/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purl.oclc.org/ooxml/officeDocument/extendedProperties" xmlns:vt="http://purl.oclc.org/ooxml/officeDocument/docPropsVTypes">
  <Template>{7E21D9D2-1CC7-4198-9295-F91B03904B9D}tf33552983_win32</Template>
  <TotalTime>79</TotalTime>
  <Words>26</Words>
  <Application>Microsoft Office PowerPoint</Application>
  <PresentationFormat>Widescreen</PresentationFormat>
  <Paragraphs>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Franklin Gothic Book</vt:lpstr>
      <vt:lpstr>Franklin Gothic Demi</vt:lpstr>
      <vt:lpstr>Wingdings 2</vt:lpstr>
      <vt:lpstr>DividendVTI</vt:lpstr>
      <vt:lpstr>DOCKER Commands</vt:lpstr>
      <vt:lpstr>Title Lorem Ipsum Dolor Sit Amet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Commands</dc:title>
  <dc:creator>Ilankumaran Ilangovan</dc:creator>
  <cp:lastModifiedBy>Ilankumaran Ilangovan</cp:lastModifiedBy>
  <cp:revision>1</cp:revision>
  <dcterms:created xsi:type="dcterms:W3CDTF">2022-06-04T12:25:08Z</dcterms:created>
  <dcterms:modified xsi:type="dcterms:W3CDTF">2022-06-04T13:44:45Z</dcterms:modified>
</cp:coreProperties>
</file>

<file path=docProps/custom.xml><?xml version="1.0" encoding="utf-8"?>
<Properties xmlns="http://purl.oclc.org/ooxml/officeDocument/customProperties" xmlns:vt="http://purl.oclc.org/ooxml/officeDocument/docPropsVTypes">
  <property fmtid="{D5CDD505-2E9C-101B-9397-08002B2CF9AE}" pid="2" name="ContentTypeId">
    <vt:lpwstr>0x01010079F111ED35F8CC479449609E8A0923A6</vt:lpwstr>
  </property>
</Properties>
</file>