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765390"/>
              </p:ext>
            </p:extLst>
          </p:nvPr>
        </p:nvGraphicFramePr>
        <p:xfrm>
          <a:off x="807522" y="719666"/>
          <a:ext cx="10117776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444"/>
                <a:gridCol w="2529444"/>
                <a:gridCol w="2529444"/>
                <a:gridCol w="25294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 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Lambda Expression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 to a static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ContainingClass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staticMethodName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String::</a:t>
                      </a:r>
                      <a:r>
                        <a:rPr lang="en-US" dirty="0" err="1" smtClean="0"/>
                        <a:t>valueOf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s-&gt;</a:t>
                      </a:r>
                      <a:r>
                        <a:rPr lang="en-US" dirty="0" err="1" smtClean="0"/>
                        <a:t>String.valueOf</a:t>
                      </a:r>
                      <a:r>
                        <a:rPr lang="en-US" dirty="0" smtClean="0"/>
                        <a:t>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Reference to an instance method of a particular 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containingObject::instanceMethodName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s::</a:t>
                      </a:r>
                      <a:r>
                        <a:rPr lang="en-US" dirty="0" err="1" smtClean="0"/>
                        <a:t>toString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s-&gt;</a:t>
                      </a:r>
                      <a:r>
                        <a:rPr lang="en-US" dirty="0" err="1" smtClean="0"/>
                        <a:t>s.toString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 to an instance method of an arbitrary object of a particular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ContainingType::methodName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String::</a:t>
                      </a:r>
                      <a:r>
                        <a:rPr lang="en-US" dirty="0" err="1" smtClean="0"/>
                        <a:t>toString</a:t>
                      </a:r>
                      <a:endParaRPr lang="en-US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String::</a:t>
                      </a:r>
                      <a:r>
                        <a:rPr lang="en-US" dirty="0" err="1" smtClean="0"/>
                        <a:t>toUpperCase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s-&gt;</a:t>
                      </a:r>
                      <a:r>
                        <a:rPr lang="en-US" dirty="0" err="1" smtClean="0"/>
                        <a:t>s.toString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dirty="0" smtClean="0"/>
                        <a:t>s-&gt;</a:t>
                      </a:r>
                      <a:r>
                        <a:rPr lang="en-US" dirty="0" err="1" smtClean="0"/>
                        <a:t>toUpperCase</a:t>
                      </a:r>
                      <a:r>
                        <a:rPr lang="en-US" dirty="0" smtClean="0"/>
                        <a:t>()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Reference to a 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ClassName</a:t>
                      </a:r>
                      <a:r>
                        <a:rPr lang="en-US" dirty="0"/>
                        <a:t>::new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String::new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::new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()-&gt;new String()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()-&gt;new </a:t>
                      </a:r>
                      <a:r>
                        <a:rPr lang="en-US" dirty="0" err="1" smtClean="0"/>
                        <a:t>ArrayList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7238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161</TotalTime>
  <Words>90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Arial</vt:lpstr>
      <vt:lpstr>Gallery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2021-03-25T02:28:31Z</dcterms:created>
  <dcterms:modified xsi:type="dcterms:W3CDTF">2021-03-25T05:10:20Z</dcterms:modified>
</cp:coreProperties>
</file>