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F9B6-F353-884A-8237-879F67E8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70016"/>
            <a:ext cx="8761413" cy="1318161"/>
          </a:xfrm>
        </p:spPr>
        <p:txBody>
          <a:bodyPr/>
          <a:lstStyle/>
          <a:p>
            <a:pPr algn="ctr"/>
            <a:r>
              <a:rPr lang="en-US" sz="6600" b="1" dirty="0"/>
              <a:t>Semaphore</a:t>
            </a:r>
          </a:p>
        </p:txBody>
      </p:sp>
    </p:spTree>
    <p:extLst>
      <p:ext uri="{BB962C8B-B14F-4D97-AF65-F5344CB8AC3E}">
        <p14:creationId xmlns:p14="http://schemas.microsoft.com/office/powerpoint/2010/main" val="308751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AC678-A6BC-604E-99AC-36F7EC1E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68" y="973668"/>
            <a:ext cx="9275099" cy="706964"/>
          </a:xfrm>
        </p:spPr>
        <p:txBody>
          <a:bodyPr/>
          <a:lstStyle/>
          <a:p>
            <a:r>
              <a:rPr lang="en-US" b="1" dirty="0"/>
              <a:t>Use case where </a:t>
            </a:r>
            <a:r>
              <a:rPr lang="en-US" b="1" dirty="0" err="1"/>
              <a:t>Semapohore</a:t>
            </a:r>
            <a:r>
              <a:rPr lang="en-US" b="1" dirty="0"/>
              <a:t> is needed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9C1C1B-3196-FB4B-BA69-FB41D431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8" y="2603500"/>
            <a:ext cx="11234058" cy="3416300"/>
          </a:xfrm>
        </p:spPr>
        <p:txBody>
          <a:bodyPr/>
          <a:lstStyle/>
          <a:p>
            <a:r>
              <a:rPr lang="en-US" dirty="0"/>
              <a:t>Consider we have a web application where it can process only 3 request at a time.</a:t>
            </a:r>
          </a:p>
          <a:p>
            <a:r>
              <a:rPr lang="en-US" dirty="0"/>
              <a:t>But there </a:t>
            </a:r>
            <a:r>
              <a:rPr lang="en-US" b="1" dirty="0"/>
              <a:t>n</a:t>
            </a:r>
            <a:r>
              <a:rPr lang="en-US" dirty="0"/>
              <a:t>-number of users who has requested for some data to the application, so it mean that there are threads created for each request and trying to get the data.</a:t>
            </a:r>
          </a:p>
          <a:p>
            <a:r>
              <a:rPr lang="en-US" dirty="0"/>
              <a:t>So in this case even there are multiple request at same time, we wants to allow only 3 users threads to enter into the application. And make others threads to be waiting until the existing 3 users gets their response.</a:t>
            </a:r>
          </a:p>
          <a:p>
            <a:r>
              <a:rPr lang="en-US" dirty="0"/>
              <a:t>Once 3 users get the response, then next 3 users who are waiting are allowed to enter into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10636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7394-7A46-AA46-96C5-2F0AFD31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5091" y="2677644"/>
            <a:ext cx="5520690" cy="2283824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application connects to the service which is always slow and can process maximum of 3 concurrent(Parallel) calls at time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05ED7-07F8-964C-BC60-891382C488AD}"/>
              </a:ext>
            </a:extLst>
          </p:cNvPr>
          <p:cNvSpPr txBox="1"/>
          <p:nvPr/>
        </p:nvSpPr>
        <p:spPr>
          <a:xfrm>
            <a:off x="548640" y="765810"/>
            <a:ext cx="52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 case as diagram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54212-B29E-2D4C-AE7D-3193F353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1238051"/>
            <a:ext cx="5554980" cy="49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6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EAE7A-E83B-A848-BB86-3C1E705D6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6540" y="2103120"/>
            <a:ext cx="5314949" cy="284691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says our application has 50 threads trying to connect the slow service but we wanted to allow only 3 threads to connect with slow service.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make the 47 threads to be waiting until those 3 threads completes their jobs.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Semaphore is the best option to use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0D6E8-7A34-6B4E-AB17-DD152412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77240"/>
            <a:ext cx="5623560" cy="5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7087-DC34-8748-AAE4-8C182DF8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" y="973668"/>
            <a:ext cx="10138410" cy="706964"/>
          </a:xfrm>
        </p:spPr>
        <p:txBody>
          <a:bodyPr/>
          <a:lstStyle/>
          <a:p>
            <a:r>
              <a:rPr lang="en-US" sz="2800" dirty="0"/>
              <a:t>Code that creates 50 Threads and allow 50 parallel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86DE2-91BA-A542-BA4C-5982F794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2331720"/>
            <a:ext cx="11562080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579-2327-A14D-BBBC-4823EDA6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" y="973668"/>
            <a:ext cx="10149840" cy="706964"/>
          </a:xfrm>
        </p:spPr>
        <p:txBody>
          <a:bodyPr/>
          <a:lstStyle/>
          <a:p>
            <a:r>
              <a:rPr lang="en-US" sz="2800" dirty="0"/>
              <a:t>Code that creates 50 Threads and allow only 3 Threads to access the slow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4302F-EAA2-8F40-808B-E17CD861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5" y="2343150"/>
            <a:ext cx="5986975" cy="4434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4CF05-422C-0B4C-AEC3-DFB7990588ED}"/>
              </a:ext>
            </a:extLst>
          </p:cNvPr>
          <p:cNvSpPr txBox="1"/>
          <p:nvPr/>
        </p:nvSpPr>
        <p:spPr>
          <a:xfrm>
            <a:off x="6355080" y="3211830"/>
            <a:ext cx="564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acquire method will InterruptedException which mean If we interrupt It will throw an exception</a:t>
            </a:r>
          </a:p>
        </p:txBody>
      </p:sp>
    </p:spTree>
    <p:extLst>
      <p:ext uri="{BB962C8B-B14F-4D97-AF65-F5344CB8AC3E}">
        <p14:creationId xmlns:p14="http://schemas.microsoft.com/office/powerpoint/2010/main" val="94817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579-2327-A14D-BBBC-4823EDA6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" y="973668"/>
            <a:ext cx="10149840" cy="706964"/>
          </a:xfrm>
        </p:spPr>
        <p:txBody>
          <a:bodyPr/>
          <a:lstStyle/>
          <a:p>
            <a:r>
              <a:rPr lang="en-US" sz="2800" dirty="0"/>
              <a:t>Code that creates 50 Threads and allow only 3 Threads to access the slow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4CF05-422C-0B4C-AEC3-DFB7990588ED}"/>
              </a:ext>
            </a:extLst>
          </p:cNvPr>
          <p:cNvSpPr txBox="1"/>
          <p:nvPr/>
        </p:nvSpPr>
        <p:spPr>
          <a:xfrm>
            <a:off x="6355080" y="3211830"/>
            <a:ext cx="564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acquireUninterruptibly method will NOT throw InterruptedException which mean You can not interrupt and If you don’t want to handle the exception then use this code.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CF2B9-C679-CB4A-93D0-B1B71773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8" y="2366010"/>
            <a:ext cx="6187522" cy="43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3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EAE7A-E83B-A848-BB86-3C1E705D6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6540" y="2103120"/>
            <a:ext cx="5314949" cy="284691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say you 50 Permits and for some reason you want to allow 2 permits at a time use the code here.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make sure number of permits acquired should be equal to number of release.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58DA5-2ADD-3047-AD67-546FC7B5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01" y="754380"/>
            <a:ext cx="5640929" cy="52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E8D6-6F8C-FB4F-9676-DBFF5EAA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Semaphore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186DD-9A03-6A45-8F88-8C4A6CBD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468880"/>
            <a:ext cx="1121283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324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Semaphore</vt:lpstr>
      <vt:lpstr>Use case where Semapohore is needed</vt:lpstr>
      <vt:lpstr>PowerPoint Presentation</vt:lpstr>
      <vt:lpstr>PowerPoint Presentation</vt:lpstr>
      <vt:lpstr>Code that creates 50 Threads and allow 50 parallel calls</vt:lpstr>
      <vt:lpstr>Code that creates 50 Threads and allow only 3 Threads to access the slow service</vt:lpstr>
      <vt:lpstr>Code that creates 50 Threads and allow only 3 Threads to access the slow service</vt:lpstr>
      <vt:lpstr>PowerPoint Presentation</vt:lpstr>
      <vt:lpstr>Method of Semaphore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2021-05-28T18:03:48Z</dcterms:created>
  <dcterms:modified xsi:type="dcterms:W3CDTF">2021-05-30T09:42:44Z</dcterms:modified>
</cp:coreProperties>
</file>