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 Arguments to Main </a:t>
            </a:r>
            <a:r>
              <a:rPr lang="en-GB" b="1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java -jar &lt;</a:t>
            </a:r>
            <a:r>
              <a:rPr lang="en-GB" sz="1600" dirty="0" err="1"/>
              <a:t>YourJar</a:t>
            </a:r>
            <a:r>
              <a:rPr lang="en-GB" sz="1600" dirty="0"/>
              <a:t>&gt;.jar --</a:t>
            </a:r>
            <a:r>
              <a:rPr lang="en-GB" sz="1600" dirty="0" err="1"/>
              <a:t>spring.profiles.active</a:t>
            </a:r>
            <a:r>
              <a:rPr lang="en-GB" sz="1600" dirty="0"/>
              <a:t>=prod --</a:t>
            </a:r>
            <a:r>
              <a:rPr lang="en-GB" sz="1600" dirty="0" err="1" smtClean="0"/>
              <a:t>server.port</a:t>
            </a:r>
            <a:r>
              <a:rPr lang="en-GB" sz="1600" dirty="0" smtClean="0"/>
              <a:t>=8096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380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VM </a:t>
            </a:r>
            <a:r>
              <a:rPr lang="en-GB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java -jar -</a:t>
            </a:r>
            <a:r>
              <a:rPr lang="en-GB" sz="1600" dirty="0" err="1"/>
              <a:t>Dspring.profiles.active</a:t>
            </a:r>
            <a:r>
              <a:rPr lang="en-GB" sz="1600" dirty="0"/>
              <a:t>=prod -</a:t>
            </a:r>
            <a:r>
              <a:rPr lang="en-GB" sz="1600" dirty="0" err="1"/>
              <a:t>Dserver.port</a:t>
            </a:r>
            <a:r>
              <a:rPr lang="en-GB" sz="1600" dirty="0"/>
              <a:t>=8096 &lt;</a:t>
            </a:r>
            <a:r>
              <a:rPr lang="en-GB" sz="1600" dirty="0" err="1"/>
              <a:t>YourJar</a:t>
            </a:r>
            <a:r>
              <a:rPr lang="en-GB" sz="1600" dirty="0"/>
              <a:t>&gt;.</a:t>
            </a:r>
            <a:r>
              <a:rPr lang="en-GB" sz="1600" dirty="0" smtClean="0"/>
              <a:t>jar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645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JVM and Program arguments to Main method. </a:t>
            </a:r>
            <a:r>
              <a:rPr lang="en-US" sz="1600" dirty="0" err="1" smtClean="0"/>
              <a:t>Application.properties</a:t>
            </a:r>
            <a:r>
              <a:rPr lang="en-US" sz="1600" dirty="0" smtClean="0"/>
              <a:t> file as input to from external location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 smtClean="0"/>
              <a:t>java </a:t>
            </a:r>
            <a:r>
              <a:rPr lang="mr-IN" sz="1400" dirty="0"/>
              <a:t>–</a:t>
            </a:r>
            <a:r>
              <a:rPr lang="en-GB" sz="1400" dirty="0"/>
              <a:t>jar -</a:t>
            </a:r>
            <a:r>
              <a:rPr lang="en-GB" sz="1400" dirty="0" err="1"/>
              <a:t>Dspring.config.location</a:t>
            </a:r>
            <a:r>
              <a:rPr lang="en-GB" sz="1400" dirty="0"/>
              <a:t>=</a:t>
            </a:r>
            <a:r>
              <a:rPr lang="en-GB" sz="1400" dirty="0" err="1"/>
              <a:t>classpath</a:t>
            </a:r>
            <a:r>
              <a:rPr lang="en-GB" sz="1400" dirty="0"/>
              <a:t>:/</a:t>
            </a:r>
            <a:r>
              <a:rPr lang="en-GB" sz="1400" dirty="0" err="1"/>
              <a:t>default.properties,classpath</a:t>
            </a:r>
            <a:r>
              <a:rPr lang="en-GB" sz="1400" dirty="0"/>
              <a:t>:/</a:t>
            </a:r>
            <a:r>
              <a:rPr lang="en-GB" sz="1400" dirty="0" err="1"/>
              <a:t>override.properties</a:t>
            </a:r>
            <a:r>
              <a:rPr lang="en-GB" sz="1400" dirty="0"/>
              <a:t> </a:t>
            </a:r>
            <a:r>
              <a:rPr lang="en-GB" sz="1400" dirty="0"/>
              <a:t>&lt;</a:t>
            </a:r>
            <a:r>
              <a:rPr lang="en-GB" sz="1400" dirty="0" err="1"/>
              <a:t>YourJar</a:t>
            </a:r>
            <a:r>
              <a:rPr lang="en-GB" sz="1400" dirty="0"/>
              <a:t>&gt;.</a:t>
            </a:r>
            <a:r>
              <a:rPr lang="en-GB" sz="1400" dirty="0" smtClean="0"/>
              <a:t>jar</a:t>
            </a:r>
          </a:p>
          <a:p>
            <a:r>
              <a:rPr lang="en-GB" sz="1400" dirty="0"/>
              <a:t>java -jar &lt;</a:t>
            </a:r>
            <a:r>
              <a:rPr lang="en-GB" sz="1400" dirty="0" err="1"/>
              <a:t>YourJar</a:t>
            </a:r>
            <a:r>
              <a:rPr lang="en-GB" sz="1400" dirty="0"/>
              <a:t>&gt;.jar --</a:t>
            </a:r>
            <a:r>
              <a:rPr lang="en-GB" sz="1400" dirty="0" err="1"/>
              <a:t>spring.config.location</a:t>
            </a:r>
            <a:r>
              <a:rPr lang="en-GB" sz="1400" dirty="0"/>
              <a:t>=</a:t>
            </a:r>
            <a:r>
              <a:rPr lang="en-GB" sz="1400" dirty="0" err="1"/>
              <a:t>classpath</a:t>
            </a:r>
            <a:r>
              <a:rPr lang="en-GB" sz="1400" dirty="0"/>
              <a:t>:/</a:t>
            </a:r>
            <a:r>
              <a:rPr lang="en-GB" sz="1400" dirty="0" err="1"/>
              <a:t>default.properties,classpath</a:t>
            </a:r>
            <a:r>
              <a:rPr lang="en-GB" sz="1400" dirty="0"/>
              <a:t>:/</a:t>
            </a:r>
            <a:r>
              <a:rPr lang="en-GB" sz="1400" dirty="0" err="1"/>
              <a:t>override.properties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27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VM and Program </a:t>
            </a:r>
            <a:r>
              <a:rPr lang="en-US" sz="1600" dirty="0" err="1" smtClean="0"/>
              <a:t>args</a:t>
            </a:r>
            <a:r>
              <a:rPr lang="en-US" sz="1600" dirty="0" smtClean="0"/>
              <a:t> to Main method. Additional </a:t>
            </a:r>
            <a:r>
              <a:rPr lang="en-US" sz="1600" dirty="0" err="1" smtClean="0"/>
              <a:t>application.properties</a:t>
            </a:r>
            <a:r>
              <a:rPr lang="en-US" sz="1600" dirty="0" smtClean="0"/>
              <a:t> that should not override the </a:t>
            </a:r>
            <a:r>
              <a:rPr lang="en-US" sz="1600" dirty="0" err="1" smtClean="0"/>
              <a:t>application.properties</a:t>
            </a:r>
            <a:r>
              <a:rPr lang="en-US" sz="1600" dirty="0" smtClean="0"/>
              <a:t> file </a:t>
            </a:r>
            <a:r>
              <a:rPr lang="en-US" sz="1600" dirty="0"/>
              <a:t>as input to 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java -</a:t>
            </a:r>
            <a:r>
              <a:rPr lang="en-US" sz="1400" dirty="0" err="1"/>
              <a:t>Dspring.config.additional</a:t>
            </a:r>
            <a:r>
              <a:rPr lang="en-US" sz="1400" dirty="0"/>
              <a:t>-location=</a:t>
            </a:r>
            <a:r>
              <a:rPr lang="en-US" sz="1400" dirty="0" err="1"/>
              <a:t>classpath</a:t>
            </a:r>
            <a:r>
              <a:rPr lang="en-US" sz="1400" dirty="0"/>
              <a:t>:/profile/application-</a:t>
            </a:r>
            <a:r>
              <a:rPr lang="en-US" sz="1400" dirty="0" err="1"/>
              <a:t>local.properties</a:t>
            </a:r>
            <a:r>
              <a:rPr lang="en-US" sz="1400" dirty="0"/>
              <a:t> -jar </a:t>
            </a:r>
            <a:r>
              <a:rPr lang="en-GB" sz="1400" dirty="0"/>
              <a:t>&lt;</a:t>
            </a:r>
            <a:r>
              <a:rPr lang="en-GB" sz="1400" dirty="0" err="1"/>
              <a:t>YourJar</a:t>
            </a:r>
            <a:r>
              <a:rPr lang="en-GB" sz="1400" dirty="0"/>
              <a:t>&gt;</a:t>
            </a:r>
            <a:r>
              <a:rPr lang="en-US" sz="1400" dirty="0" smtClean="0"/>
              <a:t>.jar</a:t>
            </a:r>
          </a:p>
          <a:p>
            <a:r>
              <a:rPr lang="en-GB" sz="1400" dirty="0"/>
              <a:t>java -jar &lt;</a:t>
            </a:r>
            <a:r>
              <a:rPr lang="en-GB" sz="1400" dirty="0" err="1"/>
              <a:t>YourJar</a:t>
            </a:r>
            <a:r>
              <a:rPr lang="en-GB" sz="1400" dirty="0"/>
              <a:t>&gt;.</a:t>
            </a:r>
            <a:r>
              <a:rPr lang="en-GB" sz="1400" dirty="0" smtClean="0"/>
              <a:t>jar --</a:t>
            </a:r>
            <a:r>
              <a:rPr lang="en-US" sz="1400" dirty="0" err="1"/>
              <a:t>spring.config.additional</a:t>
            </a:r>
            <a:r>
              <a:rPr lang="en-US" sz="1400" dirty="0"/>
              <a:t>-location=</a:t>
            </a:r>
            <a:r>
              <a:rPr lang="en-US" sz="1400" dirty="0" err="1"/>
              <a:t>classpath</a:t>
            </a:r>
            <a:r>
              <a:rPr lang="en-US" sz="1400" dirty="0"/>
              <a:t>:/profile/application-</a:t>
            </a:r>
            <a:r>
              <a:rPr lang="en-US" sz="1400" dirty="0" err="1"/>
              <a:t>local.properties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83778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381</TotalTime>
  <Words>116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Mangal</vt:lpstr>
      <vt:lpstr>Trebuchet MS</vt:lpstr>
      <vt:lpstr>Arial</vt:lpstr>
      <vt:lpstr>Berlin</vt:lpstr>
      <vt:lpstr>Program Arguments to Main Method</vt:lpstr>
      <vt:lpstr>VM Arguments</vt:lpstr>
      <vt:lpstr>JVM and Program arguments to Main method. Application.properties file as input to from external location</vt:lpstr>
      <vt:lpstr>VM and Program args to Main method. Additional application.properties that should not override the application.properties file as input to main Method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Arguments to Main Method</dc:title>
  <dc:creator>Microsoft Office User</dc:creator>
  <cp:lastModifiedBy>Microsoft Office User</cp:lastModifiedBy>
  <cp:revision>10</cp:revision>
  <dcterms:created xsi:type="dcterms:W3CDTF">2021-02-17T09:49:22Z</dcterms:created>
  <dcterms:modified xsi:type="dcterms:W3CDTF">2021-02-17T16:10:55Z</dcterms:modified>
</cp:coreProperties>
</file>