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B3E2-7CD2-F64F-9845-34ECD895C7C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E1C8-77D8-964A-A4EE-52E8D89F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8189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Party Mortgage API providers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2535"/>
            <a:ext cx="9144000" cy="48688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2300"/>
            <a:ext cx="117221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List of API provide by ATOM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61" y="1104900"/>
            <a:ext cx="9803878" cy="5072063"/>
          </a:xfrm>
        </p:spPr>
      </p:pic>
    </p:spTree>
    <p:extLst>
      <p:ext uri="{BB962C8B-B14F-4D97-AF65-F5344CB8AC3E}">
        <p14:creationId xmlns:p14="http://schemas.microsoft.com/office/powerpoint/2010/main" val="2764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64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API request input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985652"/>
            <a:ext cx="9524010" cy="5191311"/>
          </a:xfrm>
        </p:spPr>
      </p:pic>
    </p:spTree>
    <p:extLst>
      <p:ext uri="{BB962C8B-B14F-4D97-AF65-F5344CB8AC3E}">
        <p14:creationId xmlns:p14="http://schemas.microsoft.com/office/powerpoint/2010/main" val="15918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783772"/>
          </a:xfrm>
        </p:spPr>
        <p:txBody>
          <a:bodyPr/>
          <a:lstStyle/>
          <a:p>
            <a:pPr algn="ctr"/>
            <a:r>
              <a:rPr lang="en-US" sz="2400" b="1" dirty="0" smtClean="0"/>
              <a:t>API Response in JSON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9" y="996950"/>
            <a:ext cx="10285021" cy="5180013"/>
          </a:xfrm>
        </p:spPr>
      </p:pic>
    </p:spTree>
    <p:extLst>
      <p:ext uri="{BB962C8B-B14F-4D97-AF65-F5344CB8AC3E}">
        <p14:creationId xmlns:p14="http://schemas.microsoft.com/office/powerpoint/2010/main" val="9231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3rd Party Mortgage API providers</vt:lpstr>
      <vt:lpstr>List of API provide by ATOM</vt:lpstr>
      <vt:lpstr>API request input</vt:lpstr>
      <vt:lpstr>API Response in JSON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Mortgage API providers</dc:title>
  <dc:creator>Microsoft Office User</dc:creator>
  <cp:lastModifiedBy>Microsoft Office User</cp:lastModifiedBy>
  <cp:revision>3</cp:revision>
  <dcterms:created xsi:type="dcterms:W3CDTF">2019-06-12T18:57:10Z</dcterms:created>
  <dcterms:modified xsi:type="dcterms:W3CDTF">2019-06-12T19:17:32Z</dcterms:modified>
</cp:coreProperties>
</file>