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712" r:id="rId4"/>
  </p:sldMasterIdLst>
  <p:sldIdLst>
    <p:sldId id="257" r:id="rId5"/>
    <p:sldId id="262" r:id="rId6"/>
    <p:sldId id="258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19%" autoAdjust="0"/>
  </p:normalViewPr>
  <p:slideViewPr>
    <p:cSldViewPr snapToGrid="0">
      <p:cViewPr>
        <p:scale>
          <a:sx n="100" d="100"/>
          <a:sy n="100" d="100"/>
        </p:scale>
        <p:origin x="-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viewProps" Target="viewProps.xml"/><Relationship Id="rId3" Type="http://purl.oclc.org/ooxml/officeDocument/relationships/customXml" Target="../customXml/item3.xml"/><Relationship Id="rId7" Type="http://purl.oclc.org/ooxml/officeDocument/relationships/slide" Target="slides/slide3.xml"/><Relationship Id="rId12" Type="http://purl.oclc.org/ooxml/officeDocument/relationships/presProps" Target="presProps.xml"/><Relationship Id="rId2" Type="http://purl.oclc.org/ooxml/officeDocument/relationships/customXml" Target="../customXml/item2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5" Type="http://purl.oclc.org/ooxml/officeDocument/relationships/slide" Target="slides/slide1.xml"/><Relationship Id="rId15" Type="http://purl.oclc.org/ooxml/officeDocument/relationships/tableStyles" Target="tableStyles.xml"/><Relationship Id="rId10" Type="http://purl.oclc.org/ooxml/officeDocument/relationships/slide" Target="slides/slide6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%"/>
        </a:lnSpc>
        <a:spcBef>
          <a:spcPct val="0%"/>
        </a:spcBef>
        <a:buNone/>
        <a:defRPr sz="2800" b="0" kern="1200" cap="all">
          <a:solidFill>
            <a:schemeClr val="tx1">
              <a:lumMod val="75%"/>
              <a:lumOff val="25%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%"/>
        </a:lnSpc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7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3.svg"/><Relationship Id="rId2" Type="http://purl.oclc.org/ooxml/officeDocument/relationships/image" Target="../media/image2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/>
              <a:t>Docker commands</a:t>
            </a:r>
            <a:endParaRPr lang="en-US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E3A5-B9BA-09DC-F938-ACB761E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46655"/>
          </a:xfrm>
        </p:spPr>
        <p:txBody>
          <a:bodyPr>
            <a:normAutofit/>
          </a:bodyPr>
          <a:lstStyle/>
          <a:p>
            <a:r>
              <a:rPr lang="en-GB" b="1" i="0" cap="none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Docker architecture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D4FB-526A-1889-854B-18980117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71" y="1376313"/>
            <a:ext cx="10699423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847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Docker </a:t>
            </a:r>
            <a:r>
              <a:rPr lang="en-GB" b="1" i="0" cap="none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architecture components</a:t>
            </a:r>
            <a:endParaRPr lang="en-GB" cap="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DC71CD-8E6A-7BB5-3B3A-BE1A0754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 uses a client-server architecture.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 talks to the Docker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daemon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, which does the heavy lifting of building, running, and distributing your Docker containers.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 client and daemon </a:t>
            </a:r>
            <a:r>
              <a:rPr lang="en-GB" b="0" i="1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 run on the same system, or you can connect a Docker client to a remote Docker daemon. </a:t>
            </a:r>
          </a:p>
          <a:p>
            <a:r>
              <a:rPr lang="en-GB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The Docker client and daemon communicate using a REST API, over UNIX sockets or a network interface. Another Docker client is Docker Compose, that lets you work with applications consisting of a set of containers.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7677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7F81B9-B3F9-6C1A-CBFB-317D26426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93089"/>
              </p:ext>
            </p:extLst>
          </p:nvPr>
        </p:nvGraphicFramePr>
        <p:xfrm>
          <a:off x="2032000" y="719666"/>
          <a:ext cx="8128000" cy="1010920"/>
        </p:xfrm>
        <a:graphic>
          <a:graphicData uri="http://purl.oclc.org/ooxml/drawingml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57438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3911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 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 all the commands of docker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docker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9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7843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96894421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63617078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121527160"/>
      </p:ext>
    </p:extLst>
  </p:cSld>
  <p:clrMapOvr>
    <a:masterClrMapping/>
  </p:clrMapOvr>
</p:sld>
</file>

<file path=ppt/theme/theme1.xml><?xml version="1.0" encoding="utf-8"?>
<a:theme xmlns:a="http://purl.oclc.org/ooxml/drawingml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%">
              <a:schemeClr val="phClr">
                <a:tint val="68%"/>
                <a:alpha val="90%"/>
                <a:lumMod val="100%"/>
              </a:schemeClr>
            </a:gs>
            <a:gs pos="100%">
              <a:schemeClr val="phClr">
                <a:tint val="90%"/>
                <a:lumMod val="95%"/>
              </a:schemeClr>
            </a:gs>
          </a:gsLst>
          <a:lin ang="5400000" scaled="1"/>
        </a:gradFill>
        <a:gradFill rotWithShape="1">
          <a:gsLst>
            <a:gs pos="0%">
              <a:schemeClr val="phClr">
                <a:tint val="98%"/>
                <a:lumMod val="110%"/>
              </a:schemeClr>
            </a:gs>
            <a:gs pos="84%">
              <a:schemeClr val="phClr">
                <a:shade val="90%"/>
                <a:lumMod val="88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%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%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88%">
              <a:schemeClr val="phClr">
                <a:shade val="94%"/>
                <a:satMod val="110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8%"/>
                <a:satMod val="110%"/>
                <a:lumMod val="8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purl.oclc.org/ooxml/officeDocument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{7E21D9D2-1CC7-4198-9295-F91B03904B9D}tf33552983_win32</Template>
  <TotalTime>119</TotalTime>
  <Words>127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Open Sans</vt:lpstr>
      <vt:lpstr>Wingdings 2</vt:lpstr>
      <vt:lpstr>DividendVTI</vt:lpstr>
      <vt:lpstr>Docker commands</vt:lpstr>
      <vt:lpstr>Docker architecture</vt:lpstr>
      <vt:lpstr>Docker architecture components</vt:lpstr>
      <vt:lpstr>PowerPoint Presentation</vt:lpstr>
      <vt:lpstr>Build image from Docker file</vt:lpstr>
      <vt:lpstr>Build image from Docker file</vt:lpstr>
      <vt:lpstr>Build image from Docker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Commands</dc:title>
  <dc:creator>Ilankumaran Ilangovan</dc:creator>
  <cp:lastModifiedBy>Ilankumaran Ilangovan</cp:lastModifiedBy>
  <cp:revision>14</cp:revision>
  <dcterms:created xsi:type="dcterms:W3CDTF">2022-06-04T12:25:08Z</dcterms:created>
  <dcterms:modified xsi:type="dcterms:W3CDTF">2022-06-04T15:40:16Z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