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purl.oclc.org/ooxml/officeDocument/relationships/extendedProperties" Target="docProps/app.xml"/><Relationship Id="rId2" Type="http://schemas.openxmlformats.org/package/2006/relationships/metadata/core-properties" Target="docProps/core.xml"/><Relationship Id="rId1" Type="http://purl.oclc.org/ooxml/officeDocument/relationships/officeDocument" Target="ppt/presentation.xml"/><Relationship Id="rId4" Type="http://purl.oclc.org/ooxml/officeDocument/relationships/customProperties" Target="docProps/custom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autoCompressPictures="0" conformance="strict">
  <p:sldMasterIdLst>
    <p:sldMasterId id="2147483712" r:id="rId4"/>
  </p:sldMasterIdLst>
  <p:sldIdLst>
    <p:sldId id="257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%"/>
            </a:schemeClr>
          </a:solidFill>
        </a:fill>
      </a:tcStyle>
    </a:wholeTbl>
    <a:band1H>
      <a:tcStyle>
        <a:tcBdr/>
        <a:fill>
          <a:solidFill>
            <a:schemeClr val="dk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 horzBarState="maximized">
    <p:restoredLeft sz="14.995%" autoAdjust="0"/>
    <p:restoredTop sz="94.619%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presProps" Target="presProps.xml"/><Relationship Id="rId3" Type="http://purl.oclc.org/ooxml/officeDocument/relationships/customXml" Target="../customXml/item3.xml"/><Relationship Id="rId7" Type="http://purl.oclc.org/ooxml/officeDocument/relationships/slide" Target="slides/slide3.xml"/><Relationship Id="rId2" Type="http://purl.oclc.org/ooxml/officeDocument/relationships/customXml" Target="../customXml/item2.xml"/><Relationship Id="rId1" Type="http://purl.oclc.org/ooxml/officeDocument/relationships/customXml" Target="../customXml/item1.xml"/><Relationship Id="rId6" Type="http://purl.oclc.org/ooxml/officeDocument/relationships/slide" Target="slides/slide2.xml"/><Relationship Id="rId11" Type="http://purl.oclc.org/ooxml/officeDocument/relationships/tableStyles" Target="tableStyles.xml"/><Relationship Id="rId5" Type="http://purl.oclc.org/ooxml/officeDocument/relationships/slide" Target="slides/slide1.xml"/><Relationship Id="rId10" Type="http://purl.oclc.org/ooxml/officeDocument/relationships/theme" Target="theme/theme1.xml"/><Relationship Id="rId4" Type="http://purl.oclc.org/ooxml/officeDocument/relationships/slideMaster" Target="slideMasters/slideMaster1.xml"/><Relationship Id="rId9" Type="http://purl.oclc.org/ooxml/officeDocument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%"/>
              </a:lnSpc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92%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%"/>
              </a:lnSpc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92%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%"/>
        </a:lnSpc>
        <a:spcBef>
          <a:spcPct val="0%"/>
        </a:spcBef>
        <a:buNone/>
        <a:defRPr sz="2800" b="0" kern="1200" cap="all">
          <a:solidFill>
            <a:schemeClr val="tx1">
              <a:lumMod val="75%"/>
              <a:lumOff val="25%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%"/>
        </a:lnSpc>
        <a:spcBef>
          <a:spcPct val="20%"/>
        </a:spcBef>
        <a:spcAft>
          <a:spcPts val="600"/>
        </a:spcAft>
        <a:buClr>
          <a:schemeClr val="accent1"/>
        </a:buClr>
        <a:buSzPct val="92%"/>
        <a:buFont typeface="Wingdings 2" panose="05020102010507070707" pitchFamily="18" charset="2"/>
        <a:buChar char=""/>
        <a:defRPr sz="17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92%"/>
        <a:buFont typeface="Wingdings 2" panose="05020102010507070707" pitchFamily="18" charset="2"/>
        <a:buChar char=""/>
        <a:defRPr sz="14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92%"/>
        <a:buFont typeface="Wingdings 2" panose="05020102010507070707" pitchFamily="18" charset="2"/>
        <a:buChar char=""/>
        <a:defRPr sz="13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92%"/>
        <a:buFont typeface="Wingdings 2" panose="05020102010507070707" pitchFamily="18" charset="2"/>
        <a:buChar char=""/>
        <a:defRPr sz="11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92%"/>
        <a:buFont typeface="Wingdings 2" panose="05020102010507070707" pitchFamily="18" charset="2"/>
        <a:buChar char=""/>
        <a:defRPr sz="11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%"/>
        </a:spcBef>
        <a:spcAft>
          <a:spcPts val="600"/>
        </a:spcAft>
        <a:buClr>
          <a:schemeClr val="accent2"/>
        </a:buClr>
        <a:buSzPct val="92%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%"/>
        </a:spcBef>
        <a:spcAft>
          <a:spcPts val="600"/>
        </a:spcAft>
        <a:buClr>
          <a:schemeClr val="accent2"/>
        </a:buClr>
        <a:buSzPct val="92%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%"/>
        </a:spcBef>
        <a:spcAft>
          <a:spcPts val="600"/>
        </a:spcAft>
        <a:buClr>
          <a:schemeClr val="accent2"/>
        </a:buClr>
        <a:buSzPct val="92%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%"/>
        </a:spcBef>
        <a:spcAft>
          <a:spcPts val="600"/>
        </a:spcAft>
        <a:buClr>
          <a:schemeClr val="accent2"/>
        </a:buClr>
        <a:buSzPct val="92%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image" Target="../media/image1.jpeg"/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purl.oclc.org/ooxml/officeDocument/relationships/image" Target="../media/image3.svg"/><Relationship Id="rId2" Type="http://purl.oclc.org/ooxml/officeDocument/relationships/image" Target="../media/image2.png"/><Relationship Id="rId1" Type="http://purl.oclc.org/ooxml/officeDocument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pPr algn="ctr"/>
            <a:r>
              <a:rPr lang="en-US" sz="5400" cap="none" dirty="0"/>
              <a:t>Docker commands</a:t>
            </a:r>
            <a:endParaRPr lang="en-US" sz="5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E3A5-B9BA-09DC-F938-ACB761EA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646655"/>
          </a:xfrm>
        </p:spPr>
        <p:txBody>
          <a:bodyPr>
            <a:normAutofit/>
          </a:bodyPr>
          <a:lstStyle/>
          <a:p>
            <a:r>
              <a:rPr lang="en-GB" b="1" i="0" cap="none" dirty="0">
                <a:solidFill>
                  <a:srgbClr val="0F161E"/>
                </a:solidFill>
                <a:effectLst/>
                <a:latin typeface="Open Sans" panose="020B0604020202020204" pitchFamily="34" charset="0"/>
              </a:rPr>
              <a:t>Docker architecture</a:t>
            </a:r>
            <a:endParaRPr lang="en-GB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8B9D4FB-526A-1889-854B-18980117E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571" y="1376313"/>
            <a:ext cx="10699423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68476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968D-07D2-5CE4-A5DB-4F8942F5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Docker </a:t>
            </a:r>
            <a:r>
              <a:rPr lang="en-GB" b="1" i="0" cap="none" dirty="0">
                <a:solidFill>
                  <a:srgbClr val="0F161E"/>
                </a:solidFill>
                <a:effectLst/>
                <a:latin typeface="Open Sans" panose="020B0604020202020204" pitchFamily="34" charset="0"/>
              </a:rPr>
              <a:t>architecture components</a:t>
            </a:r>
            <a:endParaRPr lang="en-GB" cap="non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DC71CD-8E6A-7BB5-3B3A-BE1A0754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F161E"/>
                </a:solidFill>
                <a:effectLst/>
                <a:latin typeface="Open Sans" panose="020B0606030504020204" pitchFamily="34" charset="0"/>
              </a:rPr>
              <a:t>Docker uses a client-server architecture. </a:t>
            </a:r>
          </a:p>
          <a:p>
            <a:r>
              <a:rPr lang="en-GB" b="0" i="0" dirty="0">
                <a:solidFill>
                  <a:srgbClr val="0F161E"/>
                </a:solidFill>
                <a:effectLst/>
                <a:latin typeface="Open Sans" panose="020B0606030504020204" pitchFamily="34" charset="0"/>
              </a:rPr>
              <a:t>The Docker </a:t>
            </a:r>
            <a:r>
              <a:rPr lang="en-GB" b="0" i="1" dirty="0">
                <a:solidFill>
                  <a:srgbClr val="0F161E"/>
                </a:solidFill>
                <a:effectLst/>
                <a:latin typeface="Open Sans" panose="020B0606030504020204" pitchFamily="34" charset="0"/>
              </a:rPr>
              <a:t>client</a:t>
            </a:r>
            <a:r>
              <a:rPr lang="en-GB" b="0" i="0" dirty="0">
                <a:solidFill>
                  <a:srgbClr val="0F161E"/>
                </a:solidFill>
                <a:effectLst/>
                <a:latin typeface="Open Sans" panose="020B0606030504020204" pitchFamily="34" charset="0"/>
              </a:rPr>
              <a:t> talks to the Docker </a:t>
            </a:r>
            <a:r>
              <a:rPr lang="en-GB" b="0" i="1" dirty="0">
                <a:solidFill>
                  <a:srgbClr val="0F161E"/>
                </a:solidFill>
                <a:effectLst/>
                <a:latin typeface="Open Sans" panose="020B0606030504020204" pitchFamily="34" charset="0"/>
              </a:rPr>
              <a:t>daemon</a:t>
            </a:r>
            <a:r>
              <a:rPr lang="en-GB" b="0" i="0" dirty="0">
                <a:solidFill>
                  <a:srgbClr val="0F161E"/>
                </a:solidFill>
                <a:effectLst/>
                <a:latin typeface="Open Sans" panose="020B0606030504020204" pitchFamily="34" charset="0"/>
              </a:rPr>
              <a:t>, which does the heavy lifting of building, running, and distributing your Docker containers. </a:t>
            </a:r>
          </a:p>
          <a:p>
            <a:r>
              <a:rPr lang="en-GB" b="0" i="0" dirty="0">
                <a:solidFill>
                  <a:srgbClr val="0F161E"/>
                </a:solidFill>
                <a:effectLst/>
                <a:latin typeface="Open Sans" panose="020B0606030504020204" pitchFamily="34" charset="0"/>
              </a:rPr>
              <a:t>The Docker client and daemon </a:t>
            </a:r>
            <a:r>
              <a:rPr lang="en-GB" b="0" i="1" dirty="0">
                <a:solidFill>
                  <a:srgbClr val="0F161E"/>
                </a:solidFill>
                <a:effectLst/>
                <a:latin typeface="Open Sans" panose="020B0606030504020204" pitchFamily="34" charset="0"/>
              </a:rPr>
              <a:t>can</a:t>
            </a:r>
            <a:r>
              <a:rPr lang="en-GB" b="0" i="0" dirty="0">
                <a:solidFill>
                  <a:srgbClr val="0F161E"/>
                </a:solidFill>
                <a:effectLst/>
                <a:latin typeface="Open Sans" panose="020B0606030504020204" pitchFamily="34" charset="0"/>
              </a:rPr>
              <a:t> run on the same system, or you can connect a Docker client to a remote Docker daemon. </a:t>
            </a:r>
          </a:p>
          <a:p>
            <a:r>
              <a:rPr lang="en-GB" b="0" i="0" dirty="0">
                <a:solidFill>
                  <a:srgbClr val="0F161E"/>
                </a:solidFill>
                <a:effectLst/>
                <a:latin typeface="Open Sans" panose="020B0606030504020204" pitchFamily="34" charset="0"/>
              </a:rPr>
              <a:t>The Docker client and daemon communicate using a REST API, over UNIX sockets or a network interface. Another Docker client is Docker Compose, that lets you work with applications consisting of a set of containers.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3276772"/>
      </p:ext>
    </p:extLst>
  </p:cSld>
  <p:clrMapOvr>
    <a:masterClrMapping/>
  </p:clrMapOvr>
</p:sld>
</file>

<file path=ppt/theme/theme1.xml><?xml version="1.0" encoding="utf-8"?>
<a:theme xmlns:a="http://purl.oclc.org/ooxml/drawingml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%">
              <a:schemeClr val="phClr">
                <a:tint val="68%"/>
                <a:alpha val="90%"/>
                <a:lumMod val="100%"/>
              </a:schemeClr>
            </a:gs>
            <a:gs pos="100%">
              <a:schemeClr val="phClr">
                <a:tint val="90%"/>
                <a:lumMod val="95%"/>
              </a:schemeClr>
            </a:gs>
          </a:gsLst>
          <a:lin ang="5400000" scaled="1"/>
        </a:gradFill>
        <a:gradFill rotWithShape="1">
          <a:gsLst>
            <a:gs pos="0%">
              <a:schemeClr val="phClr">
                <a:tint val="98%"/>
                <a:lumMod val="110%"/>
              </a:schemeClr>
            </a:gs>
            <a:gs pos="84%">
              <a:schemeClr val="phClr">
                <a:shade val="90%"/>
                <a:lumMod val="88%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%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%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%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90%"/>
                <a:lumMod val="110%"/>
              </a:schemeClr>
            </a:gs>
            <a:gs pos="88%">
              <a:schemeClr val="phClr">
                <a:shade val="94%"/>
                <a:satMod val="110%"/>
                <a:lumMod val="88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tint val="90%"/>
                <a:lumMod val="110%"/>
              </a:schemeClr>
            </a:gs>
            <a:gs pos="100%">
              <a:schemeClr val="phClr">
                <a:shade val="98%"/>
                <a:satMod val="110%"/>
                <a:lumMod val="86%"/>
              </a:schemeClr>
            </a:gs>
          </a:gsLst>
          <a:path path="circle">
            <a:fillToRect l="50%" t="50%" r="100%" b="100%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purl.oclc.org/ooxml/officeDocument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purl.oclc.org/ooxml/officeDocument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purl.oclc.org/ooxml/officeDocument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purl.oclc.org/ooxml/officeDocument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purl.oclc.org/ooxml/officeDocument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purl.oclc.org/ooxml/officeDocument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purl.oclc.org/ooxml/officeDocument/extendedProperties" xmlns:vt="http://purl.oclc.org/ooxml/officeDocument/docPropsVTypes">
  <Template>{7E21D9D2-1CC7-4198-9295-F91B03904B9D}tf33552983_win32</Template>
  <TotalTime>122</TotalTime>
  <Words>102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Franklin Gothic Book</vt:lpstr>
      <vt:lpstr>Franklin Gothic Demi</vt:lpstr>
      <vt:lpstr>Open Sans</vt:lpstr>
      <vt:lpstr>Wingdings 2</vt:lpstr>
      <vt:lpstr>DividendVTI</vt:lpstr>
      <vt:lpstr>Docker commands</vt:lpstr>
      <vt:lpstr>Docker architecture</vt:lpstr>
      <vt:lpstr>Docker architecture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Commands</dc:title>
  <dc:creator>Ilankumaran Ilangovan</dc:creator>
  <cp:lastModifiedBy>Ilankumaran Ilangovan</cp:lastModifiedBy>
  <cp:revision>15</cp:revision>
  <dcterms:created xsi:type="dcterms:W3CDTF">2022-06-04T12:25:08Z</dcterms:created>
  <dcterms:modified xsi:type="dcterms:W3CDTF">2023-12-01T21:28:33Z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ContentTypeId">
    <vt:lpwstr>0x01010079F111ED35F8CC479449609E8A0923A6</vt:lpwstr>
  </property>
</Properties>
</file>