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Schedulers abstraction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of thread Schedulers provided by Reactor</a:t>
            </a:r>
          </a:p>
        </p:txBody>
      </p:sp>
    </p:spTree>
    <p:extLst>
      <p:ext uri="{BB962C8B-B14F-4D97-AF65-F5344CB8AC3E}">
        <p14:creationId xmlns:p14="http://schemas.microsoft.com/office/powerpoint/2010/main" val="19562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Reactor, Schedulers determines on which thread pool the computing of reactive streams should happen.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2101932"/>
            <a:ext cx="11815948" cy="475606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Schedulers provide by reactors are as follows.</a:t>
            </a:r>
          </a:p>
          <a:p>
            <a:r>
              <a:rPr lang="en-US" sz="2000" dirty="0"/>
              <a:t>Immediate </a:t>
            </a:r>
            <a:r>
              <a:rPr lang="en-US" sz="2000" dirty="0" smtClean="0"/>
              <a:t>: </a:t>
            </a:r>
            <a:r>
              <a:rPr lang="en-US" sz="2000" dirty="0"/>
              <a:t>Current thread</a:t>
            </a:r>
          </a:p>
          <a:p>
            <a:r>
              <a:rPr lang="en-US" sz="2000" dirty="0"/>
              <a:t>Single </a:t>
            </a:r>
            <a:r>
              <a:rPr lang="en-US" sz="2000" dirty="0" smtClean="0"/>
              <a:t>: </a:t>
            </a:r>
            <a:r>
              <a:rPr lang="en-US" sz="2000" dirty="0"/>
              <a:t>Single re-usable thread </a:t>
            </a:r>
          </a:p>
          <a:p>
            <a:r>
              <a:rPr lang="en-US" sz="2000" dirty="0"/>
              <a:t>Parallel </a:t>
            </a:r>
            <a:r>
              <a:rPr lang="en-US" sz="2000" dirty="0" smtClean="0"/>
              <a:t>: </a:t>
            </a:r>
            <a:r>
              <a:rPr lang="en-US" sz="2000" dirty="0"/>
              <a:t>It creates as many worker thread as you have CPU cores (CPU bound tasks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Elastic : An unbounded thread pool which dynamically creates thread when needed (Blocking IO </a:t>
            </a:r>
            <a:r>
              <a:rPr lang="en-US" sz="2000" dirty="0"/>
              <a:t>tasks)</a:t>
            </a:r>
          </a:p>
          <a:p>
            <a:r>
              <a:rPr lang="en-US" sz="2000" dirty="0"/>
              <a:t>Bounded Elastic </a:t>
            </a:r>
            <a:r>
              <a:rPr lang="en-US" sz="2000" dirty="0"/>
              <a:t>: </a:t>
            </a:r>
            <a:r>
              <a:rPr lang="en-US" sz="2000" dirty="0"/>
              <a:t>A bounded </a:t>
            </a:r>
            <a:r>
              <a:rPr lang="en-US" sz="2000" dirty="0"/>
              <a:t>thread pool which dynamically creates thread when needed (Blocking IO tasks</a:t>
            </a:r>
            <a:r>
              <a:rPr lang="en-US" sz="2000" dirty="0"/>
              <a:t>)</a:t>
            </a:r>
          </a:p>
          <a:p>
            <a:r>
              <a:rPr lang="en-US" sz="2000" dirty="0"/>
              <a:t>Additionally you can also create schedulers using Executor service by using below code snippet but official </a:t>
            </a:r>
            <a:r>
              <a:rPr lang="en-US" sz="2000" dirty="0" smtClean="0"/>
              <a:t>documentation doesn’t recommend it, since we have </a:t>
            </a:r>
            <a:r>
              <a:rPr lang="en-US" sz="2000" smtClean="0"/>
              <a:t>to manually </a:t>
            </a:r>
            <a:r>
              <a:rPr lang="en-US" sz="2000" dirty="0" smtClean="0"/>
              <a:t>close the thread created by the Executor service.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8" y="5937662"/>
            <a:ext cx="7137805" cy="5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2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147</TotalTime>
  <Words>132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Berlin</vt:lpstr>
      <vt:lpstr>Schedulers abstraction</vt:lpstr>
      <vt:lpstr>In Reactor, Schedulers determines on which thread pool the computing of reactive streams should happen.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2020-11-29T08:41:14Z</dcterms:created>
  <dcterms:modified xsi:type="dcterms:W3CDTF">2020-11-30T16:23:53Z</dcterms:modified>
</cp:coreProperties>
</file>